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sldIdLst>
    <p:sldId id="256" r:id="rId4"/>
    <p:sldId id="259" r:id="rId5"/>
    <p:sldId id="260" r:id="rId6"/>
    <p:sldId id="274" r:id="rId7"/>
    <p:sldId id="273" r:id="rId8"/>
    <p:sldId id="268" r:id="rId9"/>
    <p:sldId id="275" r:id="rId10"/>
    <p:sldId id="276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8C9-74E1-4D58-990D-3867CF31D7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92D5-41A9-401D-B671-68613D17E3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09B9-1A83-49A6-8D21-4BDBFA2A3B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426F-62CF-44A4-BF7F-BBD3A1D8D8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861-D361-4F10-8747-90E442EB4A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15B-437E-4EF4-B105-81FB56D2DF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AC48-995F-489D-A14C-E28B5FB1F0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115-BFD4-4648-AE6F-8C51325D93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5523-2279-43DA-A2E3-C3B1151848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1D35-02C1-415F-928F-F0AF6339F5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C858-79BF-44BD-8048-107813B89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45C-81E0-4B48-9022-84422AC815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How To Debug ViewFinder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6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/3/2016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Paul.Huang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5069205" cy="15181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## 问题定位</a:t>
            </a:r>
            <a:endParaRPr lang="zh-CN" altLang="en-US"/>
          </a:p>
          <a:p>
            <a:r>
              <a:rPr lang="zh-CN" altLang="en-US"/>
              <a:t>- 持久化数据</a:t>
            </a:r>
            <a:endParaRPr lang="zh-CN" altLang="en-US"/>
          </a:p>
          <a:p>
            <a:r>
              <a:rPr lang="zh-CN" altLang="en-US"/>
              <a:t>	- local storage</a:t>
            </a:r>
            <a:endParaRPr lang="zh-CN" altLang="en-US"/>
          </a:p>
          <a:p>
            <a:r>
              <a:rPr lang="zh-CN" altLang="en-US"/>
              <a:t>	- net work log / xml http request log</a:t>
            </a:r>
            <a:endParaRPr lang="zh-CN" altLang="en-US"/>
          </a:p>
          <a:p>
            <a:r>
              <a:rPr lang="zh-CN" altLang="en-US"/>
              <a:t>	- kendo UI extenstion</a:t>
            </a:r>
            <a:endParaRPr lang="zh-CN" altLang="en-US"/>
          </a:p>
          <a:p>
            <a:r>
              <a:rPr lang="zh-CN" altLang="en-US"/>
              <a:t>	- knoutoutjs extenstion</a:t>
            </a:r>
            <a:endParaRPr lang="zh-CN" altLang="en-US"/>
          </a:p>
          <a:p>
            <a:r>
              <a:rPr lang="zh-CN" altLang="en-US"/>
              <a:t>	- database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系统配置</a:t>
            </a:r>
            <a:endParaRPr lang="zh-CN" altLang="en-US"/>
          </a:p>
          <a:p>
            <a:r>
              <a:rPr lang="zh-CN" altLang="en-US"/>
              <a:t>	- sql lite</a:t>
            </a:r>
            <a:endParaRPr lang="zh-CN" altLang="en-US"/>
          </a:p>
          <a:p>
            <a:r>
              <a:rPr lang="zh-CN" altLang="en-US"/>
              <a:t>		```</a:t>
            </a:r>
            <a:endParaRPr lang="zh-CN" altLang="en-US"/>
          </a:p>
          <a:p>
            <a:r>
              <a:rPr lang="zh-CN" altLang="en-US"/>
              <a:t>		- dataSourceSpatial</a:t>
            </a:r>
            <a:endParaRPr lang="zh-CN" altLang="en-US"/>
          </a:p>
          <a:p>
            <a:r>
              <a:rPr lang="zh-CN" altLang="en-US"/>
              <a:t>		地图调试入口</a:t>
            </a:r>
            <a:endParaRPr lang="zh-CN" altLang="en-US"/>
          </a:p>
          <a:p>
            <a:r>
              <a:rPr lang="zh-CN" altLang="en-US"/>
              <a:t>		- special convert</a:t>
            </a:r>
            <a:endParaRPr lang="zh-CN" altLang="en-US"/>
          </a:p>
          <a:p>
            <a:r>
              <a:rPr lang="zh-CN" altLang="en-US"/>
              <a:t>		Con = new SQLiteConnection(@"URI=file:" + SpatialPath);</a:t>
            </a:r>
            <a:endParaRPr lang="zh-CN" altLang="en-US"/>
          </a:p>
          <a:p>
            <a:r>
              <a:rPr lang="zh-CN" altLang="en-US"/>
              <a:t>		- geo region connection</a:t>
            </a:r>
            <a:endParaRPr lang="zh-CN" altLang="en-US"/>
          </a:p>
          <a:p>
            <a:r>
              <a:rPr lang="zh-CN" altLang="en-US"/>
              <a:t>		```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- gps 数据库mapping</a:t>
            </a:r>
            <a:endParaRPr lang="zh-CN" altLang="en-US"/>
          </a:p>
          <a:p>
            <a:r>
              <a:rPr lang="zh-CN" altLang="en-US"/>
              <a:t>		```</a:t>
            </a:r>
            <a:endParaRPr lang="zh-CN" altLang="en-US"/>
          </a:p>
          <a:p>
            <a:r>
              <a:rPr lang="zh-CN" altLang="en-US"/>
              <a:t>		acs.vehicle.name =&gt; gps.vehicle.id</a:t>
            </a:r>
            <a:endParaRPr lang="zh-CN" altLang="en-US"/>
          </a:p>
          <a:p>
            <a:r>
              <a:rPr lang="zh-CN" altLang="en-US"/>
              <a:t>		acs.vehicle.gpsid =&gt; gps.vehicle.ExternalID</a:t>
            </a:r>
            <a:endParaRPr lang="zh-CN" altLang="en-US"/>
          </a:p>
          <a:p>
            <a:r>
              <a:rPr lang="zh-CN" altLang="en-US"/>
              <a:t>		TFGPS.INI </a:t>
            </a:r>
            <a:endParaRPr lang="zh-CN" altLang="en-US"/>
          </a:p>
          <a:p>
            <a:r>
              <a:rPr lang="zh-CN" altLang="en-US"/>
              <a:t>		```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- orm mapping</a:t>
            </a:r>
            <a:endParaRPr lang="zh-CN" altLang="en-US"/>
          </a:p>
          <a:p>
            <a:r>
              <a:rPr lang="zh-CN" altLang="en-US"/>
              <a:t>		&gt; 2 PersistenceInfoProvider.cs files acs/extension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系统定位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美国测试环境</a:t>
            </a:r>
            <a:endParaRPr lang="zh-CN" altLang="en-US"/>
          </a:p>
          <a:p>
            <a:r>
              <a:rPr lang="zh-CN" altLang="en-US"/>
              <a:t>	- viewfinder buildagent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构建快速迭代环境 / 技巧</a:t>
            </a:r>
            <a:endParaRPr lang="zh-CN" altLang="en-US"/>
          </a:p>
          <a:p>
            <a:r>
              <a:rPr lang="zh-CN" altLang="en-US"/>
              <a:t>	- 前端环境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- kendo UI 环境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- webapi环境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- 数据库环境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- CI环境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- 其它</a:t>
            </a:r>
            <a:endParaRPr lang="zh-CN" altLang="en-US"/>
          </a:p>
          <a:p>
            <a:r>
              <a:rPr lang="zh-CN" altLang="en-US"/>
              <a:t>		- regex</a:t>
            </a:r>
            <a:endParaRPr lang="zh-CN" altLang="en-US"/>
          </a:p>
          <a:p>
            <a:r>
              <a:rPr lang="zh-CN" altLang="en-US"/>
              <a:t>		- json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- git	</a:t>
            </a:r>
            <a:endParaRPr lang="zh-CN" altLang="en-US"/>
          </a:p>
          <a:p>
            <a:r>
              <a:rPr lang="zh-CN" altLang="en-US"/>
              <a:t>		- 回退代码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9880" y="990600"/>
            <a:ext cx="5069205" cy="1739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## 性能调试</a:t>
            </a:r>
            <a:endParaRPr lang="zh-CN" altLang="en-US"/>
          </a:p>
          <a:p>
            <a:r>
              <a:rPr lang="zh-CN" altLang="en-US"/>
              <a:t>	- 工具 / 技巧</a:t>
            </a:r>
            <a:endParaRPr lang="zh-CN" altLang="en-US"/>
          </a:p>
          <a:p>
            <a:r>
              <a:rPr lang="zh-CN" altLang="en-US"/>
              <a:t>	- console.timer()</a:t>
            </a:r>
            <a:endParaRPr lang="zh-CN" altLang="en-US"/>
          </a:p>
          <a:p>
            <a:r>
              <a:rPr lang="zh-CN" altLang="en-US"/>
              <a:t>	- chrome performance</a:t>
            </a:r>
            <a:endParaRPr lang="zh-CN" altLang="en-US"/>
          </a:p>
          <a:p>
            <a:r>
              <a:rPr lang="zh-CN" altLang="en-US"/>
              <a:t>	- .net 性能分析工具</a:t>
            </a:r>
            <a:endParaRPr lang="zh-CN" altLang="en-US"/>
          </a:p>
          <a:p>
            <a:r>
              <a:rPr lang="zh-CN" altLang="en-US"/>
              <a:t>	- 数据库性能分析工具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图片 2" descr="architectu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0" y="1148715"/>
            <a:ext cx="3789045" cy="5013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17060" y="10026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## 小型网站架构图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5069205" cy="2014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</a:t>
            </a:r>
            <a:r>
              <a:rPr lang="zh-CN" altLang="en-US"/>
              <a:t> 模块、系统 / 运行环境 / 第三方插件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 调试工具 / 使用方法 / 文档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 问题定位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 性能调试 工具 / 技巧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5069205" cy="503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## 模块、系统 / 运行环境 / 第三方插件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模块、系统</a:t>
            </a:r>
            <a:endParaRPr lang="zh-CN" altLang="en-US"/>
          </a:p>
          <a:p>
            <a:r>
              <a:rPr lang="zh-CN" altLang="en-US"/>
              <a:t>	- 前台</a:t>
            </a:r>
            <a:endParaRPr lang="zh-CN" altLang="en-US"/>
          </a:p>
          <a:p>
            <a:r>
              <a:rPr lang="zh-CN" altLang="en-US"/>
              <a:t>	- 后台</a:t>
            </a:r>
            <a:endParaRPr lang="zh-CN" altLang="en-US"/>
          </a:p>
          <a:p>
            <a:r>
              <a:rPr lang="zh-CN" altLang="en-US"/>
              <a:t>	- 数据库</a:t>
            </a:r>
            <a:endParaRPr lang="zh-CN" altLang="en-US"/>
          </a:p>
          <a:p>
            <a:r>
              <a:rPr lang="zh-CN" altLang="en-US"/>
              <a:t>	- gps数据库</a:t>
            </a:r>
            <a:endParaRPr lang="zh-CN" altLang="en-US"/>
          </a:p>
          <a:p>
            <a:r>
              <a:rPr lang="zh-CN" altLang="en-US"/>
              <a:t>	- map数据库</a:t>
            </a:r>
            <a:endParaRPr lang="zh-CN" altLang="en-US"/>
          </a:p>
          <a:p>
            <a:r>
              <a:rPr lang="zh-CN" altLang="en-US"/>
              <a:t>	- ci</a:t>
            </a:r>
            <a:endParaRPr lang="zh-CN" altLang="en-US"/>
          </a:p>
          <a:p>
            <a:r>
              <a:rPr lang="zh-CN" altLang="en-US"/>
              <a:t>- 运行环境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- chrome</a:t>
            </a:r>
            <a:endParaRPr lang="zh-CN" altLang="en-US"/>
          </a:p>
          <a:p>
            <a:r>
              <a:rPr lang="zh-CN" altLang="en-US"/>
              <a:t>	- .net</a:t>
            </a:r>
            <a:endParaRPr lang="zh-CN" altLang="en-US"/>
          </a:p>
          <a:p>
            <a:r>
              <a:rPr lang="zh-CN" altLang="en-US"/>
              <a:t>	- sql server</a:t>
            </a:r>
            <a:endParaRPr lang="zh-CN" altLang="en-US"/>
          </a:p>
          <a:p>
            <a:r>
              <a:rPr lang="zh-CN" altLang="en-US"/>
              <a:t>	- sql lite</a:t>
            </a:r>
            <a:endParaRPr lang="zh-CN" altLang="en-US"/>
          </a:p>
          <a:p>
            <a:r>
              <a:rPr lang="zh-CN" altLang="en-US"/>
              <a:t>	- nodejs	</a:t>
            </a:r>
            <a:endParaRPr lang="zh-CN" altLang="en-US"/>
          </a:p>
          <a:p>
            <a:r>
              <a:rPr lang="zh-CN" altLang="en-US"/>
              <a:t>- 第三方插件</a:t>
            </a:r>
            <a:endParaRPr lang="zh-CN" altLang="en-US"/>
          </a:p>
          <a:p>
            <a:r>
              <a:rPr lang="zh-CN" altLang="en-US"/>
              <a:t>	- kendoui</a:t>
            </a:r>
            <a:endParaRPr lang="zh-CN" altLang="en-US"/>
          </a:p>
          <a:p>
            <a:r>
              <a:rPr lang="zh-CN" altLang="en-US"/>
              <a:t>	- knockoutjs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5069205" cy="420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## 调试工具 / 使用方法 / 文档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chrome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- .net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sql server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sql lite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- nodejs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kendoui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knockoutjs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10903585" cy="585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- chrome</a:t>
            </a:r>
            <a:endParaRPr lang="zh-CN" altLang="en-US"/>
          </a:p>
          <a:p>
            <a:r>
              <a:rPr lang="zh-CN" altLang="en-US"/>
              <a:t>	- elementes</a:t>
            </a:r>
            <a:endParaRPr lang="zh-CN" altLang="en-US"/>
          </a:p>
          <a:p>
            <a:r>
              <a:rPr lang="zh-CN" altLang="en-US"/>
              <a:t>		- css (2 filters)</a:t>
            </a:r>
            <a:endParaRPr lang="zh-CN" altLang="en-US"/>
          </a:p>
          <a:p>
            <a:r>
              <a:rPr lang="zh-CN" altLang="en-US"/>
              <a:t>		- dom </a:t>
            </a:r>
            <a:endParaRPr lang="zh-CN" altLang="en-US"/>
          </a:p>
          <a:p>
            <a:r>
              <a:rPr lang="zh-CN" altLang="en-US"/>
              <a:t>		- event listner / dom break point</a:t>
            </a:r>
            <a:endParaRPr lang="zh-CN" altLang="en-US"/>
          </a:p>
          <a:p>
            <a:r>
              <a:rPr lang="zh-CN" altLang="en-US"/>
              <a:t>		- responsive</a:t>
            </a:r>
            <a:endParaRPr lang="zh-CN" altLang="en-US"/>
          </a:p>
          <a:p>
            <a:r>
              <a:rPr lang="zh-CN" altLang="en-US"/>
              <a:t>	- console</a:t>
            </a:r>
            <a:endParaRPr lang="zh-CN" altLang="en-US"/>
          </a:p>
          <a:p>
            <a:r>
              <a:rPr lang="zh-CN" altLang="en-US"/>
              <a:t>		- profiler</a:t>
            </a:r>
            <a:endParaRPr lang="zh-CN" altLang="en-US"/>
          </a:p>
          <a:p>
            <a:r>
              <a:rPr lang="zh-CN" altLang="en-US"/>
              <a:t>		- log request</a:t>
            </a:r>
            <a:endParaRPr lang="zh-CN" altLang="en-US"/>
          </a:p>
          <a:p>
            <a:r>
              <a:rPr lang="zh-CN" altLang="en-US"/>
              <a:t>	- source</a:t>
            </a:r>
            <a:endParaRPr lang="zh-CN" altLang="en-US"/>
          </a:p>
          <a:p>
            <a:r>
              <a:rPr lang="zh-CN" altLang="en-US"/>
              <a:t>		- pause on exception (first exception?)</a:t>
            </a:r>
            <a:endParaRPr lang="zh-CN" altLang="en-US"/>
          </a:p>
          <a:p>
            <a:r>
              <a:rPr lang="zh-CN" altLang="en-US"/>
              <a:t>		- black box</a:t>
            </a:r>
            <a:endParaRPr lang="zh-CN" altLang="en-US"/>
          </a:p>
          <a:p>
            <a:r>
              <a:rPr lang="zh-CN" altLang="en-US"/>
              <a:t>		- format</a:t>
            </a:r>
            <a:endParaRPr lang="zh-CN" altLang="en-US"/>
          </a:p>
          <a:p>
            <a:r>
              <a:rPr lang="zh-CN" altLang="en-US"/>
              <a:t>		- edit</a:t>
            </a:r>
            <a:endParaRPr lang="zh-CN" altLang="en-US"/>
          </a:p>
          <a:p>
            <a:r>
              <a:rPr lang="zh-CN" altLang="en-US"/>
              <a:t>		- mapping project???????</a:t>
            </a:r>
            <a:endParaRPr lang="zh-CN" altLang="en-US"/>
          </a:p>
          <a:p>
            <a:r>
              <a:rPr lang="zh-CN" altLang="en-US"/>
              <a:t>	- network</a:t>
            </a:r>
            <a:endParaRPr lang="zh-CN" altLang="en-US"/>
          </a:p>
          <a:p>
            <a:r>
              <a:rPr lang="zh-CN" altLang="en-US"/>
              <a:t>		- bottle neck</a:t>
            </a:r>
            <a:endParaRPr lang="zh-CN" altLang="en-US"/>
          </a:p>
          <a:p>
            <a:r>
              <a:rPr lang="zh-CN" altLang="en-US"/>
              <a:t>	- source-map</a:t>
            </a:r>
            <a:endParaRPr lang="zh-CN" altLang="en-US"/>
          </a:p>
          <a:p>
            <a:r>
              <a:rPr lang="zh-CN" altLang="en-US"/>
              <a:t>		- [原理](http://www.ruanyifeng.com/blog/2013/01/javascript_source_map.html)</a:t>
            </a:r>
            <a:endParaRPr lang="zh-CN" altLang="en-US"/>
          </a:p>
          <a:p>
            <a:r>
              <a:rPr lang="zh-CN" altLang="en-US"/>
              <a:t>	- resources</a:t>
            </a:r>
            <a:endParaRPr lang="zh-CN" altLang="en-US"/>
          </a:p>
          <a:p>
            <a:r>
              <a:rPr lang="zh-CN" altLang="en-US"/>
              <a:t>	- others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5069205" cy="2014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- .net</a:t>
            </a:r>
            <a:endParaRPr lang="zh-CN" altLang="en-US"/>
          </a:p>
          <a:p>
            <a:r>
              <a:rPr lang="zh-CN" altLang="en-US"/>
              <a:t>	- postman</a:t>
            </a:r>
            <a:r>
              <a:rPr lang="en-US" altLang="zh-CN"/>
              <a:t>+webapi</a:t>
            </a:r>
            <a:endParaRPr lang="en-US" altLang="zh-CN"/>
          </a:p>
          <a:p>
            <a:r>
              <a:rPr lang="zh-CN" altLang="en-US"/>
              <a:t>	- apiUtility64</a:t>
            </a:r>
            <a:endParaRPr lang="zh-CN" altLang="en-US"/>
          </a:p>
          <a:p>
            <a:r>
              <a:rPr lang="zh-CN" altLang="en-US"/>
              <a:t>	- v</a:t>
            </a:r>
            <a:r>
              <a:rPr lang="en-US" altLang="en-US"/>
              <a:t>isual studio</a:t>
            </a:r>
            <a:endParaRPr lang="en-US" altLang="en-US"/>
          </a:p>
          <a:p>
            <a:r>
              <a:rPr lang="zh-CN" altLang="en-US"/>
              <a:t>		- first throw exception </a:t>
            </a:r>
            <a:endParaRPr lang="zh-CN" altLang="en-US"/>
          </a:p>
          <a:p>
            <a:r>
              <a:rPr lang="zh-CN" altLang="en-US"/>
              <a:t>		- 多线程调试</a:t>
            </a:r>
            <a:endParaRPr lang="zh-CN" altLang="en-US"/>
          </a:p>
          <a:p>
            <a:r>
              <a:rPr lang="zh-CN" altLang="en-US"/>
              <a:t>	- windbug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8637905" cy="448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- sql server</a:t>
            </a:r>
            <a:endParaRPr lang="zh-CN" altLang="en-US"/>
          </a:p>
          <a:p>
            <a:r>
              <a:rPr lang="zh-CN" altLang="en-US"/>
              <a:t>	- sql server profiler</a:t>
            </a:r>
            <a:endParaRPr lang="zh-CN" altLang="en-US"/>
          </a:p>
          <a:p>
            <a:r>
              <a:rPr lang="zh-CN" altLang="en-US"/>
              <a:t>	- sql management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sql lite</a:t>
            </a:r>
            <a:endParaRPr lang="zh-CN" altLang="en-US"/>
          </a:p>
          <a:p>
            <a:r>
              <a:rPr lang="zh-CN" altLang="en-US"/>
              <a:t>	- [sqllite](http://www.oschina.net/news/43608/5-popular-and-free-sqlite-management-tools)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- nodejs</a:t>
            </a:r>
            <a:endParaRPr lang="zh-CN" altLang="en-US"/>
          </a:p>
          <a:p>
            <a:r>
              <a:rPr lang="zh-CN" altLang="en-US"/>
              <a:t>	- executor grunt</a:t>
            </a:r>
            <a:endParaRPr lang="zh-CN" altLang="en-US"/>
          </a:p>
          <a:p>
            <a:r>
              <a:rPr lang="zh-CN" altLang="en-US"/>
              <a:t>	- node-inspector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kendoui</a:t>
            </a:r>
            <a:endParaRPr lang="zh-CN" altLang="en-US"/>
          </a:p>
          <a:p>
            <a:r>
              <a:rPr lang="zh-CN" altLang="en-US"/>
              <a:t>	- chrome-extension： kendo ui </a:t>
            </a:r>
            <a:endParaRPr lang="zh-CN" altLang="en-US"/>
          </a:p>
          <a:p>
            <a:r>
              <a:rPr lang="zh-CN" altLang="en-US"/>
              <a:t>- knockoutjs</a:t>
            </a:r>
            <a:endParaRPr lang="zh-CN" altLang="en-US"/>
          </a:p>
          <a:p>
            <a:r>
              <a:rPr lang="zh-CN" altLang="en-US"/>
              <a:t>	- chrome-extension： knockoutjs context debugger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5069205" cy="3385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## 问题定位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持久化数据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系统配置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系统定位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美国测试环境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构建快速迭代环境 / 技巧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1877</Words>
  <Application>WPS 演示</Application>
  <PresentationFormat>Widescreen</PresentationFormat>
  <Paragraphs>187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Title m/d/y – Presenter</vt:lpstr>
      <vt:lpstr>How To Debug ViewFinder 6/3/2016 – Paul.Huang</vt:lpstr>
      <vt:lpstr>How To Debug ViewFinder 6/3/2016 – Paul.Huang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m/d/y – Presenter</dc:title>
  <dc:creator>Tony</dc:creator>
  <cp:lastModifiedBy>Paul</cp:lastModifiedBy>
  <cp:revision>6</cp:revision>
  <dcterms:created xsi:type="dcterms:W3CDTF">2016-05-27T03:55:00Z</dcterms:created>
  <dcterms:modified xsi:type="dcterms:W3CDTF">2016-05-31T02:32:27Z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