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60" r:id="rId6"/>
    <p:sldId id="292" r:id="rId7"/>
    <p:sldId id="294" r:id="rId8"/>
    <p:sldId id="314" r:id="rId9"/>
    <p:sldId id="282" r:id="rId10"/>
    <p:sldId id="293" r:id="rId11"/>
    <p:sldId id="295" r:id="rId12"/>
    <p:sldId id="274" r:id="rId13"/>
    <p:sldId id="313" r:id="rId14"/>
    <p:sldId id="273" r:id="rId15"/>
    <p:sldId id="306" r:id="rId16"/>
    <p:sldId id="305" r:id="rId17"/>
    <p:sldId id="310" r:id="rId18"/>
    <p:sldId id="311" r:id="rId19"/>
    <p:sldId id="316" r:id="rId20"/>
    <p:sldId id="270" r:id="rId21"/>
    <p:sldId id="322" r:id="rId22"/>
    <p:sldId id="312" r:id="rId23"/>
    <p:sldId id="32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What's LESS?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http://www.ibm.com/developerworks/cn/web/1207_zhaoch_lesscss/index.html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How to Debug LESS File?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https://github.com/rainbow494/code-reference/tree/master/examples/how-to-debug-website/demo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What's sourceMap File?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http://www.ruanyifeng.com/blog/2013/01/javascript_source_map.html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Something U Must Know</a:t>
            </a:r>
            <a:r>
              <a:rPr lang="en-US" altLang="zh-CN">
                <a:sym typeface="+mn-ea"/>
              </a:rPr>
              <a:t> (1)</a:t>
            </a:r>
            <a:endParaRPr lang="en-US" altLang="zh-CN"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Elements Panel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	Filters (Jquery CSS Selector) 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	Dom Edit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	Event Listiner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	Dom Break Point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	Responsive Design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- </a:t>
            </a:r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esources </a:t>
            </a:r>
            <a:r>
              <a:rPr lang="en-US" altLang="zh-CN">
                <a:sym typeface="+mn-ea"/>
              </a:rPr>
              <a:t>Panel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	Local Storage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- </a:t>
            </a:r>
            <a:r>
              <a:rPr lang="en-US" altLang="zh-CN">
                <a:sym typeface="+mn-ea"/>
              </a:rPr>
              <a:t>Third Part Frame Work</a:t>
            </a:r>
            <a:endParaRPr lang="zh-CN" altLang="en-US"/>
          </a:p>
          <a:p>
            <a:r>
              <a:rPr lang="zh-CN" altLang="en-US">
                <a:sym typeface="+mn-ea"/>
              </a:rPr>
              <a:t>	- chrome-extension： kendo ui </a:t>
            </a:r>
            <a:endParaRPr lang="zh-CN" altLang="en-US"/>
          </a:p>
          <a:p>
            <a:r>
              <a:rPr lang="zh-CN" altLang="en-US">
                <a:sym typeface="+mn-ea"/>
              </a:rPr>
              <a:t>	- chrome-extension： knockoutjs context debugger</a:t>
            </a:r>
            <a:r>
              <a:rPr lang="zh-CN" altLang="en-US">
                <a:sym typeface="+mn-ea"/>
              </a:rPr>
              <a:t>	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Something U Must Know (2)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ource </a:t>
            </a:r>
            <a:r>
              <a:rPr lang="en-US" altLang="zh-CN">
                <a:sym typeface="+mn-ea"/>
              </a:rPr>
              <a:t>Panel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	</a:t>
            </a:r>
            <a:r>
              <a:rPr lang="en-US" altLang="zh-CN">
                <a:sym typeface="+mn-ea"/>
              </a:rPr>
              <a:t>- p</a:t>
            </a:r>
            <a:r>
              <a:rPr lang="zh-CN" altLang="en-US">
                <a:sym typeface="+mn-ea"/>
              </a:rPr>
              <a:t>ause on exception (</a:t>
            </a:r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irst exception)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- </a:t>
            </a:r>
            <a:r>
              <a:rPr lang="en-US" altLang="zh-CN">
                <a:sym typeface="+mn-ea"/>
              </a:rPr>
              <a:t>add jquery.js to </a:t>
            </a:r>
            <a:r>
              <a:rPr lang="zh-CN" altLang="en-US">
                <a:sym typeface="+mn-ea"/>
              </a:rPr>
              <a:t>black box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- format </a:t>
            </a:r>
            <a:r>
              <a:rPr lang="en-US" altLang="zh-CN">
                <a:sym typeface="+mn-ea"/>
              </a:rPr>
              <a:t>min.js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	- edit </a:t>
            </a:r>
            <a:r>
              <a:rPr lang="en-US" altLang="zh-CN">
                <a:sym typeface="+mn-ea"/>
              </a:rPr>
              <a:t>js file and running direct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- </a:t>
            </a:r>
            <a:r>
              <a:rPr lang="en-US" altLang="zh-CN">
                <a:sym typeface="+mn-ea"/>
              </a:rPr>
              <a:t>edit file in your computer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- 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onsole </a:t>
            </a:r>
            <a:r>
              <a:rPr lang="en-US" altLang="zh-CN">
                <a:sym typeface="+mn-ea"/>
              </a:rPr>
              <a:t>Log Panel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	L</a:t>
            </a:r>
            <a:r>
              <a:rPr lang="zh-CN" altLang="en-US">
                <a:sym typeface="+mn-ea"/>
              </a:rPr>
              <a:t>og </a:t>
            </a:r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equest </a:t>
            </a:r>
            <a:r>
              <a:rPr lang="en-US" altLang="zh-CN">
                <a:sym typeface="+mn-ea"/>
              </a:rPr>
              <a:t>XML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>
                <a:sym typeface="+mn-ea"/>
              </a:rPr>
              <a:t>- sql lite</a:t>
            </a:r>
            <a:endParaRPr lang="zh-CN" altLang="en-US"/>
          </a:p>
          <a:p>
            <a:r>
              <a:rPr lang="zh-CN" altLang="en-US">
                <a:sym typeface="+mn-ea"/>
              </a:rPr>
              <a:t>- [sqllite](http://www.oschina.net/news/43608/5-popular-and-free-sqlite-management-tools)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Browser -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 Server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net panel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console log panel log xml httprequest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Server - GPS DB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- gps 数据库mapping</a:t>
            </a:r>
            <a:endParaRPr lang="zh-CN" altLang="en-US"/>
          </a:p>
          <a:p>
            <a:r>
              <a:rPr lang="zh-CN" altLang="en-US">
                <a:sym typeface="+mn-ea"/>
              </a:rPr>
              <a:t>```</a:t>
            </a:r>
            <a:endParaRPr lang="zh-CN" altLang="en-US"/>
          </a:p>
          <a:p>
            <a:r>
              <a:rPr lang="zh-CN" altLang="en-US">
                <a:sym typeface="+mn-ea"/>
              </a:rPr>
              <a:t>acs.vehicle.name =&gt; gps.vehicle.id</a:t>
            </a:r>
            <a:endParaRPr lang="zh-CN" altLang="en-US"/>
          </a:p>
          <a:p>
            <a:r>
              <a:rPr lang="zh-CN" altLang="en-US">
                <a:sym typeface="+mn-ea"/>
              </a:rPr>
              <a:t>acs.vehicle.gpsid =&gt; gps.vehicle.ExternalID</a:t>
            </a:r>
            <a:endParaRPr lang="zh-CN" altLang="en-US"/>
          </a:p>
          <a:p>
            <a:r>
              <a:rPr lang="zh-CN" altLang="en-US">
                <a:sym typeface="+mn-ea"/>
              </a:rPr>
              <a:t>TFGPS.INI </a:t>
            </a:r>
            <a:endParaRPr lang="zh-CN" altLang="en-US"/>
          </a:p>
          <a:p>
            <a:r>
              <a:rPr lang="zh-CN" altLang="en-US">
                <a:sym typeface="+mn-ea"/>
              </a:rPr>
              <a:t>```</a:t>
            </a:r>
            <a:endParaRPr lang="zh-CN" altLang="en-US">
              <a:sym typeface="+mn-ea"/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Server - GIS DB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- sql lite</a:t>
            </a:r>
            <a:endParaRPr lang="zh-CN" altLang="en-US"/>
          </a:p>
          <a:p>
            <a:r>
              <a:rPr lang="zh-CN" altLang="en-US">
                <a:sym typeface="+mn-ea"/>
              </a:rPr>
              <a:t>```</a:t>
            </a:r>
            <a:endParaRPr lang="zh-CN" altLang="en-US"/>
          </a:p>
          <a:p>
            <a:r>
              <a:rPr lang="zh-CN" altLang="en-US">
                <a:sym typeface="+mn-ea"/>
              </a:rPr>
              <a:t>- dataSourceSpatial</a:t>
            </a:r>
            <a:endParaRPr lang="zh-CN" altLang="en-US"/>
          </a:p>
          <a:p>
            <a:r>
              <a:rPr lang="zh-CN" altLang="en-US">
                <a:sym typeface="+mn-ea"/>
              </a:rPr>
              <a:t>地图调试入口</a:t>
            </a:r>
            <a:endParaRPr lang="zh-CN" altLang="en-US"/>
          </a:p>
          <a:p>
            <a:r>
              <a:rPr lang="zh-CN" altLang="en-US">
                <a:sym typeface="+mn-ea"/>
              </a:rPr>
              <a:t>- special convert</a:t>
            </a:r>
            <a:endParaRPr lang="zh-CN" altLang="en-US"/>
          </a:p>
          <a:p>
            <a:r>
              <a:rPr lang="zh-CN" altLang="en-US">
                <a:sym typeface="+mn-ea"/>
              </a:rPr>
              <a:t>Con = new SQLiteConnection(@"URI=file:" + SpatialPath);</a:t>
            </a:r>
            <a:endParaRPr lang="zh-CN" altLang="en-US"/>
          </a:p>
          <a:p>
            <a:r>
              <a:rPr lang="zh-CN" altLang="en-US">
                <a:sym typeface="+mn-ea"/>
              </a:rPr>
              <a:t>- geo region connection</a:t>
            </a:r>
            <a:endParaRPr lang="zh-CN" altLang="en-US"/>
          </a:p>
          <a:p>
            <a:r>
              <a:rPr lang="zh-CN" altLang="en-US">
                <a:sym typeface="+mn-ea"/>
              </a:rPr>
              <a:t>```</a:t>
            </a:r>
            <a:endParaRPr lang="zh-CN" altLang="en-US"/>
          </a:p>
          <a:p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Server - SQL Server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ORM - </a:t>
            </a:r>
            <a:r>
              <a:rPr lang="zh-CN" altLang="en-US">
                <a:sym typeface="+mn-ea"/>
              </a:rPr>
              <a:t>PersistenceInfoProvider.cs</a:t>
            </a:r>
            <a:endParaRPr lang="zh-CN" altLang="en-US"/>
          </a:p>
          <a:p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Build Agent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Rollback to old version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a. Git Reset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b. Docker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	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How browsers work?</a:t>
            </a:r>
            <a:endParaRPr lang="en-US" altLang="zh-CN"/>
          </a:p>
          <a:p>
            <a:r>
              <a:rPr lang="en-US" altLang="zh-CN">
                <a:sym typeface="+mn-ea"/>
              </a:rPr>
              <a:t>http://taligarsiel.com/Projects/howbrowserswork1.htm</a:t>
            </a:r>
            <a:endParaRPr lang="en-US" altLang="zh-CN"/>
          </a:p>
          <a:p>
            <a:r>
              <a:rPr lang="en-US" altLang="zh-CN">
                <a:sym typeface="+mn-ea"/>
              </a:rPr>
              <a:t>http://www.oschina.net/question/12_32766?fromerr=gAVoJWBR</a:t>
            </a:r>
            <a:endParaRPr lang="en-US" altLang="zh-CN"/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You Must Know</a:t>
            </a:r>
            <a:r>
              <a:rPr lang="en-US" altLang="zh-CN">
                <a:sym typeface="+mn-ea"/>
              </a:rPr>
              <a:t> (Chrome Dev Tool)</a:t>
            </a:r>
            <a:endParaRPr lang="en-US" altLang="zh-CN"/>
          </a:p>
          <a:p>
            <a:r>
              <a:rPr lang="en-US" altLang="zh-CN">
                <a:sym typeface="+mn-ea"/>
              </a:rPr>
              <a:t>- Profiler - Memory Leak </a:t>
            </a:r>
            <a:endParaRPr lang="en-US" altLang="zh-CN"/>
          </a:p>
          <a:p>
            <a:r>
              <a:rPr lang="en-US" altLang="zh-CN">
                <a:sym typeface="+mn-ea"/>
              </a:rPr>
              <a:t>- Time Line - Animation Render Slowly</a:t>
            </a:r>
            <a:endParaRPr lang="en-US" altLang="zh-CN"/>
          </a:p>
          <a:p>
            <a:r>
              <a:rPr lang="en-US" altLang="zh-CN">
                <a:sym typeface="+mn-ea"/>
              </a:rPr>
              <a:t>- Console - Console.Time</a:t>
            </a:r>
            <a:endParaRPr lang="en-US" altLang="zh-CN"/>
          </a:p>
          <a:p>
            <a:r>
              <a:rPr lang="en-US" altLang="zh-CN">
                <a:sym typeface="+mn-ea"/>
              </a:rPr>
              <a:t>- Network -</a:t>
            </a:r>
            <a:r>
              <a:rPr lang="en-US">
                <a:sym typeface="+mn-ea"/>
              </a:rPr>
              <a:t>Throtting Setting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 altLang="zh-CN">
                <a:sym typeface="+mn-ea"/>
              </a:rPr>
              <a:t>Technaicl / Skill we used(1)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- Virtual Scroll Bar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- Reduce response data size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Technaicl / Skill we used(2)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- Gzip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- Cache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- Etag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How many steps put elephant in fridge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？</a:t>
            </a:r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  <a:p>
            <a:endParaRPr lang="zh-CN" altLang="zh-CN"/>
          </a:p>
          <a:p>
            <a:r>
              <a:rPr lang="en-US" altLang="zh-CN">
                <a:sym typeface="+mn-ea"/>
              </a:rPr>
              <a:t>Blind men feeling an elephant</a:t>
            </a:r>
            <a:endParaRPr lang="en-US" altLang="zh-CN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Meaning of presentation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- For myself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- For collage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Understand the whole picture</a:t>
            </a:r>
            <a:endParaRPr lang="zh-CN" altLang="zh-CN"/>
          </a:p>
          <a:p>
            <a:endParaRPr lang="en-US">
              <a:sym typeface="+mn-ea"/>
            </a:endParaRPr>
          </a:p>
          <a:p>
            <a:r>
              <a:rPr lang="en-US" altLang="zh-CN">
                <a:sym typeface="+mn-ea"/>
              </a:rPr>
              <a:t>How to quickly build iteration environment</a:t>
            </a:r>
            <a:r>
              <a:rPr lang="zh-CN" altLang="en-US">
                <a:sym typeface="+mn-ea"/>
              </a:rPr>
              <a:t>？</a:t>
            </a:r>
            <a:r>
              <a:rPr lang="en-US" altLang="zh-CN">
                <a:sym typeface="+mn-ea"/>
              </a:rPr>
              <a:t>Why </a:t>
            </a:r>
            <a:r>
              <a:rPr lang="en-US" altLang="en-US">
                <a:sym typeface="+mn-ea"/>
              </a:rPr>
              <a:t>Alpha Go won</a:t>
            </a:r>
            <a:r>
              <a:rPr lang="zh-CN" altLang="en-US">
                <a:sym typeface="+mn-ea"/>
              </a:rPr>
              <a:t>？</a:t>
            </a:r>
            <a:endParaRPr lang="zh-CN" altLang="en-US">
              <a:sym typeface="+mn-ea"/>
            </a:endParaRPr>
          </a:p>
          <a:p>
            <a:endParaRPr lang="zh-CN" altLang="zh-CN"/>
          </a:p>
          <a:p>
            <a:r>
              <a:rPr lang="en-US" altLang="zh-CN">
                <a:sym typeface="+mn-ea"/>
              </a:rPr>
              <a:t>How to quickly locate the problem</a:t>
            </a:r>
            <a:r>
              <a:rPr lang="zh-CN" altLang="en-US">
                <a:sym typeface="+mn-ea"/>
              </a:rPr>
              <a:t>？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Special Problem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What's the meaning of CI? 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/>
              <a:t>http://www.ruanyifeng.com/blog/2015/09/continuous-integration.html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18C9-74E1-4D58-990D-3867CF31D79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92D5-41A9-401D-B671-68613D17E31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09B9-1A83-49A6-8D21-4BDBFA2A3BE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426F-62CF-44A4-BF7F-BBD3A1D8D8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7861-D361-4F10-8747-90E442EB4A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815B-437E-4EF4-B105-81FB56D2DFB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AC48-995F-489D-A14C-E28B5FB1F0B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115-BFD4-4648-AE6F-8C51325D93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5523-2279-43DA-A2E3-C3B1151848C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1D35-02C1-415F-928F-F0AF6339F51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C858-79BF-44BD-8048-107813B89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A145C-81E0-4B48-9022-84422AC8156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1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81038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accent6">
                    <a:lumMod val="75000"/>
                  </a:schemeClr>
                </a:solidFill>
              </a:rPr>
              <a:t>How to treating the elephant</a:t>
            </a:r>
            <a:br>
              <a:rPr lang="en-US" altLang="zh-CN" sz="4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sym typeface="+mn-ea"/>
              </a:rPr>
              <a:t>How To Debug WebSite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6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/8/2016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Paul.Huang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56080" y="1342390"/>
            <a:ext cx="6078855" cy="3660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Understand the whole picture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- Subsystem / Third part plugin / Environment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Quick understand subsystem</a:t>
            </a:r>
            <a:endParaRPr lang="en-US" altLang="zh-CN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- Build iteration environment</a:t>
            </a:r>
            <a:endParaRPr lang="en-US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Find lesions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Locate the problem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Special conditions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- Performance issue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50695" y="1409700"/>
            <a:ext cx="85451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Tools List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724025" y="1945640"/>
          <a:ext cx="8531860" cy="361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295"/>
                <a:gridCol w="3353435"/>
                <a:gridCol w="18281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Front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Mock / Monitor / Test Famework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Running Time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Debug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Other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Browser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QTP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Chrome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JSfiddle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Server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Curl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Fiddler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Postman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ApiUtility </a:t>
                      </a:r>
                      <a:r>
                        <a:rPr lang="en-US" altLang="zh-CN" sz="1200"/>
                        <a:t>(node-webkit)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VisualStudio</a:t>
                      </a:r>
                      <a:endParaRPr lang="en-US" altLang="zh-CN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Windbg (for dump)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Sql Server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Sql Profiler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Sql Management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Sql Lite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SQLite Expert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NodeJS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JSHint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Jasmine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Node-Inspector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CMD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7300" y="1142365"/>
            <a:ext cx="3589655" cy="4789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sym typeface="+mn-ea"/>
              </a:rPr>
              <a:t>Browser</a:t>
            </a:r>
            <a:endParaRPr lang="en-US" altLang="zh-CN" sz="32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CSS / LESS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What is LESS?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How to Debug LESS?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What is sourceMap?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HTML (DOM) 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Something U Must Know (1)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sym typeface="+mn-ea"/>
              </a:rPr>
              <a:t>a. Elements Panel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sym typeface="+mn-ea"/>
              </a:rPr>
              <a:t>b. Resources Panel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sym typeface="+mn-ea"/>
              </a:rPr>
              <a:t>c. third part framework debug tool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JS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Something U Must Know (2)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sym typeface="+mn-ea"/>
              </a:rPr>
              <a:t>a. source Panel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sym typeface="+mn-ea"/>
              </a:rPr>
              <a:t>b. Console Log Panel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sym typeface="+mn-ea"/>
              </a:rPr>
              <a:t>c. net work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380" y="1237615"/>
            <a:ext cx="6670040" cy="4439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98295" y="1212850"/>
            <a:ext cx="7757160" cy="3143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sym typeface="+mn-ea"/>
              </a:rPr>
              <a:t>.NET</a:t>
            </a:r>
            <a:endParaRPr lang="en-US" altLang="zh-CN" sz="32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PostMan / ApiUtility64 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First Throw Exception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What is first throw exception?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WinDbg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How to locate bug if it found in your customer's computer? 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  (you cannot use vistual studio)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7200" y="1048385"/>
            <a:ext cx="8310245" cy="3783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sym typeface="+mn-ea"/>
              </a:rPr>
              <a:t>SQL Server / SQL Lite</a:t>
            </a:r>
            <a:endParaRPr lang="en-US" altLang="zh-CN" sz="32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Sql Profiler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How to anylaize sql statement build by llbengen? 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Sql Management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SQLite Expert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How to view gis data stored in sql lite database?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7200" y="1048385"/>
            <a:ext cx="6043295" cy="27781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sym typeface="+mn-ea"/>
              </a:rPr>
              <a:t>NodeJS</a:t>
            </a:r>
            <a:endParaRPr lang="en-US" altLang="zh-CN" sz="32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What happened when you click build.bat?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How to execute grunt by command line?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How to debug a nodejs programe?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09725" y="1236345"/>
            <a:ext cx="6078855" cy="3477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Understand the whole picture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- Subsystem / Third part plugin / Environment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Quick understand subsystem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Build iteration environment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Find lesions</a:t>
            </a:r>
            <a:endParaRPr lang="en-US" altLang="zh-CN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- Locate the problem</a:t>
            </a:r>
            <a:endParaRPr lang="en-US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Special conditions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- Performance issue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38630" y="1048385"/>
            <a:ext cx="5069205" cy="4026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System Interface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- Browser -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 Server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Server - GPS DB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Server - GIS DB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Server - SQL Server / Access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System Inside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Presistent Data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- Running Time Envirornment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Special Enviroments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Build Agent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- Rollback to old version</a:t>
            </a:r>
            <a:endParaRPr lang="en-US" altLang="zh-CN" sz="14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68145" y="1377315"/>
            <a:ext cx="6078855" cy="3477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Understand the whole picture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- Subsystem / Third part plugin / Environment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Quick understand subsystem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Build iteration environment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Find lesions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Locate the problem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Special conditions</a:t>
            </a:r>
            <a:endParaRPr lang="en-US" altLang="zh-CN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Performance issue</a:t>
            </a:r>
            <a:endParaRPr lang="en-US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0490" y="1377950"/>
            <a:ext cx="4118610" cy="4483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Browser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- How browsers work?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- You Must Know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- Technaicl / Skill we used(1)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Server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- Visual studio analyzer 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- </a:t>
            </a: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Technaicl / Skill we used(2)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Sql Server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- Execution Plan 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960" y="1647190"/>
            <a:ext cx="4857115" cy="3304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1960" y="2803525"/>
            <a:ext cx="5085080" cy="1316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>
                <a:solidFill>
                  <a:schemeClr val="accent6">
                    <a:lumMod val="75000"/>
                  </a:schemeClr>
                </a:solidFill>
              </a:rPr>
              <a:t>How many steps to </a:t>
            </a:r>
            <a:endParaRPr lang="en-US" altLang="zh-CN" sz="40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4000">
                <a:solidFill>
                  <a:schemeClr val="accent6">
                    <a:lumMod val="75000"/>
                  </a:schemeClr>
                </a:solidFill>
              </a:rPr>
              <a:t>put elephant in fridge?</a:t>
            </a:r>
            <a:endParaRPr lang="en-US" altLang="zh-CN" sz="400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5614035" y="1462405"/>
          <a:ext cx="5709920" cy="430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5705475" imgH="4305300" progId="Paint.Picture">
                  <p:embed/>
                </p:oleObj>
              </mc:Choice>
              <mc:Fallback>
                <p:oleObj name="" r:id="rId2" imgW="5705475" imgH="43053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</p:blipFill>
                    <p:spPr>
                      <a:xfrm>
                        <a:off x="5614035" y="1462405"/>
                        <a:ext cx="5709920" cy="430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55800" y="2141220"/>
            <a:ext cx="8031480" cy="1925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4000">
                <a:solidFill>
                  <a:schemeClr val="accent6">
                    <a:lumMod val="75000"/>
                  </a:schemeClr>
                </a:solidFill>
              </a:rPr>
              <a:t>Brain Storm</a:t>
            </a:r>
            <a:endParaRPr lang="en-US" altLang="zh-CN" sz="40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zh-CN" sz="40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sz="4000">
                <a:solidFill>
                  <a:schemeClr val="accent6">
                    <a:lumMod val="75000"/>
                  </a:schemeClr>
                </a:solidFill>
              </a:rPr>
              <a:t>How to updated favicon.ico correctly?</a:t>
            </a:r>
            <a:endParaRPr lang="en-US" altLang="zh-CN" sz="40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5155" y="2774950"/>
            <a:ext cx="85756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 dirty="0" smtClean="0">
                <a:solidFill>
                  <a:schemeClr val="accent6">
                    <a:lumMod val="75000"/>
                  </a:schemeClr>
                </a:solidFill>
                <a:sym typeface="+mn-ea"/>
              </a:rPr>
              <a:t>How many steps to treat the elephant</a:t>
            </a:r>
            <a:r>
              <a:rPr lang="zh-CN" altLang="en-US" sz="4000" dirty="0" smtClean="0">
                <a:solidFill>
                  <a:schemeClr val="accent6">
                    <a:lumMod val="75000"/>
                  </a:schemeClr>
                </a:solidFill>
                <a:sym typeface="+mn-ea"/>
              </a:rPr>
              <a:t>？</a:t>
            </a:r>
            <a:endParaRPr lang="en-US" altLang="zh-CN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68145" y="1377315"/>
            <a:ext cx="6078855" cy="3477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Understand the whole picture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- Subsystem / Third part plugin / Environment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Quick understand subsystem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Build iteration environment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Find lesions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Locate the problem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Special conditions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- Performance issue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03070" y="1365250"/>
            <a:ext cx="6078855" cy="3569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Understand the whole picture</a:t>
            </a:r>
            <a:endParaRPr lang="en-US" altLang="zh-CN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Subsystem / Third part plugin / Environment</a:t>
            </a:r>
            <a:endParaRPr lang="en-US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Quick understand subsystem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Build iteration environment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Find lesions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Locate the problem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Special conditions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- Performance issue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34490" y="2844800"/>
            <a:ext cx="91643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>
                <a:solidFill>
                  <a:schemeClr val="accent6">
                    <a:lumMod val="75000"/>
                  </a:schemeClr>
                </a:solidFill>
              </a:rPr>
              <a:t>What's the name of our system structure ? </a:t>
            </a:r>
            <a:endParaRPr lang="en-US" altLang="zh-CN" sz="40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" name="图片 2" descr="architectur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635" y="1122680"/>
            <a:ext cx="3789045" cy="5013960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/>
        </p:nvGraphicFramePr>
        <p:xfrm>
          <a:off x="1413510" y="1931035"/>
          <a:ext cx="488124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535"/>
                <a:gridCol w="1269365"/>
                <a:gridCol w="1208405"/>
                <a:gridCol w="117094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Front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Behind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Inner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Browser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Sever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379855" y="1360170"/>
            <a:ext cx="4930775" cy="3752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B/S  Strcture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Frameworks used to buid </a:t>
            </a: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Interface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Do you know CI ?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5990" y="1960880"/>
            <a:ext cx="3660140" cy="2014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What's the meaning of CI? 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- Continuous integration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CI for transfinder?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Grunt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TeamCity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9" name="对象 8"/>
          <p:cNvGraphicFramePr/>
          <p:nvPr/>
        </p:nvGraphicFramePr>
        <p:xfrm>
          <a:off x="4615815" y="1591310"/>
          <a:ext cx="6177280" cy="3041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" imgW="6172200" imgH="3038475" progId="Paint.Picture">
                  <p:embed/>
                </p:oleObj>
              </mc:Choice>
              <mc:Fallback>
                <p:oleObj name="" r:id="rId2" imgW="6172200" imgH="3038475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3"/>
                    </p:blipFill>
                    <p:spPr>
                      <a:xfrm>
                        <a:off x="4615815" y="1591310"/>
                        <a:ext cx="6177280" cy="3041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0190" y="1075055"/>
            <a:ext cx="4060825" cy="4241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latin typeface="+mj-lt"/>
                <a:sym typeface="+mn-ea"/>
              </a:rPr>
              <a:t>Visible</a:t>
            </a:r>
            <a:endParaRPr lang="en-US" altLang="zh-CN" sz="3200">
              <a:solidFill>
                <a:schemeClr val="accent6">
                  <a:lumMod val="75000"/>
                </a:schemeClr>
              </a:solidFill>
              <a:latin typeface="+mj-lt"/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latin typeface="+mj-lt"/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latin typeface="+mj-lt"/>
                <a:sym typeface="+mn-ea"/>
              </a:rPr>
              <a:t>Subsystem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latin typeface="+mj-lt"/>
              <a:sym typeface="+mn-ea"/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-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</a:rPr>
              <a:t>FrontEnd</a:t>
            </a:r>
            <a:endParaRPr lang="en-US" altLang="zh-CN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-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</a:rPr>
              <a:t>BackEnd</a:t>
            </a:r>
            <a:endParaRPr lang="en-US" altLang="zh-CN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-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</a:rPr>
              <a:t>DB</a:t>
            </a:r>
            <a:endParaRPr lang="en-US" altLang="zh-CN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-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</a:rPr>
              <a:t>G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ps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</a:rPr>
              <a:t>DB (Gps Real Time Data)</a:t>
            </a:r>
            <a:endParaRPr lang="en-US" altLang="zh-CN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-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</a:rPr>
              <a:t>M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ap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</a:rPr>
              <a:t>DB (Gis Data)</a:t>
            </a:r>
            <a:endParaRPr lang="en-US" altLang="zh-CN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-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</a:rPr>
              <a:t>CI</a:t>
            </a:r>
            <a:endParaRPr lang="en-US" altLang="zh-CN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latin typeface="+mj-lt"/>
                <a:sym typeface="+mn-ea"/>
              </a:rPr>
              <a:t>Third Part PlugIn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latin typeface="+mj-lt"/>
              <a:sym typeface="+mn-ea"/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  <a:sym typeface="+mn-ea"/>
              </a:rPr>
              <a:t>-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  <a:sym typeface="+mn-ea"/>
              </a:rPr>
              <a:t>Controller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  <a:sym typeface="+mn-ea"/>
              </a:rPr>
              <a:t>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  <a:sym typeface="+mn-ea"/>
              </a:rPr>
              <a:t>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  <a:sym typeface="+mn-ea"/>
              </a:rPr>
              <a:t>kendo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  <a:sym typeface="+mn-ea"/>
              </a:rPr>
              <a:t>UI</a:t>
            </a:r>
            <a:endParaRPr lang="en-US" altLang="zh-CN">
              <a:solidFill>
                <a:schemeClr val="accent6">
                  <a:lumMod val="75000"/>
                </a:schemeClr>
              </a:solidFill>
              <a:latin typeface="+mj-lt"/>
              <a:sym typeface="+mn-ea"/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  <a:sym typeface="+mn-ea"/>
              </a:rPr>
              <a:t>-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  <a:sym typeface="+mn-ea"/>
              </a:rPr>
              <a:t>Data Binding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  <a:sym typeface="+mn-ea"/>
              </a:rPr>
              <a:t>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  <a:sym typeface="+mn-ea"/>
              </a:rPr>
              <a:t>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  <a:sym typeface="+mn-ea"/>
              </a:rPr>
              <a:t>knockout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  <a:sym typeface="+mn-ea"/>
              </a:rPr>
              <a:t>JS</a:t>
            </a:r>
            <a:endParaRPr lang="zh-CN" altLang="en-US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26860" y="1049655"/>
            <a:ext cx="3497580" cy="2686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latin typeface="+mj-lt"/>
                <a:sym typeface="+mn-ea"/>
              </a:rPr>
              <a:t>Invisible</a:t>
            </a:r>
            <a:endParaRPr lang="en-US" altLang="zh-CN" sz="3200">
              <a:solidFill>
                <a:schemeClr val="accent6">
                  <a:lumMod val="75000"/>
                </a:schemeClr>
              </a:solidFill>
              <a:latin typeface="+mj-lt"/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latin typeface="+mj-lt"/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latin typeface="+mj-lt"/>
              </a:rPr>
              <a:t>Running Environment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</a:rPr>
              <a:t>-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</a:rPr>
              <a:t>C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hrome</a:t>
            </a:r>
            <a:endParaRPr lang="zh-CN" altLang="en-US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- .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</a:rPr>
              <a:t>N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et</a:t>
            </a:r>
            <a:endParaRPr lang="zh-CN" altLang="en-US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-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</a:rPr>
              <a:t>S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ql server</a:t>
            </a:r>
            <a:endParaRPr lang="zh-CN" altLang="en-US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-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</a:rPr>
              <a:t>S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ql lite</a:t>
            </a:r>
            <a:endParaRPr lang="zh-CN" altLang="en-US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-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</a:rPr>
              <a:t>N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odejs</a:t>
            </a:r>
            <a:endParaRPr lang="zh-CN" altLang="en-US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2991</Words>
  <Application>WPS 演示</Application>
  <PresentationFormat>Widescreen</PresentationFormat>
  <Paragraphs>290</Paragraphs>
  <Slides>20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Office Theme</vt:lpstr>
      <vt:lpstr>1_Office Theme</vt:lpstr>
      <vt:lpstr>Paint.Picture</vt:lpstr>
      <vt:lpstr>How to treating the elephant How To Debug ViewFinder 6/8/2016 – Paul.Huang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m/d/y – Presenter</dc:title>
  <dc:creator>Tony</dc:creator>
  <cp:lastModifiedBy>rainbow494</cp:lastModifiedBy>
  <cp:revision>301</cp:revision>
  <dcterms:created xsi:type="dcterms:W3CDTF">2016-05-27T03:55:00Z</dcterms:created>
  <dcterms:modified xsi:type="dcterms:W3CDTF">2016-06-11T18:33:58Z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