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60" r:id="rId6"/>
    <p:sldId id="283" r:id="rId7"/>
    <p:sldId id="282" r:id="rId8"/>
    <p:sldId id="274" r:id="rId9"/>
    <p:sldId id="285" r:id="rId10"/>
    <p:sldId id="273" r:id="rId11"/>
    <p:sldId id="270" r:id="rId12"/>
    <p:sldId id="272" r:id="rId13"/>
    <p:sldId id="271" r:id="rId14"/>
    <p:sldId id="2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对自己</a:t>
            </a:r>
            <a:endParaRPr lang="zh-CN" altLang="en-US"/>
          </a:p>
          <a:p>
            <a:r>
              <a:rPr lang="zh-CN" altLang="en-US">
                <a:sym typeface="+mn-ea"/>
              </a:rPr>
              <a:t>总结</a:t>
            </a:r>
            <a:endParaRPr lang="zh-CN" altLang="en-US"/>
          </a:p>
          <a:p>
            <a:r>
              <a:rPr lang="zh-CN" altLang="en-US">
                <a:sym typeface="+mn-ea"/>
              </a:rPr>
              <a:t>演讲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对同事</a:t>
            </a:r>
            <a:endParaRPr lang="zh-CN" altLang="en-US"/>
          </a:p>
          <a:p>
            <a:r>
              <a:rPr lang="zh-CN" altLang="en-US">
                <a:sym typeface="+mn-ea"/>
              </a:rPr>
              <a:t>交流</a:t>
            </a:r>
            <a:endParaRPr lang="zh-CN" altLang="en-US"/>
          </a:p>
          <a:p>
            <a:r>
              <a:rPr lang="zh-CN" altLang="en-US">
                <a:sym typeface="+mn-ea"/>
              </a:rPr>
              <a:t>提升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把大象放进冰箱要分几步？ 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礼品？</a:t>
            </a:r>
            <a:endParaRPr lang="zh-CN" altLang="en-US">
              <a:sym typeface="+mn-ea"/>
            </a:endParaRPr>
          </a:p>
          <a:p>
            <a:endParaRPr lang="zh-CN" altLang="zh-CN"/>
          </a:p>
          <a:p>
            <a:r>
              <a:rPr lang="zh-CN" altLang="zh-CN"/>
              <a:t>盲人摸象</a:t>
            </a:r>
            <a:endParaRPr lang="zh-CN" altLang="zh-CN"/>
          </a:p>
          <a:p>
            <a:r>
              <a:rPr lang="zh-CN" altLang="zh-CN"/>
              <a:t>摸遍了大象的人是什么感受？如何给他治病</a:t>
            </a:r>
            <a:endParaRPr lang="zh-CN" altLang="zh-CN"/>
          </a:p>
          <a:p>
            <a:endParaRPr lang="zh-CN" altLang="zh-CN"/>
          </a:p>
          <a:p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了解全貌 </a:t>
            </a: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腿？鼻子？身子？ 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  - </a:t>
            </a:r>
            <a:r>
              <a:rPr lang="zh-CN" altLang="en-US">
                <a:sym typeface="+mn-ea"/>
              </a:rPr>
              <a:t>看的见的？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  - </a:t>
            </a:r>
            <a:r>
              <a:rPr lang="zh-CN" altLang="en-US">
                <a:sym typeface="+mn-ea"/>
              </a:rPr>
              <a:t>看不见的？运行环境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/>
              <a:t>- </a:t>
            </a:r>
            <a:r>
              <a:rPr lang="zh-CN" altLang="zh-CN"/>
              <a:t>快速了解某一部位</a:t>
            </a:r>
            <a:endParaRPr lang="zh-CN" altLang="zh-CN"/>
          </a:p>
          <a:p>
            <a:r>
              <a:rPr lang="en-US" altLang="zh-CN"/>
              <a:t>  - </a:t>
            </a:r>
            <a:r>
              <a:rPr lang="zh-CN" altLang="en-US"/>
              <a:t>屏蔽干扰</a:t>
            </a:r>
            <a:endParaRPr lang="zh-CN" altLang="en-US"/>
          </a:p>
          <a:p>
            <a:r>
              <a:rPr lang="en-US" altLang="zh-CN"/>
              <a:t>  - </a:t>
            </a:r>
            <a:r>
              <a:rPr lang="zh-CN" altLang="en-US"/>
              <a:t>了解细节</a:t>
            </a:r>
            <a:endParaRPr lang="zh-CN" altLang="en-US"/>
          </a:p>
          <a:p>
            <a:r>
              <a:rPr lang="zh-CN" altLang="en-US"/>
              <a:t>  </a:t>
            </a:r>
            <a:r>
              <a:rPr lang="en-US" altLang="zh-CN"/>
              <a:t>- </a:t>
            </a:r>
            <a:r>
              <a:rPr lang="zh-CN" altLang="en-US"/>
              <a:t>提高</a:t>
            </a:r>
            <a:r>
              <a:rPr lang="zh-CN" altLang="en-US"/>
              <a:t>推衍效率</a:t>
            </a:r>
            <a:endParaRPr lang="zh-CN" altLang="en-US"/>
          </a:p>
          <a:p>
            <a:r>
              <a:rPr lang="zh-CN" altLang="en-US"/>
              <a:t>  </a:t>
            </a:r>
            <a:r>
              <a:rPr lang="en-US" altLang="zh-CN"/>
              <a:t>- </a:t>
            </a:r>
            <a:r>
              <a:rPr lang="zh-CN" altLang="en-US"/>
              <a:t>谷歌的电脑为什么能战胜职业</a:t>
            </a:r>
            <a:r>
              <a:rPr lang="zh-CN" altLang="en-US"/>
              <a:t>棋手？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- </a:t>
            </a:r>
            <a:r>
              <a:rPr lang="zh-CN" altLang="en-US"/>
              <a:t>确定问题在哪个部位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特殊问题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zh-CN"/>
              <a:t>架构类型</a:t>
            </a:r>
            <a:r>
              <a:rPr lang="zh-CN" altLang="zh-CN"/>
              <a:t>？ </a:t>
            </a:r>
            <a:r>
              <a:rPr lang="en-US" altLang="zh-CN"/>
              <a:t>B / 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- B </a:t>
            </a:r>
            <a:r>
              <a:rPr lang="zh-CN" altLang="zh-CN"/>
              <a:t>前 </a:t>
            </a:r>
            <a:r>
              <a:rPr lang="en-US" altLang="zh-CN"/>
              <a:t>/ </a:t>
            </a:r>
            <a:r>
              <a:rPr lang="zh-CN" altLang="en-US"/>
              <a:t>后 </a:t>
            </a:r>
            <a:r>
              <a:rPr lang="en-US" altLang="zh-CN"/>
              <a:t>/ </a:t>
            </a:r>
            <a:r>
              <a:rPr lang="zh-CN" altLang="en-US"/>
              <a:t>存储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- </a:t>
            </a:r>
            <a:r>
              <a:rPr lang="en-US" altLang="zh-CN"/>
              <a:t>S </a:t>
            </a:r>
            <a:r>
              <a:rPr lang="zh-CN" altLang="en-US"/>
              <a:t>前 </a:t>
            </a:r>
            <a:r>
              <a:rPr lang="en-US" altLang="zh-CN"/>
              <a:t>/ </a:t>
            </a:r>
            <a:r>
              <a:rPr lang="zh-CN" altLang="en-US"/>
              <a:t>后 </a:t>
            </a:r>
            <a:r>
              <a:rPr lang="en-US" altLang="zh-CN"/>
              <a:t>/ </a:t>
            </a:r>
            <a:r>
              <a:rPr lang="zh-CN" altLang="en-US">
                <a:sym typeface="+mn-ea"/>
              </a:rPr>
              <a:t>存储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- </a:t>
            </a:r>
            <a:r>
              <a:rPr lang="zh-CN" altLang="en-US"/>
              <a:t>接口的实现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- CI</a:t>
            </a:r>
            <a:endParaRPr lang="en-US" altLang="zh-CN"/>
          </a:p>
          <a:p>
            <a:r>
              <a:rPr lang="en-US" altLang="zh-CN"/>
              <a:t>  - </a:t>
            </a:r>
            <a:r>
              <a:rPr lang="zh-CN" altLang="en-US"/>
              <a:t>有不知道这个概念的么？有知道这个概念的么？</a:t>
            </a:r>
            <a:endParaRPr lang="zh-CN" altLang="en-US"/>
          </a:p>
          <a:p>
            <a:r>
              <a:rPr lang="en-US" altLang="zh-CN"/>
              <a:t>   - </a:t>
            </a:r>
            <a:r>
              <a:rPr lang="zh-CN" altLang="en-US"/>
              <a:t>礼品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持续集成指的是，频繁地（一天多次）将代码集成到主干</a:t>
            </a:r>
            <a:endParaRPr lang="en-US" altLang="zh-CN"/>
          </a:p>
          <a:p>
            <a:r>
              <a:rPr lang="en-US" altLang="zh-CN"/>
              <a:t>http://www.ruanyifeng.com/blog/2015/09/continuous-integration.html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grunt</a:t>
            </a:r>
            <a:r>
              <a:rPr lang="zh-CN" altLang="en-US"/>
              <a:t>，</a:t>
            </a:r>
            <a:r>
              <a:rPr lang="en-US" altLang="zh-CN"/>
              <a:t>team city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- </a:t>
            </a:r>
            <a:r>
              <a:rPr lang="zh-CN" altLang="zh-CN">
                <a:sym typeface="+mn-ea"/>
              </a:rPr>
              <a:t>构建迭代环境就是在不同环境下，利用相应工具进行相应迭代</a:t>
            </a:r>
            <a:endParaRPr lang="zh-CN" altLang="zh-CN">
              <a:sym typeface="+mn-ea"/>
            </a:endParaRPr>
          </a:p>
          <a:p>
            <a:r>
              <a:rPr lang="en-US" altLang="zh-CN">
                <a:sym typeface="+mn-ea"/>
              </a:rPr>
              <a:t>- </a:t>
            </a:r>
            <a:r>
              <a:rPr lang="zh-CN" altLang="zh-CN">
                <a:sym typeface="+mn-ea"/>
              </a:rPr>
              <a:t>内部 </a:t>
            </a:r>
            <a:r>
              <a:rPr lang="en-US" altLang="zh-CN">
                <a:sym typeface="+mn-ea"/>
              </a:rPr>
              <a:t>/ </a:t>
            </a:r>
            <a:r>
              <a:rPr lang="zh-CN" altLang="en-US">
                <a:sym typeface="+mn-ea"/>
              </a:rPr>
              <a:t>外部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- chrome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	- elementes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		- css (2 filters)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		- dom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		- event listner / dom break point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		- responsive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	- console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		- profiler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		- log request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	- source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		- pause on exception (first exception?)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		- black box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		- format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		- edit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		- mapping project???????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	- network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		- bottle neck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	- source-map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		- [原理](http://www.ruanyifeng.com/blog/2013/01/javascript_source_map.html)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	- resources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	- others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- .net</a:t>
            </a:r>
            <a:endParaRPr lang="zh-CN" altLang="en-US"/>
          </a:p>
          <a:p>
            <a:r>
              <a:rPr lang="zh-CN" altLang="en-US">
                <a:sym typeface="+mn-ea"/>
              </a:rPr>
              <a:t>    - postman</a:t>
            </a:r>
            <a:r>
              <a:rPr lang="en-US" altLang="zh-CN">
                <a:sym typeface="+mn-ea"/>
              </a:rPr>
              <a:t>+webapi</a:t>
            </a:r>
            <a:endParaRPr lang="en-US" altLang="zh-CN"/>
          </a:p>
          <a:p>
            <a:r>
              <a:rPr lang="zh-CN" altLang="en-US">
                <a:sym typeface="+mn-ea"/>
              </a:rPr>
              <a:t>    - apiUtility64</a:t>
            </a:r>
            <a:endParaRPr lang="zh-CN" altLang="en-US"/>
          </a:p>
          <a:p>
            <a:r>
              <a:rPr lang="zh-CN" altLang="en-US">
                <a:sym typeface="+mn-ea"/>
              </a:rPr>
              <a:t>   - v</a:t>
            </a:r>
            <a:r>
              <a:rPr lang="en-US" altLang="en-US">
                <a:sym typeface="+mn-ea"/>
              </a:rPr>
              <a:t>isual studio</a:t>
            </a:r>
            <a:endParaRPr lang="en-US" altLang="en-US"/>
          </a:p>
          <a:p>
            <a:r>
              <a:rPr lang="zh-CN" altLang="en-US">
                <a:sym typeface="+mn-ea"/>
              </a:rPr>
              <a:t>- v</a:t>
            </a:r>
            <a:r>
              <a:rPr lang="en-US" altLang="en-US">
                <a:sym typeface="+mn-ea"/>
              </a:rPr>
              <a:t>isual studio</a:t>
            </a:r>
            <a:endParaRPr lang="en-US" altLang="en-US"/>
          </a:p>
          <a:p>
            <a:r>
              <a:rPr lang="zh-CN" altLang="en-US">
                <a:sym typeface="+mn-ea"/>
              </a:rPr>
              <a:t>    - first throw exception </a:t>
            </a:r>
            <a:endParaRPr lang="zh-CN" altLang="en-US"/>
          </a:p>
          <a:p>
            <a:r>
              <a:rPr lang="zh-CN" altLang="en-US">
                <a:sym typeface="+mn-ea"/>
              </a:rPr>
              <a:t>    - 多线程调试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>
                <a:sym typeface="+mn-ea"/>
              </a:rPr>
              <a:t>- windbug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- sql server</a:t>
            </a:r>
            <a:endParaRPr lang="zh-CN" altLang="en-US"/>
          </a:p>
          <a:p>
            <a:r>
              <a:rPr lang="zh-CN" altLang="en-US">
                <a:sym typeface="+mn-ea"/>
              </a:rPr>
              <a:t>	- sql server profiler</a:t>
            </a:r>
            <a:endParaRPr lang="zh-CN" altLang="en-US"/>
          </a:p>
          <a:p>
            <a:r>
              <a:rPr lang="zh-CN" altLang="en-US">
                <a:sym typeface="+mn-ea"/>
              </a:rPr>
              <a:t>	- sql management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- sql lite</a:t>
            </a:r>
            <a:endParaRPr lang="zh-CN" altLang="en-US"/>
          </a:p>
          <a:p>
            <a:r>
              <a:rPr lang="zh-CN" altLang="en-US">
                <a:sym typeface="+mn-ea"/>
              </a:rPr>
              <a:t>	- [sqllite](http://www.oschina.net/news/43608/5-popular-and-free-sqlite-management-tools)</a:t>
            </a:r>
            <a:endParaRPr lang="zh-CN" altLang="en-US"/>
          </a:p>
          <a:p>
            <a:r>
              <a:rPr lang="zh-CN" altLang="en-US">
                <a:sym typeface="+mn-ea"/>
              </a:rPr>
              <a:t>	</a:t>
            </a:r>
            <a:endParaRPr lang="zh-CN" altLang="en-US"/>
          </a:p>
          <a:p>
            <a:r>
              <a:rPr lang="zh-CN" altLang="en-US">
                <a:sym typeface="+mn-ea"/>
              </a:rPr>
              <a:t>- nodejs</a:t>
            </a:r>
            <a:endParaRPr lang="zh-CN" altLang="en-US"/>
          </a:p>
          <a:p>
            <a:r>
              <a:rPr lang="zh-CN" altLang="en-US">
                <a:sym typeface="+mn-ea"/>
              </a:rPr>
              <a:t>	- executor grunt</a:t>
            </a:r>
            <a:endParaRPr lang="zh-CN" altLang="en-US"/>
          </a:p>
          <a:p>
            <a:r>
              <a:rPr lang="zh-CN" altLang="en-US">
                <a:sym typeface="+mn-ea"/>
              </a:rPr>
              <a:t>	- node-inspector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- kendoui</a:t>
            </a:r>
            <a:endParaRPr lang="zh-CN" altLang="en-US"/>
          </a:p>
          <a:p>
            <a:r>
              <a:rPr lang="zh-CN" altLang="en-US">
                <a:sym typeface="+mn-ea"/>
              </a:rPr>
              <a:t>	- chrome-extension： kendo ui </a:t>
            </a:r>
            <a:endParaRPr lang="zh-CN" altLang="en-US"/>
          </a:p>
          <a:p>
            <a:r>
              <a:rPr lang="zh-CN" altLang="en-US">
                <a:sym typeface="+mn-ea"/>
              </a:rPr>
              <a:t>- knockoutjs</a:t>
            </a:r>
            <a:endParaRPr lang="zh-CN" altLang="en-US"/>
          </a:p>
          <a:p>
            <a:r>
              <a:rPr lang="zh-CN" altLang="en-US">
                <a:sym typeface="+mn-ea"/>
              </a:rPr>
              <a:t>	- chrome-extension： knockoutjs context debugger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B6E3-4AFE-44BD-8348-C551D72E534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966B-28BF-43B6-A00D-7B49DF0CC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B6E3-4AFE-44BD-8348-C551D72E534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966B-28BF-43B6-A00D-7B49DF0CC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B6E3-4AFE-44BD-8348-C551D72E534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966B-28BF-43B6-A00D-7B49DF0CC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18C9-74E1-4D58-990D-3867CF31D79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92D5-41A9-401D-B671-68613D17E31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709B9-1A83-49A6-8D21-4BDBFA2A3BE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426F-62CF-44A4-BF7F-BBD3A1D8D89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57861-D361-4F10-8747-90E442EB4A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815B-437E-4EF4-B105-81FB56D2DFB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AC48-995F-489D-A14C-E28B5FB1F0B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115-BFD4-4648-AE6F-8C51325D93B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B6E3-4AFE-44BD-8348-C551D72E534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966B-28BF-43B6-A00D-7B49DF0CC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5523-2279-43DA-A2E3-C3B1151848C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1D35-02C1-415F-928F-F0AF6339F51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C858-79BF-44BD-8048-107813B89E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B6E3-4AFE-44BD-8348-C551D72E534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966B-28BF-43B6-A00D-7B49DF0CC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B6E3-4AFE-44BD-8348-C551D72E534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966B-28BF-43B6-A00D-7B49DF0CC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B6E3-4AFE-44BD-8348-C551D72E534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966B-28BF-43B6-A00D-7B49DF0CC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B6E3-4AFE-44BD-8348-C551D72E534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966B-28BF-43B6-A00D-7B49DF0CC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B6E3-4AFE-44BD-8348-C551D72E534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966B-28BF-43B6-A00D-7B49DF0CC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B6E3-4AFE-44BD-8348-C551D72E534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966B-28BF-43B6-A00D-7B49DF0CC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B6E3-4AFE-44BD-8348-C551D72E534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966B-28BF-43B6-A00D-7B49DF0CC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BB6E3-4AFE-44BD-8348-C551D72E534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9966B-28BF-43B6-A00D-7B49DF0CCCB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A145C-81E0-4B48-9022-84422AC8156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4A887-FF65-45BE-89BE-3C1E674C39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152400"/>
            <a:ext cx="7924800" cy="762000"/>
          </a:xfrm>
          <a:prstGeom prst="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0" y="0"/>
            <a:ext cx="2057400" cy="106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How To Debug ViewFinder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如何给大象治病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6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/8/2016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Paul.Huang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66876" y="152400"/>
            <a:ext cx="1609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7239000" y="152400"/>
            <a:ext cx="3200400" cy="762000"/>
          </a:xfrm>
          <a:prstGeom prst="round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152400"/>
            <a:ext cx="7924800" cy="762000"/>
          </a:xfrm>
          <a:prstGeom prst="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0" y="0"/>
            <a:ext cx="2057400" cy="106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66876" y="152400"/>
            <a:ext cx="1609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7239000" y="152400"/>
            <a:ext cx="3200400" cy="762000"/>
          </a:xfrm>
          <a:prstGeom prst="round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79880" y="990600"/>
            <a:ext cx="5069205" cy="17399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## 性能调试</a:t>
            </a:r>
            <a:endParaRPr lang="zh-CN" altLang="en-US"/>
          </a:p>
          <a:p>
            <a:r>
              <a:rPr lang="zh-CN" altLang="en-US"/>
              <a:t>	- 工具 / 技巧</a:t>
            </a:r>
            <a:endParaRPr lang="zh-CN" altLang="en-US"/>
          </a:p>
          <a:p>
            <a:r>
              <a:rPr lang="zh-CN" altLang="en-US"/>
              <a:t>	- console.timer()</a:t>
            </a:r>
            <a:endParaRPr lang="zh-CN" altLang="en-US"/>
          </a:p>
          <a:p>
            <a:r>
              <a:rPr lang="zh-CN" altLang="en-US"/>
              <a:t>	- chrome performance</a:t>
            </a:r>
            <a:endParaRPr lang="zh-CN" altLang="en-US"/>
          </a:p>
          <a:p>
            <a:r>
              <a:rPr lang="zh-CN" altLang="en-US"/>
              <a:t>	- .net 性能分析工具</a:t>
            </a:r>
            <a:endParaRPr lang="zh-CN" altLang="en-US"/>
          </a:p>
          <a:p>
            <a:r>
              <a:rPr lang="zh-CN" altLang="en-US"/>
              <a:t>	- 数据库性能分析工具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152400"/>
            <a:ext cx="7924800" cy="762000"/>
          </a:xfrm>
          <a:prstGeom prst="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0" y="0"/>
            <a:ext cx="2057400" cy="106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66876" y="152400"/>
            <a:ext cx="1609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7239000" y="152400"/>
            <a:ext cx="3200400" cy="762000"/>
          </a:xfrm>
          <a:prstGeom prst="round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79880" y="990600"/>
            <a:ext cx="8031480" cy="31115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## 参考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- CI </a:t>
            </a:r>
            <a:r>
              <a:rPr lang="zh-CN" altLang="zh-CN"/>
              <a:t>持续集成</a:t>
            </a:r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http://www.ruanyifeng.com/blog/2015/09/continuous-integration.html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Chrome 开发者工具的技巧</a:t>
            </a:r>
            <a:r>
              <a:rPr lang="en-US" altLang="zh-CN"/>
              <a:t> </a:t>
            </a:r>
            <a:r>
              <a:rPr lang="zh-CN" altLang="en-US"/>
              <a:t>http://mp.weixin.qq.com/s?__biz=MzAxODE2MjM1MA==&amp;mid=400754287&amp;idx=1&amp;sn=45e3f1673defe22f5d2d4f826be0d414&amp;scene=0#wechat_redirect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152400"/>
            <a:ext cx="7924800" cy="762000"/>
          </a:xfrm>
          <a:prstGeom prst="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0" y="0"/>
            <a:ext cx="2057400" cy="106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66876" y="152400"/>
            <a:ext cx="1609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7239000" y="152400"/>
            <a:ext cx="3200400" cy="762000"/>
          </a:xfrm>
          <a:prstGeom prst="round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27200" y="1048385"/>
            <a:ext cx="4279900" cy="31115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##</a:t>
            </a:r>
            <a:r>
              <a:rPr lang="zh-CN" altLang="en-US"/>
              <a:t> 了解全貌</a:t>
            </a:r>
            <a:endParaRPr lang="zh-CN" altLang="en-US"/>
          </a:p>
          <a:p>
            <a:r>
              <a:rPr lang="en-US" altLang="zh-CN"/>
              <a:t>    - </a:t>
            </a:r>
            <a:r>
              <a:rPr lang="zh-CN" altLang="en-US">
                <a:sym typeface="+mn-ea"/>
              </a:rPr>
              <a:t>子系统 / 第三方插件 </a:t>
            </a:r>
            <a:r>
              <a:rPr lang="en-US" altLang="zh-CN">
                <a:sym typeface="+mn-ea"/>
              </a:rPr>
              <a:t>/ </a:t>
            </a:r>
            <a:r>
              <a:rPr lang="zh-CN" altLang="en-US">
                <a:sym typeface="+mn-ea"/>
              </a:rPr>
              <a:t>运行环境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##</a:t>
            </a:r>
            <a:r>
              <a:rPr lang="zh-CN" altLang="en-US">
                <a:sym typeface="+mn-ea"/>
              </a:rPr>
              <a:t> 快速了解</a:t>
            </a:r>
            <a:r>
              <a:rPr lang="zh-CN" altLang="en-US">
                <a:sym typeface="+mn-ea"/>
              </a:rPr>
              <a:t>某</a:t>
            </a:r>
            <a:r>
              <a:rPr lang="zh-CN" altLang="en-US">
                <a:sym typeface="+mn-ea"/>
              </a:rPr>
              <a:t>一部位</a:t>
            </a:r>
            <a:endParaRPr lang="zh-CN" altLang="en-US"/>
          </a:p>
          <a:p>
            <a:r>
              <a:rPr lang="en-US" altLang="zh-CN">
                <a:sym typeface="+mn-ea"/>
              </a:rPr>
              <a:t>    - </a:t>
            </a:r>
            <a:r>
              <a:rPr lang="zh-CN" altLang="en-US">
                <a:sym typeface="+mn-ea"/>
              </a:rPr>
              <a:t>构建迭代环境（工具，方法，文档）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## </a:t>
            </a:r>
            <a:r>
              <a:rPr lang="zh-CN" altLang="zh-CN">
                <a:sym typeface="+mn-ea"/>
              </a:rPr>
              <a:t>找到病灶</a:t>
            </a:r>
            <a:endParaRPr lang="zh-CN" altLang="zh-CN">
              <a:sym typeface="+mn-ea"/>
            </a:endParaRPr>
          </a:p>
          <a:p>
            <a:r>
              <a:rPr lang="zh-CN" altLang="en-US"/>
              <a:t>    </a:t>
            </a:r>
            <a:r>
              <a:rPr lang="en-US" altLang="zh-CN"/>
              <a:t>- </a:t>
            </a:r>
            <a:r>
              <a:rPr lang="zh-CN" altLang="en-US"/>
              <a:t>问题定位</a:t>
            </a:r>
            <a:endParaRPr lang="zh-CN" altLang="en-US"/>
          </a:p>
          <a:p>
            <a:r>
              <a:rPr lang="en-US" altLang="zh-CN"/>
              <a:t>     </a:t>
            </a:r>
            <a:endParaRPr lang="en-US" altLang="zh-CN"/>
          </a:p>
          <a:p>
            <a:r>
              <a:rPr lang="en-US" altLang="zh-CN">
                <a:sym typeface="+mn-ea"/>
              </a:rPr>
              <a:t>#</a:t>
            </a:r>
            <a:r>
              <a:rPr lang="en-US" altLang="zh-CN">
                <a:sym typeface="+mn-ea"/>
              </a:rPr>
              <a:t>#</a:t>
            </a:r>
            <a:r>
              <a:rPr lang="zh-CN" altLang="en-US"/>
              <a:t> 特殊病症</a:t>
            </a:r>
            <a:endParaRPr lang="zh-CN" altLang="en-US"/>
          </a:p>
          <a:p>
            <a:r>
              <a:rPr lang="en-US" altLang="zh-CN"/>
              <a:t>    - </a:t>
            </a:r>
            <a:r>
              <a:rPr lang="zh-CN" altLang="en-US"/>
              <a:t>性能问题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152400"/>
            <a:ext cx="7924800" cy="762000"/>
          </a:xfrm>
          <a:prstGeom prst="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0" y="0"/>
            <a:ext cx="2057400" cy="106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66876" y="152400"/>
            <a:ext cx="1609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7239000" y="152400"/>
            <a:ext cx="3200400" cy="762000"/>
          </a:xfrm>
          <a:prstGeom prst="round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27200" y="1048385"/>
            <a:ext cx="4326890" cy="31115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##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 了解全貌</a:t>
            </a:r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    - 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  <a:sym typeface="+mn-ea"/>
              </a:rPr>
              <a:t>子系统 / 第三方插件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/ 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  <a:sym typeface="+mn-ea"/>
              </a:rPr>
              <a:t>运行环境</a:t>
            </a:r>
            <a:endParaRPr lang="zh-CN" altLang="en-US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endParaRPr lang="zh-CN" altLang="en-US"/>
          </a:p>
          <a:p>
            <a:r>
              <a:rPr lang="en-US" altLang="zh-CN">
                <a:sym typeface="+mn-ea"/>
              </a:rPr>
              <a:t>##</a:t>
            </a:r>
            <a:r>
              <a:rPr lang="zh-CN" altLang="en-US"/>
              <a:t> </a:t>
            </a:r>
            <a:r>
              <a:rPr lang="zh-CN" altLang="en-US">
                <a:sym typeface="+mn-ea"/>
              </a:rPr>
              <a:t>快速了解某一部位</a:t>
            </a:r>
            <a:endParaRPr lang="zh-CN" altLang="en-US"/>
          </a:p>
          <a:p>
            <a:r>
              <a:rPr lang="en-US" altLang="zh-CN"/>
              <a:t>    - </a:t>
            </a:r>
            <a:r>
              <a:rPr lang="zh-CN" altLang="en-US">
                <a:sym typeface="+mn-ea"/>
              </a:rPr>
              <a:t>构建迭代环境（工具，方法，文档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## </a:t>
            </a:r>
            <a:r>
              <a:rPr lang="zh-CN" altLang="zh-CN">
                <a:sym typeface="+mn-ea"/>
              </a:rPr>
              <a:t>找到病灶</a:t>
            </a:r>
            <a:endParaRPr lang="zh-CN" altLang="zh-CN">
              <a:sym typeface="+mn-ea"/>
            </a:endParaRPr>
          </a:p>
          <a:p>
            <a:r>
              <a:rPr lang="zh-CN" altLang="en-US"/>
              <a:t>    </a:t>
            </a:r>
            <a:r>
              <a:rPr lang="en-US" altLang="zh-CN"/>
              <a:t>- </a:t>
            </a:r>
            <a:r>
              <a:rPr lang="zh-CN" altLang="en-US"/>
              <a:t>问题定位</a:t>
            </a:r>
            <a:endParaRPr lang="zh-CN" altLang="en-US"/>
          </a:p>
          <a:p>
            <a:r>
              <a:rPr lang="en-US" altLang="zh-CN"/>
              <a:t>     </a:t>
            </a:r>
            <a:endParaRPr lang="en-US" altLang="zh-CN"/>
          </a:p>
          <a:p>
            <a:r>
              <a:rPr lang="en-US" altLang="zh-CN">
                <a:sym typeface="+mn-ea"/>
              </a:rPr>
              <a:t>##</a:t>
            </a:r>
            <a:r>
              <a:rPr lang="zh-CN" altLang="en-US"/>
              <a:t> 特殊病症</a:t>
            </a:r>
            <a:endParaRPr lang="zh-CN" altLang="en-US"/>
          </a:p>
          <a:p>
            <a:r>
              <a:rPr lang="en-US" altLang="zh-CN"/>
              <a:t>    - </a:t>
            </a:r>
            <a:r>
              <a:rPr lang="zh-CN" altLang="en-US"/>
              <a:t>性能问题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152400"/>
            <a:ext cx="7924800" cy="762000"/>
          </a:xfrm>
          <a:prstGeom prst="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0" y="0"/>
            <a:ext cx="2057400" cy="106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66876" y="152400"/>
            <a:ext cx="1609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7239000" y="152400"/>
            <a:ext cx="3200400" cy="762000"/>
          </a:xfrm>
          <a:prstGeom prst="round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3" name="图片 2" descr="architectura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740" y="1148715"/>
            <a:ext cx="3789045" cy="50139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977130" y="956945"/>
            <a:ext cx="103632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架构图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152400"/>
            <a:ext cx="7924800" cy="762000"/>
          </a:xfrm>
          <a:prstGeom prst="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0" y="0"/>
            <a:ext cx="2057400" cy="106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66876" y="152400"/>
            <a:ext cx="1609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7239000" y="152400"/>
            <a:ext cx="3200400" cy="762000"/>
          </a:xfrm>
          <a:prstGeom prst="round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27200" y="1048385"/>
            <a:ext cx="5069205" cy="53060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- </a:t>
            </a:r>
            <a:r>
              <a:rPr lang="zh-CN" altLang="en-US">
                <a:sym typeface="+mn-ea"/>
              </a:rPr>
              <a:t>子系统</a:t>
            </a:r>
            <a:endParaRPr lang="zh-CN" altLang="en-US"/>
          </a:p>
          <a:p>
            <a:r>
              <a:rPr lang="zh-CN" altLang="en-US"/>
              <a:t>    - 前台</a:t>
            </a:r>
            <a:endParaRPr lang="zh-CN" altLang="en-US"/>
          </a:p>
          <a:p>
            <a:r>
              <a:rPr lang="zh-CN" altLang="en-US"/>
              <a:t>    - 后台</a:t>
            </a:r>
            <a:endParaRPr lang="zh-CN" altLang="en-US"/>
          </a:p>
          <a:p>
            <a:r>
              <a:rPr lang="zh-CN" altLang="en-US"/>
              <a:t>    - 数据库</a:t>
            </a:r>
            <a:endParaRPr lang="zh-CN" altLang="en-US"/>
          </a:p>
          <a:p>
            <a:r>
              <a:rPr lang="zh-CN" altLang="en-US"/>
              <a:t>    - gps数据库</a:t>
            </a:r>
            <a:endParaRPr lang="zh-CN" altLang="en-US"/>
          </a:p>
          <a:p>
            <a:r>
              <a:rPr lang="zh-CN" altLang="en-US"/>
              <a:t>    - map数据库</a:t>
            </a:r>
            <a:endParaRPr lang="zh-CN" altLang="en-US"/>
          </a:p>
          <a:p>
            <a:r>
              <a:rPr lang="zh-CN" altLang="en-US"/>
              <a:t>    - </a:t>
            </a:r>
            <a:r>
              <a:rPr lang="en-US" altLang="zh-CN"/>
              <a:t>ci</a:t>
            </a:r>
            <a:endParaRPr lang="en-US" altLang="zh-CN"/>
          </a:p>
          <a:p>
            <a:endParaRPr lang="en-US" altLang="zh-CN"/>
          </a:p>
          <a:p>
            <a:r>
              <a:rPr lang="zh-CN" altLang="en-US">
                <a:sym typeface="+mn-ea"/>
              </a:rPr>
              <a:t>- 第三方插件</a:t>
            </a:r>
            <a:endParaRPr lang="zh-CN" altLang="en-US"/>
          </a:p>
          <a:p>
            <a:r>
              <a:rPr lang="zh-CN" altLang="en-US">
                <a:sym typeface="+mn-ea"/>
              </a:rPr>
              <a:t>    - 控件 </a:t>
            </a:r>
            <a:r>
              <a:rPr lang="en-US" altLang="zh-CN">
                <a:sym typeface="+mn-ea"/>
              </a:rPr>
              <a:t>/ </a:t>
            </a:r>
            <a:r>
              <a:rPr lang="zh-CN" altLang="en-US">
                <a:sym typeface="+mn-ea"/>
              </a:rPr>
              <a:t>kendo</a:t>
            </a:r>
            <a:r>
              <a:rPr lang="en-US" altLang="zh-CN">
                <a:sym typeface="+mn-ea"/>
              </a:rPr>
              <a:t>UI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    - 数据绑定 </a:t>
            </a:r>
            <a:r>
              <a:rPr lang="en-US" altLang="zh-CN">
                <a:sym typeface="+mn-ea"/>
              </a:rPr>
              <a:t>/ </a:t>
            </a:r>
            <a:r>
              <a:rPr lang="zh-CN" altLang="en-US">
                <a:sym typeface="+mn-ea"/>
              </a:rPr>
              <a:t>knockout</a:t>
            </a:r>
            <a:r>
              <a:rPr lang="en-US" altLang="zh-CN">
                <a:sym typeface="+mn-ea"/>
              </a:rPr>
              <a:t>JS</a:t>
            </a:r>
            <a:endParaRPr lang="en-US" altLang="zh-CN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- 运行环境</a:t>
            </a:r>
            <a:endParaRPr lang="zh-CN" altLang="en-US"/>
          </a:p>
          <a:p>
            <a:r>
              <a:rPr lang="zh-CN" altLang="en-US"/>
              <a:t>    - chrome</a:t>
            </a:r>
            <a:endParaRPr lang="zh-CN" altLang="en-US"/>
          </a:p>
          <a:p>
            <a:r>
              <a:rPr lang="zh-CN" altLang="en-US"/>
              <a:t>    - .net</a:t>
            </a:r>
            <a:endParaRPr lang="zh-CN" altLang="en-US"/>
          </a:p>
          <a:p>
            <a:r>
              <a:rPr lang="zh-CN" altLang="en-US"/>
              <a:t>    - sql server</a:t>
            </a:r>
            <a:endParaRPr lang="zh-CN" altLang="en-US"/>
          </a:p>
          <a:p>
            <a:r>
              <a:rPr lang="zh-CN" altLang="en-US"/>
              <a:t>    - sql lite</a:t>
            </a:r>
            <a:endParaRPr lang="zh-CN" altLang="en-US"/>
          </a:p>
          <a:p>
            <a:r>
              <a:rPr lang="zh-CN" altLang="en-US"/>
              <a:t>    - nodejs	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152400"/>
            <a:ext cx="7924800" cy="762000"/>
          </a:xfrm>
          <a:prstGeom prst="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0" y="0"/>
            <a:ext cx="2057400" cy="106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66876" y="152400"/>
            <a:ext cx="1609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7239000" y="152400"/>
            <a:ext cx="3200400" cy="762000"/>
          </a:xfrm>
          <a:prstGeom prst="round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27200" y="1048385"/>
            <a:ext cx="4326890" cy="31115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tx1"/>
                </a:solidFill>
                <a:sym typeface="+mn-ea"/>
              </a:rPr>
              <a:t>##</a:t>
            </a:r>
            <a:r>
              <a:rPr lang="zh-CN" altLang="en-US">
                <a:solidFill>
                  <a:schemeClr val="tx1"/>
                </a:solidFill>
              </a:rPr>
              <a:t> 了解全貌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    -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子系统 / 第三方插件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/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运行环境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/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##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  <a:sym typeface="+mn-ea"/>
              </a:rPr>
              <a:t>快速了解某一部位</a:t>
            </a:r>
            <a:endParaRPr lang="zh-CN" altLang="en-US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    - 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  <a:sym typeface="+mn-ea"/>
              </a:rPr>
              <a:t>构建迭代环境（工具，方法，文档）</a:t>
            </a:r>
            <a:endParaRPr lang="zh-CN" altLang="en-US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endParaRPr lang="zh-CN" altLang="en-US"/>
          </a:p>
          <a:p>
            <a:r>
              <a:rPr lang="en-US" altLang="zh-CN">
                <a:sym typeface="+mn-ea"/>
              </a:rPr>
              <a:t>## </a:t>
            </a:r>
            <a:r>
              <a:rPr lang="zh-CN" altLang="zh-CN">
                <a:sym typeface="+mn-ea"/>
              </a:rPr>
              <a:t>找到病灶</a:t>
            </a:r>
            <a:endParaRPr lang="zh-CN" altLang="zh-CN">
              <a:sym typeface="+mn-ea"/>
            </a:endParaRPr>
          </a:p>
          <a:p>
            <a:r>
              <a:rPr lang="zh-CN" altLang="en-US"/>
              <a:t>    </a:t>
            </a:r>
            <a:r>
              <a:rPr lang="en-US" altLang="zh-CN"/>
              <a:t>- </a:t>
            </a:r>
            <a:r>
              <a:rPr lang="zh-CN" altLang="en-US"/>
              <a:t>问题定位</a:t>
            </a:r>
            <a:endParaRPr lang="zh-CN" altLang="en-US"/>
          </a:p>
          <a:p>
            <a:r>
              <a:rPr lang="en-US" altLang="zh-CN"/>
              <a:t>     </a:t>
            </a:r>
            <a:endParaRPr lang="en-US" altLang="zh-CN"/>
          </a:p>
          <a:p>
            <a:r>
              <a:rPr lang="en-US" altLang="zh-CN">
                <a:sym typeface="+mn-ea"/>
              </a:rPr>
              <a:t>##</a:t>
            </a:r>
            <a:r>
              <a:rPr lang="zh-CN" altLang="en-US"/>
              <a:t> 特殊病症</a:t>
            </a:r>
            <a:endParaRPr lang="zh-CN" altLang="en-US"/>
          </a:p>
          <a:p>
            <a:r>
              <a:rPr lang="en-US" altLang="zh-CN"/>
              <a:t>    - </a:t>
            </a:r>
            <a:r>
              <a:rPr lang="zh-CN" altLang="en-US"/>
              <a:t>性能问题调试 工具 / 技巧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152400"/>
            <a:ext cx="7924800" cy="762000"/>
          </a:xfrm>
          <a:prstGeom prst="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0" y="0"/>
            <a:ext cx="2057400" cy="106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66876" y="152400"/>
            <a:ext cx="1609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7239000" y="152400"/>
            <a:ext cx="3200400" cy="762000"/>
          </a:xfrm>
          <a:prstGeom prst="round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27200" y="1048385"/>
            <a:ext cx="5069205" cy="17399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## 构建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迭代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  <a:sym typeface="+mn-ea"/>
              </a:rPr>
              <a:t>环境</a:t>
            </a:r>
            <a:endParaRPr lang="zh-CN" altLang="en-US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</a:rPr>
              <a:t>- chrome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zh-CN" altLang="en-US"/>
              <a:t>- .net</a:t>
            </a:r>
            <a:endParaRPr lang="zh-CN" altLang="en-US"/>
          </a:p>
          <a:p>
            <a:r>
              <a:rPr lang="zh-CN" altLang="en-US"/>
              <a:t>- sql server</a:t>
            </a:r>
            <a:endParaRPr lang="zh-CN" altLang="en-US"/>
          </a:p>
          <a:p>
            <a:r>
              <a:rPr lang="zh-CN" altLang="en-US"/>
              <a:t>- sql lite</a:t>
            </a:r>
            <a:endParaRPr lang="zh-CN" altLang="en-US"/>
          </a:p>
          <a:p>
            <a:r>
              <a:rPr lang="zh-CN" altLang="en-US"/>
              <a:t>- nodejs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152400"/>
            <a:ext cx="7924800" cy="762000"/>
          </a:xfrm>
          <a:prstGeom prst="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0" y="0"/>
            <a:ext cx="2057400" cy="106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66876" y="152400"/>
            <a:ext cx="1609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7239000" y="152400"/>
            <a:ext cx="3200400" cy="762000"/>
          </a:xfrm>
          <a:prstGeom prst="round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27200" y="1048385"/>
            <a:ext cx="5069205" cy="33858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## 问题定位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 持久化数据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 系统配置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 系统定位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 美国测试环境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 构建快速迭代环境 / 技巧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152400"/>
            <a:ext cx="7924800" cy="762000"/>
          </a:xfrm>
          <a:prstGeom prst="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0" y="0"/>
            <a:ext cx="2057400" cy="106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66876" y="152400"/>
            <a:ext cx="1609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7239000" y="152400"/>
            <a:ext cx="3200400" cy="762000"/>
          </a:xfrm>
          <a:prstGeom prst="round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27200" y="1048385"/>
            <a:ext cx="5069205" cy="151815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## 问题定位</a:t>
            </a:r>
            <a:endParaRPr lang="zh-CN" altLang="en-US"/>
          </a:p>
          <a:p>
            <a:r>
              <a:rPr lang="zh-CN" altLang="en-US"/>
              <a:t>- 持久化数据</a:t>
            </a:r>
            <a:endParaRPr lang="zh-CN" altLang="en-US"/>
          </a:p>
          <a:p>
            <a:r>
              <a:rPr lang="zh-CN" altLang="en-US"/>
              <a:t>	- local storage</a:t>
            </a:r>
            <a:endParaRPr lang="zh-CN" altLang="en-US"/>
          </a:p>
          <a:p>
            <a:r>
              <a:rPr lang="zh-CN" altLang="en-US"/>
              <a:t>	- net work log / xml http request log</a:t>
            </a:r>
            <a:endParaRPr lang="zh-CN" altLang="en-US"/>
          </a:p>
          <a:p>
            <a:r>
              <a:rPr lang="zh-CN" altLang="en-US"/>
              <a:t>	- kendo UI extenstion</a:t>
            </a:r>
            <a:endParaRPr lang="zh-CN" altLang="en-US"/>
          </a:p>
          <a:p>
            <a:r>
              <a:rPr lang="zh-CN" altLang="en-US"/>
              <a:t>	- knoutoutjs extenstion</a:t>
            </a:r>
            <a:endParaRPr lang="zh-CN" altLang="en-US"/>
          </a:p>
          <a:p>
            <a:r>
              <a:rPr lang="zh-CN" altLang="en-US"/>
              <a:t>	- database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 系统配置</a:t>
            </a:r>
            <a:endParaRPr lang="zh-CN" altLang="en-US"/>
          </a:p>
          <a:p>
            <a:r>
              <a:rPr lang="zh-CN" altLang="en-US"/>
              <a:t>	- sql lite</a:t>
            </a:r>
            <a:endParaRPr lang="zh-CN" altLang="en-US"/>
          </a:p>
          <a:p>
            <a:r>
              <a:rPr lang="zh-CN" altLang="en-US"/>
              <a:t>		```</a:t>
            </a:r>
            <a:endParaRPr lang="zh-CN" altLang="en-US"/>
          </a:p>
          <a:p>
            <a:r>
              <a:rPr lang="zh-CN" altLang="en-US"/>
              <a:t>		- dataSourceSpatial</a:t>
            </a:r>
            <a:endParaRPr lang="zh-CN" altLang="en-US"/>
          </a:p>
          <a:p>
            <a:r>
              <a:rPr lang="zh-CN" altLang="en-US"/>
              <a:t>		地图调试入口</a:t>
            </a:r>
            <a:endParaRPr lang="zh-CN" altLang="en-US"/>
          </a:p>
          <a:p>
            <a:r>
              <a:rPr lang="zh-CN" altLang="en-US"/>
              <a:t>		- special convert</a:t>
            </a:r>
            <a:endParaRPr lang="zh-CN" altLang="en-US"/>
          </a:p>
          <a:p>
            <a:r>
              <a:rPr lang="zh-CN" altLang="en-US"/>
              <a:t>		Con = new SQLiteConnection(@"URI=file:" + SpatialPath);</a:t>
            </a:r>
            <a:endParaRPr lang="zh-CN" altLang="en-US"/>
          </a:p>
          <a:p>
            <a:r>
              <a:rPr lang="zh-CN" altLang="en-US"/>
              <a:t>		- geo region connection</a:t>
            </a:r>
            <a:endParaRPr lang="zh-CN" altLang="en-US"/>
          </a:p>
          <a:p>
            <a:r>
              <a:rPr lang="zh-CN" altLang="en-US"/>
              <a:t>		```</a:t>
            </a:r>
            <a:endParaRPr lang="zh-CN" altLang="en-US"/>
          </a:p>
          <a:p>
            <a:r>
              <a:rPr lang="zh-CN" altLang="en-US"/>
              <a:t>		</a:t>
            </a:r>
            <a:endParaRPr lang="zh-CN" altLang="en-US"/>
          </a:p>
          <a:p>
            <a:r>
              <a:rPr lang="zh-CN" altLang="en-US"/>
              <a:t>	- gps 数据库mapping</a:t>
            </a:r>
            <a:endParaRPr lang="zh-CN" altLang="en-US"/>
          </a:p>
          <a:p>
            <a:r>
              <a:rPr lang="zh-CN" altLang="en-US"/>
              <a:t>		```</a:t>
            </a:r>
            <a:endParaRPr lang="zh-CN" altLang="en-US"/>
          </a:p>
          <a:p>
            <a:r>
              <a:rPr lang="zh-CN" altLang="en-US"/>
              <a:t>		acs.vehicle.name =&gt; gps.vehicle.id</a:t>
            </a:r>
            <a:endParaRPr lang="zh-CN" altLang="en-US"/>
          </a:p>
          <a:p>
            <a:r>
              <a:rPr lang="zh-CN" altLang="en-US"/>
              <a:t>		acs.vehicle.gpsid =&gt; gps.vehicle.ExternalID</a:t>
            </a:r>
            <a:endParaRPr lang="zh-CN" altLang="en-US"/>
          </a:p>
          <a:p>
            <a:r>
              <a:rPr lang="zh-CN" altLang="en-US"/>
              <a:t>		TFGPS.INI </a:t>
            </a:r>
            <a:endParaRPr lang="zh-CN" altLang="en-US"/>
          </a:p>
          <a:p>
            <a:r>
              <a:rPr lang="zh-CN" altLang="en-US"/>
              <a:t>		```</a:t>
            </a:r>
            <a:endParaRPr lang="zh-CN" altLang="en-US"/>
          </a:p>
          <a:p>
            <a:r>
              <a:rPr lang="zh-CN" altLang="en-US"/>
              <a:t>	</a:t>
            </a:r>
            <a:endParaRPr lang="zh-CN" altLang="en-US"/>
          </a:p>
          <a:p>
            <a:r>
              <a:rPr lang="zh-CN" altLang="en-US"/>
              <a:t>	- orm mapping</a:t>
            </a:r>
            <a:endParaRPr lang="zh-CN" altLang="en-US"/>
          </a:p>
          <a:p>
            <a:r>
              <a:rPr lang="zh-CN" altLang="en-US"/>
              <a:t>		&gt; 2 PersistenceInfoProvider.cs files acs/extension</a:t>
            </a:r>
            <a:endParaRPr lang="zh-CN" altLang="en-US"/>
          </a:p>
          <a:p>
            <a:r>
              <a:rPr lang="zh-CN" altLang="en-US"/>
              <a:t>	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 系统定位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 美国测试环境</a:t>
            </a:r>
            <a:endParaRPr lang="zh-CN" altLang="en-US"/>
          </a:p>
          <a:p>
            <a:r>
              <a:rPr lang="zh-CN" altLang="en-US"/>
              <a:t>	- viewfinder buildagent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 构建快速迭代环境 / 技巧</a:t>
            </a:r>
            <a:endParaRPr lang="zh-CN" altLang="en-US"/>
          </a:p>
          <a:p>
            <a:r>
              <a:rPr lang="zh-CN" altLang="en-US"/>
              <a:t>	- 前端环境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- kendo UI 环境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- webapi环境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- 数据库环境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- CI环境</a:t>
            </a:r>
            <a:endParaRPr lang="zh-CN" altLang="en-US"/>
          </a:p>
          <a:p>
            <a:r>
              <a:rPr lang="zh-CN" altLang="en-US"/>
              <a:t>	</a:t>
            </a:r>
            <a:endParaRPr lang="zh-CN" altLang="en-US"/>
          </a:p>
          <a:p>
            <a:r>
              <a:rPr lang="zh-CN" altLang="en-US"/>
              <a:t>	- 其它</a:t>
            </a:r>
            <a:endParaRPr lang="zh-CN" altLang="en-US"/>
          </a:p>
          <a:p>
            <a:r>
              <a:rPr lang="zh-CN" altLang="en-US"/>
              <a:t>		- regex</a:t>
            </a:r>
            <a:endParaRPr lang="zh-CN" altLang="en-US"/>
          </a:p>
          <a:p>
            <a:r>
              <a:rPr lang="zh-CN" altLang="en-US"/>
              <a:t>		- json</a:t>
            </a:r>
            <a:endParaRPr lang="zh-CN" altLang="en-US"/>
          </a:p>
          <a:p>
            <a:r>
              <a:rPr lang="zh-CN" altLang="en-US"/>
              <a:t>		</a:t>
            </a:r>
            <a:endParaRPr lang="zh-CN" altLang="en-US"/>
          </a:p>
          <a:p>
            <a:r>
              <a:rPr lang="zh-CN" altLang="en-US"/>
              <a:t>	- git	</a:t>
            </a:r>
            <a:endParaRPr lang="zh-CN" altLang="en-US"/>
          </a:p>
          <a:p>
            <a:r>
              <a:rPr lang="zh-CN" altLang="en-US"/>
              <a:t>		- 回退代码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1590</Words>
  <Application>WPS 演示</Application>
  <PresentationFormat>Widescreen</PresentationFormat>
  <Paragraphs>171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Office Theme</vt:lpstr>
      <vt:lpstr>1_Office Theme</vt:lpstr>
      <vt:lpstr>How To Debug ViewFinder 6/3/2016 – Paul.Huang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m/d/y – Presenter</dc:title>
  <dc:creator>Tony</dc:creator>
  <cp:lastModifiedBy>rainbow494</cp:lastModifiedBy>
  <cp:revision>87</cp:revision>
  <dcterms:created xsi:type="dcterms:W3CDTF">2016-05-27T03:55:00Z</dcterms:created>
  <dcterms:modified xsi:type="dcterms:W3CDTF">2016-06-05T11:51:08Z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