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0" r:id="rId6"/>
    <p:sldId id="292" r:id="rId7"/>
    <p:sldId id="294" r:id="rId8"/>
    <p:sldId id="314" r:id="rId9"/>
    <p:sldId id="282" r:id="rId10"/>
    <p:sldId id="293" r:id="rId11"/>
    <p:sldId id="295" r:id="rId12"/>
    <p:sldId id="274" r:id="rId13"/>
    <p:sldId id="313" r:id="rId14"/>
    <p:sldId id="273" r:id="rId15"/>
    <p:sldId id="306" r:id="rId16"/>
    <p:sldId id="305" r:id="rId17"/>
    <p:sldId id="310" r:id="rId18"/>
    <p:sldId id="311" r:id="rId19"/>
    <p:sldId id="316" r:id="rId20"/>
    <p:sldId id="270" r:id="rId21"/>
    <p:sldId id="322" r:id="rId22"/>
    <p:sldId id="312" r:id="rId23"/>
    <p:sldId id="32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What's LESS?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http://www.ibm.com/developerworks/cn/web/1207_zhaoch_lesscss/index.html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LESS File?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https://github.com/rainbow494/code-reference/tree/master/examples/how-to-debug-website/demo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What's sourceMap File?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http://www.ruanyifeng.com/blog/2013/01/javascript_source_map.html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Something U Must Know (1)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Elements Panel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Filters (Jquery CSS Selector)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Dom Edit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Event Listiner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Dom Break Point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Responsive Design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esources </a:t>
            </a:r>
            <a:r>
              <a:rPr lang="en-US" altLang="zh-CN">
                <a:sym typeface="+mn-ea"/>
              </a:rPr>
              <a:t>Panel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ym typeface="+mn-ea"/>
              </a:rPr>
              <a:t>Local Storage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Third Part Frame Work</a:t>
            </a:r>
            <a:endParaRPr lang="zh-CN" altLang="en-US"/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zh-CN" altLang="en-US">
                <a:sym typeface="+mn-ea"/>
              </a:rPr>
              <a:t>chrome-extension： kendo ui </a:t>
            </a:r>
            <a:endParaRPr lang="zh-CN" altLang="en-US"/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zh-CN" altLang="en-US">
                <a:sym typeface="+mn-ea"/>
              </a:rPr>
              <a:t>chrome-extension： knockoutjs context debugger	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Something U Must Know (2)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ource </a:t>
            </a:r>
            <a:r>
              <a:rPr lang="en-US" altLang="zh-CN">
                <a:sym typeface="+mn-ea"/>
              </a:rPr>
              <a:t>Panel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ause on exception (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irst exception)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ym typeface="+mn-ea"/>
              </a:rPr>
              <a:t>add jquery.js to </a:t>
            </a:r>
            <a:r>
              <a:rPr lang="zh-CN" altLang="en-US">
                <a:sym typeface="+mn-ea"/>
              </a:rPr>
              <a:t>black box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zh-CN" altLang="en-US">
                <a:sym typeface="+mn-ea"/>
              </a:rPr>
              <a:t>format </a:t>
            </a:r>
            <a:r>
              <a:rPr lang="en-US" altLang="zh-CN">
                <a:sym typeface="+mn-ea"/>
              </a:rPr>
              <a:t>min.js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zh-CN" altLang="en-US">
                <a:sym typeface="+mn-ea"/>
              </a:rPr>
              <a:t>edit </a:t>
            </a:r>
            <a:r>
              <a:rPr lang="en-US" altLang="zh-CN">
                <a:sym typeface="+mn-ea"/>
              </a:rPr>
              <a:t>js file and running direct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- </a:t>
            </a:r>
            <a:r>
              <a:rPr lang="en-US" altLang="zh-CN">
                <a:sym typeface="+mn-ea"/>
              </a:rPr>
              <a:t>edit file in your computer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onsole </a:t>
            </a:r>
            <a:r>
              <a:rPr lang="en-US" altLang="zh-CN">
                <a:sym typeface="+mn-ea"/>
              </a:rPr>
              <a:t>Panel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N</a:t>
            </a:r>
            <a:r>
              <a:rPr lang="en-US">
                <a:sym typeface="+mn-ea"/>
              </a:rPr>
              <a:t>ewworks</a:t>
            </a:r>
            <a:r>
              <a:rPr lang="en-US" altLang="zh-CN">
                <a:sym typeface="+mn-ea"/>
              </a:rPr>
              <a:t> Panel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sym typeface="+mn-ea"/>
              </a:rPr>
              <a:t>- sql lite</a:t>
            </a:r>
            <a:endParaRPr lang="zh-CN" altLang="en-US"/>
          </a:p>
          <a:p>
            <a:r>
              <a:rPr lang="zh-CN" altLang="en-US">
                <a:sym typeface="+mn-ea"/>
              </a:rPr>
              <a:t>- [sqllite](http://www.oschina.net/news/43608/5-popular-and-free-sqlite-management-tools)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Browser - Server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net panel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console log panel log xml httprequest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GPS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connection config: C:\acs2015\TFGPS.INI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- </a:t>
            </a:r>
            <a:r>
              <a:rPr lang="en-US" altLang="zh-CN">
                <a:sym typeface="+mn-ea"/>
              </a:rPr>
              <a:t>data related ( data db - gps db)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```</a:t>
            </a:r>
            <a:endParaRPr lang="zh-CN" altLang="en-US"/>
          </a:p>
          <a:p>
            <a:r>
              <a:rPr lang="zh-CN" altLang="en-US">
                <a:sym typeface="+mn-ea"/>
              </a:rPr>
              <a:t>    acs.vehicle.name =&gt; gps.vehicle.id</a:t>
            </a:r>
            <a:endParaRPr lang="zh-CN" altLang="en-US"/>
          </a:p>
          <a:p>
            <a:r>
              <a:rPr lang="zh-CN" altLang="en-US">
                <a:sym typeface="+mn-ea"/>
              </a:rPr>
              <a:t>    acs.vehicle.gpsid =&gt; gps.vehicle.ExternalID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```</a:t>
            </a:r>
            <a:endParaRPr lang="zh-CN" altLang="en-US"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GIS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db locate : C:\DevelopmentGit\RoutefinderApi\RoutefinderApi\local\sample\db7\dataSourceSpatial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code in server : C:\DevelopmentGit\Core\Transfinder.Routefinder.Data\Spatial\SpatialConverter.cs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Server - SQL Server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orm mapping - search </a:t>
            </a:r>
            <a:r>
              <a:rPr lang="zh-CN" altLang="en-US">
                <a:sym typeface="+mn-ea"/>
              </a:rPr>
              <a:t>PersistenceInfoProvider.cs </a:t>
            </a:r>
            <a:r>
              <a:rPr lang="en-US" altLang="zh-CN">
                <a:sym typeface="+mn-ea"/>
              </a:rPr>
              <a:t>in webapi</a:t>
            </a:r>
            <a:endParaRPr lang="en-US" altLang="zh-CN"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Build Agent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buildagent2-dt/ViewfinderDev/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buildagent2-dt/RoutefinderWebDev/zh-CN/html/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Rollback to old version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git reset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docker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How browsers work?</a:t>
            </a:r>
            <a:endParaRPr lang="en-US" altLang="zh-CN"/>
          </a:p>
          <a:p>
            <a:r>
              <a:rPr lang="en-US" altLang="zh-CN">
                <a:sym typeface="+mn-ea"/>
              </a:rPr>
              <a:t>- http://taligarsiel.com/Projects/howbrowserswork1.htm</a:t>
            </a:r>
            <a:endParaRPr lang="en-US" altLang="zh-CN"/>
          </a:p>
          <a:p>
            <a:r>
              <a:rPr lang="en-US" altLang="zh-CN">
                <a:sym typeface="+mn-ea"/>
              </a:rPr>
              <a:t>- http://www.oschina.net/question/12_32766?fromerr=gAVoJWBR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You Must Know</a:t>
            </a:r>
            <a:r>
              <a:rPr lang="en-US" altLang="zh-CN">
                <a:sym typeface="+mn-ea"/>
              </a:rPr>
              <a:t> (Chrome Dev Tool)</a:t>
            </a:r>
            <a:endParaRPr lang="en-US" altLang="zh-CN"/>
          </a:p>
          <a:p>
            <a:r>
              <a:rPr lang="en-US" altLang="zh-CN">
                <a:sym typeface="+mn-ea"/>
              </a:rPr>
              <a:t>- Profiler - Memory Leak </a:t>
            </a:r>
            <a:endParaRPr lang="en-US" altLang="zh-CN"/>
          </a:p>
          <a:p>
            <a:r>
              <a:rPr lang="en-US" altLang="zh-CN">
                <a:sym typeface="+mn-ea"/>
              </a:rPr>
              <a:t>- Time Line - Animation Render Slowly</a:t>
            </a:r>
            <a:endParaRPr lang="en-US" altLang="zh-CN"/>
          </a:p>
          <a:p>
            <a:r>
              <a:rPr lang="en-US" altLang="zh-CN">
                <a:sym typeface="+mn-ea"/>
              </a:rPr>
              <a:t>- Console - Console.Time</a:t>
            </a:r>
            <a:endParaRPr lang="en-US" altLang="zh-CN"/>
          </a:p>
          <a:p>
            <a:r>
              <a:rPr lang="en-US" altLang="zh-CN">
                <a:sym typeface="+mn-ea"/>
              </a:rPr>
              <a:t>- Network -</a:t>
            </a:r>
            <a:r>
              <a:rPr lang="en-US">
                <a:sym typeface="+mn-ea"/>
              </a:rPr>
              <a:t>Throtting Setting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 altLang="zh-CN">
                <a:sym typeface="+mn-ea"/>
              </a:rPr>
              <a:t>Technaicl / Skill we used(1)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virtual Scroll Bar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reduce response data size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Technaicl / Skill we used(2)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gzip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cache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etag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How many steps put elephant in fridge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？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endParaRPr lang="zh-CN" altLang="zh-CN"/>
          </a:p>
          <a:p>
            <a:r>
              <a:rPr lang="en-US" altLang="zh-CN">
                <a:sym typeface="+mn-ea"/>
              </a:rPr>
              <a:t>Blind men feeling an elephant</a:t>
            </a:r>
            <a:endParaRPr lang="en-US" altLang="zh-CN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Meaning of presentation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For myself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- For collage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Understand the whole picture</a:t>
            </a:r>
            <a:endParaRPr lang="zh-CN" altLang="zh-CN"/>
          </a:p>
          <a:p>
            <a:endParaRPr lang="en-US">
              <a:sym typeface="+mn-ea"/>
            </a:endParaRPr>
          </a:p>
          <a:p>
            <a:r>
              <a:rPr lang="en-US" altLang="zh-CN">
                <a:sym typeface="+mn-ea"/>
              </a:rPr>
              <a:t>How to quickly build iteration environment</a:t>
            </a:r>
            <a:r>
              <a:rPr lang="zh-CN" altLang="en-US">
                <a:sym typeface="+mn-ea"/>
              </a:rPr>
              <a:t>？</a:t>
            </a:r>
            <a:r>
              <a:rPr lang="en-US" altLang="zh-CN">
                <a:sym typeface="+mn-ea"/>
              </a:rPr>
              <a:t>Why </a:t>
            </a:r>
            <a:r>
              <a:rPr lang="en-US" altLang="en-US">
                <a:sym typeface="+mn-ea"/>
              </a:rPr>
              <a:t>Alpha Go won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  <a:p>
            <a:endParaRPr lang="zh-CN" altLang="zh-CN"/>
          </a:p>
          <a:p>
            <a:r>
              <a:rPr lang="en-US" altLang="zh-CN">
                <a:sym typeface="+mn-ea"/>
              </a:rPr>
              <a:t>How to quickly locate the problem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Special Problem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What's the meaning of CI?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/>
              <a:t>- http://www.ruanyifeng.com/blog/2015/09/continuous-integration.html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8C9-74E1-4D58-990D-3867CF31D7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92D5-41A9-401D-B671-68613D17E3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709B9-1A83-49A6-8D21-4BDBFA2A3B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426F-62CF-44A4-BF7F-BBD3A1D8D8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7861-D361-4F10-8747-90E442EB4A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15B-437E-4EF4-B105-81FB56D2DF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AC48-995F-489D-A14C-E28B5FB1F0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115-BFD4-4648-AE6F-8C51325D93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5523-2279-43DA-A2E3-C3B1151848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1D35-02C1-415F-928F-F0AF6339F5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C858-79BF-44BD-8048-107813B89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B6E3-4AFE-44BD-8348-C551D72E534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9966B-28BF-43B6-A00D-7B49DF0CCC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45C-81E0-4B48-9022-84422AC81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A887-FF65-45BE-89BE-3C1E674C390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060" y="2409190"/>
            <a:ext cx="10363200" cy="18103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WebSite</a:t>
            </a:r>
            <a:b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treating the elephant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6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/8/2016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Paul.Huang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080" y="1342390"/>
            <a:ext cx="6078855" cy="3660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Quick understand subsystem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Build iteration environment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0695" y="1409700"/>
            <a:ext cx="8545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Tools List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24025" y="1945640"/>
          <a:ext cx="8531860" cy="361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95"/>
                <a:gridCol w="3353435"/>
                <a:gridCol w="18281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Front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Mock / Monitor / Test Famework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Running Time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Debug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Browser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Chrome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JSfiddle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Curl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Fiddler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Postman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ApiUtility </a:t>
                      </a:r>
                      <a:r>
                        <a:rPr lang="en-US" altLang="zh-CN" sz="1200"/>
                        <a:t>(node-webkit)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VisualStudio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Windbg (for dump)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Profiler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Management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Sql Lite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SQLite Expert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NodeJS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JSHint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Jasmine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Node-Inspector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7300" y="1142365"/>
            <a:ext cx="3589655" cy="4789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Browser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CSS / LESS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What is LESS?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Debug LESS?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What is sourceMap?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HTML (DOM)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Something U Must Know (1)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a. elements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b. resources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c. third part framework debug tool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JS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Something U Must Know (2)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a. source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b. console panel</a:t>
            </a:r>
            <a:endParaRPr lang="en-US" altLang="zh-CN" sz="1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sym typeface="+mn-ea"/>
              </a:rPr>
              <a:t>c. network panel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80" y="1237615"/>
            <a:ext cx="6670040" cy="443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8295" y="1212850"/>
            <a:ext cx="7757160" cy="3143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.NET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PostMan / ApiUtility64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First Throw Exception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What is first throw exception?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WinDbg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locate bug if it found in your customer's computer?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(when you cannot use vistual studio)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8310245" cy="378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SQL Server / SQL Lite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 Profiler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anylaize sql statement build by llbengen? 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 Management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SQLite Expert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How to view gis data stored in sql lite database?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0" y="1048385"/>
            <a:ext cx="6043295" cy="2778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sym typeface="+mn-ea"/>
              </a:rPr>
              <a:t>NodeJS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What happened when you click build.bat?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execute grunt by command line?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How to debug a nodejs programe?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9725" y="1236345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lesions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 Locate the problem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8630" y="1048385"/>
            <a:ext cx="5069205" cy="4026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System Interface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Browser -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Server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Server - GPS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Server - GIS DB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Server - SQL Server / Access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System Inside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Presistent Data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Running Time Envirornment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Enviroments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Build Agent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Rollback to old version</a:t>
            </a:r>
            <a:endParaRPr lang="en-US" altLang="zh-CN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8145" y="1377315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conditions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Performance issue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0490" y="1377950"/>
            <a:ext cx="4118610" cy="4483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Browser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How browsers work?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- You Must Know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Technaicl / Skill we used(1)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Server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Visual studio analyzer 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Technaicl / Skill we used(2)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Sql Server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- Execution Plan 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1647190"/>
            <a:ext cx="4857115" cy="330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1960" y="2803525"/>
            <a:ext cx="5085080" cy="1316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How many steps to 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put elephant in fridge?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614035" y="1462405"/>
          <a:ext cx="570992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705475" imgH="4305300" progId="Paint.Picture">
                  <p:embed/>
                </p:oleObj>
              </mc:Choice>
              <mc:Fallback>
                <p:oleObj name="" r:id="rId2" imgW="5705475" imgH="4305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5614035" y="1462405"/>
                        <a:ext cx="5709920" cy="430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5800" y="2141220"/>
            <a:ext cx="8031480" cy="1925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Brain Storm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How to updated favicon.ico correctly?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155" y="2774950"/>
            <a:ext cx="85756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How many steps to treat the elephant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？</a:t>
            </a:r>
            <a:endParaRPr lang="en-US" altLang="zh-CN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8145" y="1377315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Understand the whole picture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Subsystem / Third part plugin /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3070" y="1365250"/>
            <a:ext cx="6078855" cy="3477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Understand the whole picture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Subsystem / Third part plugin / Environment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Quick understand 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Build iteration environment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Find lesions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Locate the problem</a:t>
            </a:r>
            <a:endParaRPr lang="en-US" altLang="zh-CN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Special conditions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Performance issue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4490" y="2844800"/>
            <a:ext cx="91643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chemeClr val="accent6">
                    <a:lumMod val="75000"/>
                  </a:schemeClr>
                </a:solidFill>
              </a:rPr>
              <a:t>What's the name of our system structure ? </a:t>
            </a:r>
            <a:endParaRPr lang="en-US" altLang="zh-CN" sz="40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" name="图片 2" descr="architectur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5" y="1122680"/>
            <a:ext cx="3789045" cy="501396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/>
        </p:nvGraphicFramePr>
        <p:xfrm>
          <a:off x="1413510" y="1931035"/>
          <a:ext cx="488124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35"/>
                <a:gridCol w="1269365"/>
                <a:gridCol w="1208405"/>
                <a:gridCol w="11709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Front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Behind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Inner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Browser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79855" y="1360170"/>
            <a:ext cx="4930775" cy="3752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B/S  Strcture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Frameworks used to buid Interface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Do you know CI ?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990" y="1960880"/>
            <a:ext cx="366014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What's the meaning of CI? 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- Continuous integration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CI for transfinder?</a:t>
            </a:r>
            <a:endParaRPr lang="en-US" altLang="zh-CN" sz="24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Grunt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- TeamCity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4615815" y="1591310"/>
          <a:ext cx="6177280" cy="304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6172200" imgH="3038475" progId="Paint.Picture">
                  <p:embed/>
                </p:oleObj>
              </mc:Choice>
              <mc:Fallback>
                <p:oleObj name="" r:id="rId2" imgW="6172200" imgH="303847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4615815" y="1591310"/>
                        <a:ext cx="6177280" cy="3041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152400"/>
            <a:ext cx="7924800" cy="762000"/>
          </a:xfrm>
          <a:prstGeom prst="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0" y="0"/>
            <a:ext cx="2057400" cy="106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66876" y="152400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7239000" y="152400"/>
            <a:ext cx="3200400" cy="762000"/>
          </a:xfrm>
          <a:prstGeom prst="roundRect">
            <a:avLst/>
          </a:prstGeom>
          <a:solidFill>
            <a:srgbClr val="6B6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A887-FF65-45BE-89BE-3C1E674C390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0190" y="1075055"/>
            <a:ext cx="4060825" cy="4241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Visible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Subsystem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FrontEnd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BackEnd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DB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G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ps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DB (Gps Real Time Data)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ap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DB (Gis Data)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CI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Third Part PlugIn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Controller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kendo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UI</a:t>
            </a:r>
            <a:endParaRPr lang="en-US" altLang="zh-CN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Data Binding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knockout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JS</a:t>
            </a:r>
            <a:endParaRPr lang="zh-CN" altLang="en-US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06745" y="1039495"/>
            <a:ext cx="3497580" cy="2686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latin typeface="+mj-lt"/>
                <a:sym typeface="+mn-ea"/>
              </a:rPr>
              <a:t>Invisible</a:t>
            </a:r>
            <a:endParaRPr lang="en-US" altLang="zh-CN" sz="32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  <a:sym typeface="+mn-ea"/>
            </a:endParaRPr>
          </a:p>
          <a:p>
            <a:r>
              <a:rPr lang="en-US" altLang="zh-CN" sz="2400">
                <a:solidFill>
                  <a:schemeClr val="accent6">
                    <a:lumMod val="75000"/>
                  </a:schemeClr>
                </a:solidFill>
                <a:latin typeface="+mj-lt"/>
              </a:rPr>
              <a:t>Running Environment</a:t>
            </a:r>
            <a:endParaRPr lang="en-US" altLang="zh-CN" sz="240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-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C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hrome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.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N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et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ql server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S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ql lite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-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+mj-lt"/>
              </a:rPr>
              <a:t>N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lt"/>
              </a:rPr>
              <a:t>odejs</a:t>
            </a:r>
            <a:endParaRPr lang="zh-CN" alt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2998</Words>
  <Application>WPS 演示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Office Theme</vt:lpstr>
      <vt:lpstr>1_Office Theme</vt:lpstr>
      <vt:lpstr>Paint.Picture</vt:lpstr>
      <vt:lpstr>How to treating the elephant How To Debug WebSite 6/8/2016 – Paul.Huang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m/d/y – Presenter</dc:title>
  <dc:creator>Tony</dc:creator>
  <cp:lastModifiedBy>Paul</cp:lastModifiedBy>
  <cp:revision>313</cp:revision>
  <dcterms:created xsi:type="dcterms:W3CDTF">2016-05-27T03:55:00Z</dcterms:created>
  <dcterms:modified xsi:type="dcterms:W3CDTF">2016-06-12T05:20:33Z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