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3491880" y="3933056"/>
            <a:ext cx="1080120" cy="1512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3412" y="1456394"/>
            <a:ext cx="1512168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主界面</a:t>
            </a:r>
            <a:r>
              <a:rPr lang="en-US" altLang="zh-CN" dirty="0" err="1" smtClean="0"/>
              <a:t>stuManager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35702" y="1223079"/>
            <a:ext cx="1796262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表模型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stuModel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08274" y="974233"/>
            <a:ext cx="1924165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添加学生界面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stuAddDialog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20272" y="2968733"/>
            <a:ext cx="1872208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修改学生界面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stuUpDialog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2"/>
            <a:endCxn id="4" idx="2"/>
          </p:cNvCxnSpPr>
          <p:nvPr/>
        </p:nvCxnSpPr>
        <p:spPr>
          <a:xfrm>
            <a:off x="1159496" y="2420717"/>
            <a:ext cx="2332384" cy="2268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4" idx="1"/>
          </p:cNvCxnSpPr>
          <p:nvPr/>
        </p:nvCxnSpPr>
        <p:spPr>
          <a:xfrm flipH="1">
            <a:off x="4031940" y="2187402"/>
            <a:ext cx="801893" cy="174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4" idx="4"/>
          </p:cNvCxnSpPr>
          <p:nvPr/>
        </p:nvCxnSpPr>
        <p:spPr>
          <a:xfrm flipH="1">
            <a:off x="4572000" y="1938556"/>
            <a:ext cx="2998357" cy="2750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4" idx="4"/>
          </p:cNvCxnSpPr>
          <p:nvPr/>
        </p:nvCxnSpPr>
        <p:spPr>
          <a:xfrm flipH="1">
            <a:off x="4572000" y="3933056"/>
            <a:ext cx="3384376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8" idx="1"/>
          </p:cNvCxnSpPr>
          <p:nvPr/>
        </p:nvCxnSpPr>
        <p:spPr>
          <a:xfrm>
            <a:off x="1915580" y="1938556"/>
            <a:ext cx="5104692" cy="1512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8958" y="5661248"/>
            <a:ext cx="284315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程序框架图：用于描述程序中有多少文件和它们之间的调用关系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54417" y="5647837"/>
            <a:ext cx="319930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Modle1:</a:t>
            </a:r>
            <a:r>
              <a:rPr lang="zh-CN" altLang="en-US" dirty="0" smtClean="0"/>
              <a:t>模式最大的特点，方便写代码开发，但代码复用性差，可维护性差，可读性不好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88657" y="335304"/>
            <a:ext cx="407668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程序框架图</a:t>
            </a:r>
            <a:endParaRPr lang="zh-CN" altLang="en-US" sz="3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47499" y="3507859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删除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2869" y="3345232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查询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23029" y="2599401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调用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21705" y="2404360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添加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31964" y="4118345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修改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6" name="直接箭头连接符 35"/>
          <p:cNvCxnSpPr>
            <a:stCxn id="5" idx="3"/>
            <a:endCxn id="6" idx="1"/>
          </p:cNvCxnSpPr>
          <p:nvPr/>
        </p:nvCxnSpPr>
        <p:spPr>
          <a:xfrm flipV="1">
            <a:off x="1915580" y="1705241"/>
            <a:ext cx="2020122" cy="23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083196" y="1432998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调用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9512" y="150638"/>
            <a:ext cx="2967480" cy="923330"/>
          </a:xfrm>
          <a:prstGeom prst="rect">
            <a:avLst/>
          </a:prstGeom>
          <a:noFill/>
          <a:ln>
            <a:noFill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设计模式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58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3436221" y="5085184"/>
            <a:ext cx="1080120" cy="1512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3412" y="1456394"/>
            <a:ext cx="1512168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主界面</a:t>
            </a:r>
            <a:r>
              <a:rPr lang="en-US" altLang="zh-CN" dirty="0" err="1" smtClean="0"/>
              <a:t>stuManager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74564" y="3553633"/>
            <a:ext cx="2252437" cy="799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表模型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stuModel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32582" y="1456394"/>
            <a:ext cx="1924165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添加学生界面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stuAddDialog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63743" y="1480802"/>
            <a:ext cx="1872208" cy="9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修改学生界面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stuUpDialog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1159496" y="2420717"/>
            <a:ext cx="2841287" cy="1132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6" idx="0"/>
          </p:cNvCxnSpPr>
          <p:nvPr/>
        </p:nvCxnSpPr>
        <p:spPr>
          <a:xfrm flipH="1">
            <a:off x="4000783" y="2420717"/>
            <a:ext cx="493882" cy="1132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6" idx="0"/>
          </p:cNvCxnSpPr>
          <p:nvPr/>
        </p:nvCxnSpPr>
        <p:spPr>
          <a:xfrm flipH="1">
            <a:off x="4000783" y="2445125"/>
            <a:ext cx="3499064" cy="110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088657" y="335304"/>
            <a:ext cx="407668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程序框架图</a:t>
            </a:r>
            <a:endParaRPr lang="zh-CN" altLang="en-US" sz="3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07408" y="2814713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调用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9512" y="150638"/>
            <a:ext cx="2967480" cy="923330"/>
          </a:xfrm>
          <a:prstGeom prst="rect">
            <a:avLst/>
          </a:prstGeom>
          <a:noFill/>
          <a:ln>
            <a:noFill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设计模式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4" name="下箭头 83"/>
          <p:cNvSpPr/>
          <p:nvPr/>
        </p:nvSpPr>
        <p:spPr>
          <a:xfrm>
            <a:off x="3830772" y="4352890"/>
            <a:ext cx="292257" cy="73229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3361711" y="4534370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增删改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查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532582" y="2782447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调用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456747" y="2777760"/>
            <a:ext cx="12781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调用</a:t>
            </a:r>
            <a:endParaRPr lang="zh-CN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 flipV="1">
            <a:off x="174184" y="3151779"/>
            <a:ext cx="8640960" cy="4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909374" y="2551161"/>
            <a:ext cx="19718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界面</a:t>
            </a:r>
            <a:r>
              <a:rPr lang="en-US" altLang="zh-CN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view</a:t>
            </a:r>
            <a:r>
              <a:rPr lang="zh-CN" alt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层</a:t>
            </a:r>
            <a:endParaRPr lang="zh-CN" alt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626692" y="3553633"/>
            <a:ext cx="23903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M(model)</a:t>
            </a:r>
            <a:r>
              <a:rPr lang="zh-CN" alt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后台</a:t>
            </a:r>
            <a:endParaRPr lang="zh-CN" alt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476328" y="4892966"/>
            <a:ext cx="313094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Model2</a:t>
            </a:r>
            <a:r>
              <a:rPr lang="zh-CN" altLang="en-US" dirty="0" smtClean="0"/>
              <a:t>模式，界面和后台分离的，优点为</a:t>
            </a:r>
            <a:r>
              <a:rPr lang="en-US" altLang="zh-CN" dirty="0" smtClean="0"/>
              <a:t>model1</a:t>
            </a:r>
            <a:r>
              <a:rPr lang="zh-CN" altLang="en-US" dirty="0" smtClean="0"/>
              <a:t>的缺点，缺点是复杂性高，项目太小复杂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87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123</Words>
  <Application>Microsoft Office PowerPoint</Application>
  <PresentationFormat>全屏显示(4:3)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李欣芮</dc:creator>
  <cp:lastModifiedBy>李欣芮</cp:lastModifiedBy>
  <cp:revision>4</cp:revision>
  <dcterms:created xsi:type="dcterms:W3CDTF">2018-11-05T16:52:16Z</dcterms:created>
  <dcterms:modified xsi:type="dcterms:W3CDTF">2018-11-05T17:18:29Z</dcterms:modified>
</cp:coreProperties>
</file>