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3491880" y="3933056"/>
            <a:ext cx="1080120" cy="151216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3412" y="1456394"/>
            <a:ext cx="1512168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主界面</a:t>
            </a:r>
            <a:r>
              <a:rPr lang="en-US" altLang="zh-CN" dirty="0" err="1" smtClean="0"/>
              <a:t>stuManager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35702" y="1223079"/>
            <a:ext cx="1796262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表模型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stuModel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08274" y="974233"/>
            <a:ext cx="1924165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添加学生界面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stuAddDialog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20272" y="2968733"/>
            <a:ext cx="1872208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修改学生界面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stuUpDialog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2"/>
            <a:endCxn id="4" idx="2"/>
          </p:cNvCxnSpPr>
          <p:nvPr/>
        </p:nvCxnSpPr>
        <p:spPr>
          <a:xfrm>
            <a:off x="1159496" y="2420717"/>
            <a:ext cx="2332384" cy="2268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4" idx="1"/>
          </p:cNvCxnSpPr>
          <p:nvPr/>
        </p:nvCxnSpPr>
        <p:spPr>
          <a:xfrm flipH="1">
            <a:off x="4031940" y="2187402"/>
            <a:ext cx="801893" cy="174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4" idx="4"/>
          </p:cNvCxnSpPr>
          <p:nvPr/>
        </p:nvCxnSpPr>
        <p:spPr>
          <a:xfrm flipH="1">
            <a:off x="4572000" y="1938556"/>
            <a:ext cx="2998357" cy="2750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4" idx="4"/>
          </p:cNvCxnSpPr>
          <p:nvPr/>
        </p:nvCxnSpPr>
        <p:spPr>
          <a:xfrm flipH="1">
            <a:off x="4572000" y="3933056"/>
            <a:ext cx="3384376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8" idx="1"/>
          </p:cNvCxnSpPr>
          <p:nvPr/>
        </p:nvCxnSpPr>
        <p:spPr>
          <a:xfrm>
            <a:off x="1915580" y="1938556"/>
            <a:ext cx="5104692" cy="1512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8958" y="5661248"/>
            <a:ext cx="284315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程序框架图：用于描述程序中有多少文件和它们之间的调用关系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54417" y="5647837"/>
            <a:ext cx="319930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Modle1:</a:t>
            </a:r>
            <a:r>
              <a:rPr lang="zh-CN" altLang="en-US" dirty="0" smtClean="0"/>
              <a:t>模式最大的特点，方便写代码开发，但代码复用性差，可维护性差，可读性不好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88657" y="335304"/>
            <a:ext cx="407668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程序框架图</a:t>
            </a:r>
            <a:endParaRPr lang="zh-CN" altLang="en-US" sz="3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47499" y="3507859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删除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2869" y="3345232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查询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23029" y="2599401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调用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21705" y="2404360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添加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31964" y="4118345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修改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6" name="直接箭头连接符 35"/>
          <p:cNvCxnSpPr>
            <a:stCxn id="5" idx="3"/>
            <a:endCxn id="6" idx="1"/>
          </p:cNvCxnSpPr>
          <p:nvPr/>
        </p:nvCxnSpPr>
        <p:spPr>
          <a:xfrm flipV="1">
            <a:off x="1915580" y="1705241"/>
            <a:ext cx="2020122" cy="233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083196" y="1432998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调用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9512" y="150638"/>
            <a:ext cx="2967480" cy="923330"/>
          </a:xfrm>
          <a:prstGeom prst="rect">
            <a:avLst/>
          </a:prstGeom>
          <a:noFill/>
          <a:ln>
            <a:noFill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设计模式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58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3436221" y="5085184"/>
            <a:ext cx="1080120" cy="151216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3412" y="1456394"/>
            <a:ext cx="1512168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主界面</a:t>
            </a:r>
            <a:r>
              <a:rPr lang="en-US" altLang="zh-CN" dirty="0" err="1" smtClean="0"/>
              <a:t>stuManager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74564" y="3553633"/>
            <a:ext cx="2252437" cy="799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表模型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stuModel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32582" y="1456394"/>
            <a:ext cx="1924165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添加学生界面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stuAddDialog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63743" y="1480802"/>
            <a:ext cx="1872208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修改学生界面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stuUpDialog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1159496" y="2420717"/>
            <a:ext cx="2841287" cy="1132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6" idx="0"/>
          </p:cNvCxnSpPr>
          <p:nvPr/>
        </p:nvCxnSpPr>
        <p:spPr>
          <a:xfrm flipH="1">
            <a:off x="4000783" y="2420717"/>
            <a:ext cx="493882" cy="1132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6" idx="0"/>
          </p:cNvCxnSpPr>
          <p:nvPr/>
        </p:nvCxnSpPr>
        <p:spPr>
          <a:xfrm flipH="1">
            <a:off x="4000783" y="2445125"/>
            <a:ext cx="3499064" cy="110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088657" y="335304"/>
            <a:ext cx="407668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程序框架图</a:t>
            </a:r>
            <a:endParaRPr lang="zh-CN" altLang="en-US" sz="3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07408" y="2814713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调用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9512" y="150638"/>
            <a:ext cx="2967480" cy="923330"/>
          </a:xfrm>
          <a:prstGeom prst="rect">
            <a:avLst/>
          </a:prstGeom>
          <a:noFill/>
          <a:ln>
            <a:noFill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设计模式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4" name="下箭头 83"/>
          <p:cNvSpPr/>
          <p:nvPr/>
        </p:nvSpPr>
        <p:spPr>
          <a:xfrm>
            <a:off x="3830772" y="4352890"/>
            <a:ext cx="292257" cy="73229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3361711" y="4534370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增删改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查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532582" y="2782447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调用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456747" y="2777760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调用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 flipV="1">
            <a:off x="174184" y="3151779"/>
            <a:ext cx="8640960" cy="4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909374" y="2551161"/>
            <a:ext cx="19718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界面</a:t>
            </a:r>
            <a:r>
              <a:rPr lang="en-US" altLang="zh-CN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view</a:t>
            </a:r>
            <a:r>
              <a:rPr lang="zh-CN" alt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层</a:t>
            </a:r>
            <a:endParaRPr lang="zh-CN" alt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626692" y="3553633"/>
            <a:ext cx="23903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M(model)</a:t>
            </a:r>
            <a:r>
              <a:rPr lang="zh-CN" alt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后台</a:t>
            </a:r>
            <a:endParaRPr lang="zh-CN" alt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476328" y="4892966"/>
            <a:ext cx="313094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Model2</a:t>
            </a:r>
            <a:r>
              <a:rPr lang="zh-CN" altLang="en-US" dirty="0" smtClean="0"/>
              <a:t>模式，界面和后台分离的，优点为</a:t>
            </a:r>
            <a:r>
              <a:rPr lang="en-US" altLang="zh-CN" dirty="0" smtClean="0"/>
              <a:t>model1</a:t>
            </a:r>
            <a:r>
              <a:rPr lang="zh-CN" altLang="en-US" dirty="0" smtClean="0"/>
              <a:t>的缺点，缺点是复杂性高，项目太小复杂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87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2548597" y="5805264"/>
            <a:ext cx="1080120" cy="90097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3412" y="1268760"/>
            <a:ext cx="1512168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主界面</a:t>
            </a:r>
            <a:r>
              <a:rPr lang="en-US" altLang="zh-CN" dirty="0" err="1" smtClean="0"/>
              <a:t>stuManager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7411" y="3415614"/>
            <a:ext cx="2252437" cy="799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表模型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stuModel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47437" y="1313212"/>
            <a:ext cx="1924165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添加学生界面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stuAddDialog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63743" y="1456393"/>
            <a:ext cx="1872208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修改学生界面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stuUpDialog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1159496" y="2233083"/>
            <a:ext cx="374134" cy="1182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6" idx="0"/>
          </p:cNvCxnSpPr>
          <p:nvPr/>
        </p:nvCxnSpPr>
        <p:spPr>
          <a:xfrm flipH="1">
            <a:off x="1533630" y="2277535"/>
            <a:ext cx="2775890" cy="1138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6" idx="0"/>
          </p:cNvCxnSpPr>
          <p:nvPr/>
        </p:nvCxnSpPr>
        <p:spPr>
          <a:xfrm flipH="1">
            <a:off x="1533630" y="2420716"/>
            <a:ext cx="5966217" cy="994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088657" y="335304"/>
            <a:ext cx="407668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程序框架图</a:t>
            </a:r>
            <a:endParaRPr lang="zh-CN" altLang="en-US" sz="3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9512" y="150638"/>
            <a:ext cx="2967480" cy="923330"/>
          </a:xfrm>
          <a:prstGeom prst="rect">
            <a:avLst/>
          </a:prstGeom>
          <a:noFill/>
          <a:ln>
            <a:noFill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设计模式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01" name="直接连接符 100"/>
          <p:cNvCxnSpPr/>
          <p:nvPr/>
        </p:nvCxnSpPr>
        <p:spPr>
          <a:xfrm flipV="1">
            <a:off x="199790" y="2936779"/>
            <a:ext cx="8640960" cy="4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865333" y="2459272"/>
            <a:ext cx="19718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界面</a:t>
            </a:r>
            <a:r>
              <a:rPr lang="en-US" altLang="zh-CN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view</a:t>
            </a:r>
            <a:r>
              <a:rPr lang="zh-CN" alt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层</a:t>
            </a:r>
            <a:endParaRPr lang="zh-CN" alt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998271" y="5596190"/>
            <a:ext cx="313094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Model3</a:t>
            </a:r>
            <a:r>
              <a:rPr lang="zh-CN" altLang="en-US" dirty="0" smtClean="0"/>
              <a:t>模式，当表模型特别多时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347437" y="3415613"/>
            <a:ext cx="2252437" cy="799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表模型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stuModel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248813" y="3378614"/>
            <a:ext cx="2252437" cy="799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表模型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stuModel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6753602" y="3197492"/>
            <a:ext cx="23903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M(model)</a:t>
            </a:r>
            <a:r>
              <a:rPr lang="zh-CN" alt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后台</a:t>
            </a:r>
            <a:endParaRPr lang="zh-CN" alt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96258" y="4534370"/>
            <a:ext cx="86409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833049" y="4823807"/>
            <a:ext cx="2511216" cy="5552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</a:t>
            </a:r>
            <a:r>
              <a:rPr lang="zh-CN" altLang="en-US" dirty="0" smtClean="0"/>
              <a:t>数据库操作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sqlHelper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封装增删该查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41" idx="2"/>
            <a:endCxn id="4" idx="1"/>
          </p:cNvCxnSpPr>
          <p:nvPr/>
        </p:nvCxnSpPr>
        <p:spPr>
          <a:xfrm>
            <a:off x="3088657" y="5379043"/>
            <a:ext cx="0" cy="426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2"/>
            <a:endCxn id="41" idx="0"/>
          </p:cNvCxnSpPr>
          <p:nvPr/>
        </p:nvCxnSpPr>
        <p:spPr>
          <a:xfrm>
            <a:off x="1533630" y="4214871"/>
            <a:ext cx="1555027" cy="608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3" idx="2"/>
            <a:endCxn id="41" idx="0"/>
          </p:cNvCxnSpPr>
          <p:nvPr/>
        </p:nvCxnSpPr>
        <p:spPr>
          <a:xfrm flipH="1">
            <a:off x="3088657" y="4214870"/>
            <a:ext cx="1384999" cy="60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7" idx="2"/>
            <a:endCxn id="41" idx="0"/>
          </p:cNvCxnSpPr>
          <p:nvPr/>
        </p:nvCxnSpPr>
        <p:spPr>
          <a:xfrm flipH="1">
            <a:off x="3088657" y="4177871"/>
            <a:ext cx="4286375" cy="645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340632" y="4224154"/>
            <a:ext cx="1210589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业务逻辑层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7" name="直接箭头连接符 46"/>
          <p:cNvCxnSpPr>
            <a:stCxn id="6" idx="3"/>
            <a:endCxn id="33" idx="1"/>
          </p:cNvCxnSpPr>
          <p:nvPr/>
        </p:nvCxnSpPr>
        <p:spPr>
          <a:xfrm flipV="1">
            <a:off x="2659848" y="3815242"/>
            <a:ext cx="68758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3" idx="3"/>
            <a:endCxn id="37" idx="1"/>
          </p:cNvCxnSpPr>
          <p:nvPr/>
        </p:nvCxnSpPr>
        <p:spPr>
          <a:xfrm flipV="1">
            <a:off x="5599874" y="3778243"/>
            <a:ext cx="648939" cy="36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776692" y="4823807"/>
            <a:ext cx="2265364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对数据库的操作层</a:t>
            </a:r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en-US" altLang="zh-CN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dao</a:t>
            </a:r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access object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406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189</Words>
  <Application>Microsoft Office PowerPoint</Application>
  <PresentationFormat>全屏显示(4:3)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李欣芮</dc:creator>
  <cp:lastModifiedBy>李欣芮</cp:lastModifiedBy>
  <cp:revision>6</cp:revision>
  <dcterms:created xsi:type="dcterms:W3CDTF">2018-11-05T16:52:16Z</dcterms:created>
  <dcterms:modified xsi:type="dcterms:W3CDTF">2018-11-06T01:45:57Z</dcterms:modified>
</cp:coreProperties>
</file>