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323F-977E-4736-8E98-63963AF38F5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B0C9-002D-4D1C-91AC-82A6B627B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对称距离，去去回距离相同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B0C9-002D-4D1C-91AC-82A6B627BF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067-B43A-49C1-8D6B-531F4E11EB1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2459-2950-4AEA-BC9E-9CD5E960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E067-B43A-49C1-8D6B-531F4E11EB1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2459-2950-4AEA-BC9E-9CD5E960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1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600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组合优化理论</a:t>
            </a:r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讲授的主要内容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0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 </a:t>
            </a:r>
            <a:r>
              <a:rPr lang="en-US" altLang="zh-CN" smtClean="0"/>
              <a:t>– </a:t>
            </a:r>
            <a:r>
              <a:rPr lang="zh-CN" altLang="en-US" smtClean="0"/>
              <a:t>示例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组合优化的数学模型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组合优化问题的抽象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组合优化的研究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组合优化问题的特点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组合优化问题的求解方法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算法分类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smtClean="0"/>
              <a:t>自我介绍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11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课程简介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组合优化理论在相关课程中的地位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学习该课程需具备的知识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教材及参考书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课时数及考试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Office PowerPoint</Application>
  <PresentationFormat>全屏显示(4:3)</PresentationFormat>
  <Paragraphs>21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组合优化理论</vt:lpstr>
      <vt:lpstr>自我介绍</vt:lpstr>
      <vt:lpstr>课程简介</vt:lpstr>
      <vt:lpstr>组合优化理论在相关课程中的地位</vt:lpstr>
      <vt:lpstr>学习该课程需具备的知识</vt:lpstr>
      <vt:lpstr>教材及参考书</vt:lpstr>
      <vt:lpstr>教材及参考书</vt:lpstr>
      <vt:lpstr>教材及参考书</vt:lpstr>
      <vt:lpstr>课时数及考试</vt:lpstr>
      <vt:lpstr>讲授的主要内容</vt:lpstr>
      <vt:lpstr>组合优化问题 – 示例1</vt:lpstr>
      <vt:lpstr>组合优化问题 – 示例2</vt:lpstr>
      <vt:lpstr>组合优化问题 – 示例2(续)</vt:lpstr>
      <vt:lpstr>组合优化的数学模型</vt:lpstr>
      <vt:lpstr>组合优化问题的抽象</vt:lpstr>
      <vt:lpstr>组合优化的研究</vt:lpstr>
      <vt:lpstr>组合优化问题的特点</vt:lpstr>
      <vt:lpstr>组合优化问题的求解方法</vt:lpstr>
      <vt:lpstr>算法分类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组合优化理论</dc:title>
  <dc:creator>DRChina</dc:creator>
  <cp:lastModifiedBy>李欣芮</cp:lastModifiedBy>
  <cp:revision>3</cp:revision>
  <dcterms:created xsi:type="dcterms:W3CDTF">2018-11-13T09:36:52Z</dcterms:created>
  <dcterms:modified xsi:type="dcterms:W3CDTF">2018-11-13T12:35:29Z</dcterms:modified>
</cp:coreProperties>
</file>