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notesMasterIdLst>
    <p:notesMasterId r:id="rId5"/>
  </p:notesMasterIdLst>
  <p:handoutMasterIdLst>
    <p:handoutMasterId r:id="rId6"/>
  </p:handoutMasterIdLst>
  <p:sldIdLst>
    <p:sldId id="917" r:id="rId2"/>
    <p:sldId id="916" r:id="rId3"/>
    <p:sldId id="91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5" autoAdjust="0"/>
    <p:restoredTop sz="75046" autoAdjust="0"/>
  </p:normalViewPr>
  <p:slideViewPr>
    <p:cSldViewPr>
      <p:cViewPr varScale="1">
        <p:scale>
          <a:sx n="65" d="100"/>
          <a:sy n="65" d="100"/>
        </p:scale>
        <p:origin x="16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6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381A5DA5-F595-4CB4-91C5-14334B8DA1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34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9AFE14E6-F4C8-4816-B743-D1AB2D2D76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051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8A0CA33-5AF5-4B6B-BB0C-E45649DE65C8}" type="datetimeFigureOut">
              <a:rPr lang="en-US" smtClean="0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545D7-B22A-4CA4-A0BA-57EEA12A93A6}" type="datetimeFigureOut">
              <a:rPr lang="en-US" smtClean="0"/>
              <a:pPr>
                <a:defRPr/>
              </a:pPr>
              <a:t>11/7/2018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0A7-6AE0-4E70-8F01-E807AAC61C9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AD161F-C035-4BD4-A9A0-4273A214587D}" type="datetimeFigureOut">
              <a:rPr lang="en-US" smtClean="0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B5751215-5B0E-4402-ACB6-3A518516367D}" type="datetimeFigureOut">
              <a:rPr lang="en-US" smtClean="0"/>
              <a:pPr>
                <a:defRPr/>
              </a:pPr>
              <a:t>11/7/2018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E4FD7-81C3-495D-BFBA-6F81AD4A38E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15EACD-55C2-4DCD-8FBB-F99F460FF19F}" type="datetimeFigureOut">
              <a:rPr lang="en-US" smtClean="0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8981A-5A74-458F-8012-2B2F9B0D232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B3BEBD-8BF8-47C1-8610-169C3C9AB873}" type="datetimeFigureOut">
              <a:rPr lang="en-US" smtClean="0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3F525-2A8A-4868-8C0C-BD22E8CA44B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D161F-C035-4BD4-A9A0-4273A214587D}" type="datetimeFigureOut">
              <a:rPr lang="en-US" smtClean="0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8DDFF9-4B3E-4935-ADAC-47589B811D08}" type="datetimeFigureOut">
              <a:rPr lang="en-US" smtClean="0"/>
              <a:pPr>
                <a:defRPr/>
              </a:pPr>
              <a:t>11/7/2018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16733-8C3B-4C3A-AB0A-7DE9E28AF6E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603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207293"/>
            <a:ext cx="8229600" cy="51865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DAD161F-C035-4BD4-A9A0-4273A214587D}" type="datetimeFigureOut">
              <a:rPr lang="en-US" smtClean="0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E42B576-6C96-45E3-BEDE-29BE65C272B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30" r:id="rId8"/>
    <p:sldLayoutId id="2147483931" r:id="rId9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800" kern="1200">
          <a:solidFill>
            <a:srgbClr val="C00000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ea_uestc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网络安全理论与技术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平时</a:t>
            </a:r>
            <a:r>
              <a:rPr lang="zh-CN" altLang="en-US" smtClean="0"/>
              <a:t>考核要求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408738"/>
            <a:ext cx="511175" cy="449262"/>
          </a:xfrm>
        </p:spPr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498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安全问题解决</a:t>
            </a:r>
            <a:r>
              <a:rPr lang="zh-CN" altLang="en-US" smtClean="0"/>
              <a:t>方案</a:t>
            </a:r>
            <a:endParaRPr lang="en-US" altLang="zh-CN" smtClean="0"/>
          </a:p>
          <a:p>
            <a:r>
              <a:rPr lang="zh-CN" altLang="en-US" smtClean="0"/>
              <a:t>方案</a:t>
            </a:r>
            <a:r>
              <a:rPr lang="zh-CN" altLang="en-US" dirty="0" smtClean="0"/>
              <a:t>结构</a:t>
            </a:r>
            <a:endParaRPr lang="en-US" altLang="zh-CN" dirty="0"/>
          </a:p>
          <a:p>
            <a:pPr lvl="1"/>
            <a:r>
              <a:rPr lang="zh-CN" altLang="en-US" dirty="0" smtClean="0"/>
              <a:t>问题描述</a:t>
            </a:r>
            <a:endParaRPr lang="en-US" altLang="zh-CN" dirty="0"/>
          </a:p>
          <a:p>
            <a:pPr lvl="1"/>
            <a:r>
              <a:rPr lang="zh-CN" altLang="en-US"/>
              <a:t>解决</a:t>
            </a:r>
            <a:r>
              <a:rPr lang="zh-CN" altLang="en-US" smtClean="0"/>
              <a:t>方法：算法</a:t>
            </a:r>
            <a:r>
              <a:rPr lang="zh-CN" altLang="en-US" dirty="0" smtClean="0"/>
              <a:t>、架构</a:t>
            </a:r>
            <a:r>
              <a:rPr lang="zh-CN" altLang="en-US" smtClean="0"/>
              <a:t>、流程等</a:t>
            </a:r>
            <a:endParaRPr lang="en-US" altLang="zh-CN" dirty="0"/>
          </a:p>
          <a:p>
            <a:r>
              <a:rPr lang="zh-CN" altLang="en-US" smtClean="0"/>
              <a:t>提交形式：</a:t>
            </a:r>
            <a:r>
              <a:rPr lang="en-US" altLang="zh-CN"/>
              <a:t>ppt</a:t>
            </a:r>
            <a:r>
              <a:rPr lang="zh-CN" altLang="en-US" smtClean="0"/>
              <a:t>或</a:t>
            </a:r>
            <a:r>
              <a:rPr lang="en-US" altLang="zh-CN" smtClean="0"/>
              <a:t>pptx</a:t>
            </a:r>
            <a:r>
              <a:rPr lang="zh-CN" altLang="en-US" smtClean="0"/>
              <a:t>格式</a:t>
            </a:r>
            <a:endParaRPr lang="en-US" altLang="zh-CN" smtClean="0"/>
          </a:p>
          <a:p>
            <a:r>
              <a:rPr lang="zh-CN" altLang="en-US" smtClean="0"/>
              <a:t>文件命名：</a:t>
            </a:r>
            <a:r>
              <a:rPr lang="zh-CN" altLang="en-US"/>
              <a:t>学号</a:t>
            </a:r>
            <a:r>
              <a:rPr lang="zh-CN" altLang="en-US" smtClean="0"/>
              <a:t>姓名</a:t>
            </a:r>
            <a:r>
              <a:rPr lang="en-US" altLang="zh-CN" smtClean="0"/>
              <a:t>_</a:t>
            </a:r>
            <a:r>
              <a:rPr lang="zh-CN" altLang="en-US" smtClean="0"/>
              <a:t>标题</a:t>
            </a:r>
            <a:endParaRPr lang="en-US" altLang="zh-CN" smtClean="0"/>
          </a:p>
          <a:p>
            <a:r>
              <a:rPr lang="zh-CN" altLang="en-US" smtClean="0"/>
              <a:t>提交邮箱：</a:t>
            </a:r>
            <a:r>
              <a:rPr lang="en-US" altLang="zh-CN" smtClean="0">
                <a:hlinkClick r:id="rId2"/>
              </a:rPr>
              <a:t>sea_uestc@163.com</a:t>
            </a:r>
            <a:r>
              <a:rPr lang="zh-CN" altLang="en-US" smtClean="0"/>
              <a:t>，直接附件（不压缩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en-US" altLang="zh-CN" smtClean="0"/>
              <a:t>deadline</a:t>
            </a:r>
            <a:r>
              <a:rPr lang="zh-CN" altLang="en-US" smtClean="0"/>
              <a:t>：</a:t>
            </a:r>
            <a:r>
              <a:rPr lang="en-US" altLang="zh-CN" smtClean="0"/>
              <a:t>12</a:t>
            </a:r>
            <a:r>
              <a:rPr lang="zh-CN" altLang="en-US" smtClean="0"/>
              <a:t>月</a:t>
            </a:r>
            <a:r>
              <a:rPr lang="en-US" altLang="zh-CN" smtClean="0"/>
              <a:t>10</a:t>
            </a:r>
            <a:r>
              <a:rPr lang="zh-CN" altLang="en-US" smtClean="0"/>
              <a:t>日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要求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812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1</a:t>
            </a:r>
            <a:r>
              <a:rPr lang="zh-CN" altLang="en-US" dirty="0" smtClean="0"/>
              <a:t>、互联网、云计算环境、应用等新型</a:t>
            </a:r>
            <a:r>
              <a:rPr lang="en-US" altLang="zh-CN" dirty="0" err="1" smtClean="0"/>
              <a:t>DDoS</a:t>
            </a:r>
            <a:r>
              <a:rPr lang="zh-CN" altLang="en-US" dirty="0" smtClean="0"/>
              <a:t>防御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、移动应用漏洞发现与检测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、缓冲区溢出漏洞检测与攻击防御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、勒索病毒攻击与监测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、云</a:t>
            </a:r>
            <a:r>
              <a:rPr lang="zh-CN" altLang="en-US" dirty="0"/>
              <a:t>计算安全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、区块链安全问题与防御技术</a:t>
            </a:r>
            <a:endParaRPr lang="en-US" altLang="zh-CN" dirty="0"/>
          </a:p>
          <a:p>
            <a:r>
              <a:rPr lang="en-US" altLang="zh-CN" smtClean="0"/>
              <a:t>7</a:t>
            </a:r>
            <a:r>
              <a:rPr lang="zh-CN" altLang="en-US" smtClean="0"/>
              <a:t>、新</a:t>
            </a:r>
            <a:r>
              <a:rPr lang="zh-CN" altLang="en-US" dirty="0"/>
              <a:t>密码技术方案</a:t>
            </a:r>
            <a:endParaRPr lang="en-US" altLang="zh-CN" dirty="0"/>
          </a:p>
          <a:p>
            <a:pPr lvl="1"/>
            <a:r>
              <a:rPr lang="en-US" altLang="zh-CN" dirty="0"/>
              <a:t>IBE(Identity-Based Encryption)</a:t>
            </a:r>
            <a:r>
              <a:rPr lang="zh-CN" altLang="en-US" dirty="0"/>
              <a:t>，基于身份的加密技术</a:t>
            </a:r>
            <a:endParaRPr lang="en-US" altLang="zh-CN" dirty="0"/>
          </a:p>
          <a:p>
            <a:pPr lvl="1"/>
            <a:r>
              <a:rPr lang="en-US" altLang="zh-CN" dirty="0"/>
              <a:t>ABE(attribute-Based Encryption)</a:t>
            </a:r>
            <a:r>
              <a:rPr lang="zh-CN" altLang="en-US" dirty="0"/>
              <a:t>，基于属性的加密技术</a:t>
            </a:r>
            <a:endParaRPr lang="en-US" altLang="zh-CN" dirty="0"/>
          </a:p>
          <a:p>
            <a:pPr lvl="1"/>
            <a:r>
              <a:rPr lang="zh-CN" altLang="en-US" dirty="0"/>
              <a:t>全同态</a:t>
            </a:r>
            <a:r>
              <a:rPr lang="zh-CN" altLang="en-US" dirty="0" smtClean="0"/>
              <a:t>加密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</a:t>
            </a:r>
            <a:r>
              <a:rPr lang="zh-CN" altLang="en-US" dirty="0"/>
              <a:t>加密（</a:t>
            </a:r>
            <a:r>
              <a:rPr lang="en-US" altLang="zh-CN" dirty="0"/>
              <a:t>function </a:t>
            </a:r>
            <a:r>
              <a:rPr lang="en-US" altLang="zh-CN"/>
              <a:t>Encryption</a:t>
            </a:r>
            <a:r>
              <a:rPr lang="zh-CN" altLang="en-US" smtClean="0"/>
              <a:t>）等</a:t>
            </a:r>
            <a:endParaRPr lang="en-US" altLang="zh-CN" smtClean="0"/>
          </a:p>
          <a:p>
            <a:r>
              <a:rPr lang="en-US" altLang="zh-CN" smtClean="0"/>
              <a:t>8</a:t>
            </a:r>
            <a:r>
              <a:rPr lang="zh-CN" altLang="en-US" smtClean="0"/>
              <a:t>、新型访问控制技术或策略</a:t>
            </a:r>
            <a:endParaRPr lang="en-US" altLang="zh-CN" smtClean="0"/>
          </a:p>
          <a:p>
            <a:r>
              <a:rPr lang="en-US" altLang="zh-CN" smtClean="0"/>
              <a:t>9</a:t>
            </a:r>
            <a:r>
              <a:rPr lang="zh-CN" altLang="en-US" smtClean="0"/>
              <a:t>、新型或新型网络环境下的防火墙技术</a:t>
            </a:r>
            <a:endParaRPr lang="en-US" altLang="zh-CN" smtClean="0"/>
          </a:p>
          <a:p>
            <a:r>
              <a:rPr lang="en-US" altLang="zh-CN" smtClean="0"/>
              <a:t>10</a:t>
            </a:r>
            <a:r>
              <a:rPr lang="zh-CN" altLang="en-US" smtClean="0"/>
              <a:t>、新型入侵检测技术</a:t>
            </a:r>
            <a:endParaRPr lang="en-US" altLang="zh-CN" smtClean="0"/>
          </a:p>
          <a:p>
            <a:r>
              <a:rPr lang="zh-CN" altLang="en-US" smtClean="0"/>
              <a:t>自选安全技术与问题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供选</a:t>
            </a:r>
            <a:r>
              <a:rPr lang="zh-CN" altLang="en-US" smtClean="0"/>
              <a:t>题目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C9297D-50FE-4CE4-BB8E-D1296749EF6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059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子科技大学鞠海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电子科技大学鞠海</Template>
  <TotalTime>18003</TotalTime>
  <Words>177</Words>
  <Application>Microsoft Office PowerPoint</Application>
  <PresentationFormat>全屏显示(4:3)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黑体</vt:lpstr>
      <vt:lpstr>宋体</vt:lpstr>
      <vt:lpstr>Arial</vt:lpstr>
      <vt:lpstr>Lucida Sans Unicode</vt:lpstr>
      <vt:lpstr>Tahoma</vt:lpstr>
      <vt:lpstr>Times New Roman</vt:lpstr>
      <vt:lpstr>Verdana</vt:lpstr>
      <vt:lpstr>Wingdings 2</vt:lpstr>
      <vt:lpstr>Wingdings 3</vt:lpstr>
      <vt:lpstr>电子科技大学鞠海</vt:lpstr>
      <vt:lpstr>网络安全理论与技术</vt:lpstr>
      <vt:lpstr>要求</vt:lpstr>
      <vt:lpstr>供选题目</vt:lpstr>
    </vt:vector>
  </TitlesOfParts>
  <Company>cumt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课程名称：计算机系统安全</dc:title>
  <dc:creator>zeze</dc:creator>
  <cp:lastModifiedBy>zea rhapsody</cp:lastModifiedBy>
  <cp:revision>728</cp:revision>
  <cp:lastPrinted>1601-01-01T00:00:00Z</cp:lastPrinted>
  <dcterms:created xsi:type="dcterms:W3CDTF">2001-05-08T13:39:25Z</dcterms:created>
  <dcterms:modified xsi:type="dcterms:W3CDTF">2018-11-07T07:36:19Z</dcterms:modified>
</cp:coreProperties>
</file>