
<file path=[Content_Types].xml><?xml version="1.0" encoding="utf-8"?>
<Types xmlns="http://schemas.openxmlformats.org/package/2006/content-types">
  <Default Extension="png" ContentType="image/png"/>
  <Default Extension="tmp" ContentType="image/jpe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87"/>
  </p:notesMasterIdLst>
  <p:sldIdLst>
    <p:sldId id="272" r:id="rId3"/>
    <p:sldId id="337" r:id="rId4"/>
    <p:sldId id="271" r:id="rId5"/>
    <p:sldId id="328" r:id="rId6"/>
    <p:sldId id="275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68" r:id="rId37"/>
    <p:sldId id="367" r:id="rId38"/>
    <p:sldId id="361" r:id="rId39"/>
    <p:sldId id="362" r:id="rId40"/>
    <p:sldId id="363" r:id="rId41"/>
    <p:sldId id="364" r:id="rId42"/>
    <p:sldId id="365" r:id="rId43"/>
    <p:sldId id="366" r:id="rId44"/>
    <p:sldId id="276" r:id="rId45"/>
    <p:sldId id="379" r:id="rId46"/>
    <p:sldId id="380" r:id="rId47"/>
    <p:sldId id="383" r:id="rId48"/>
    <p:sldId id="384" r:id="rId49"/>
    <p:sldId id="381" r:id="rId50"/>
    <p:sldId id="382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85" r:id="rId61"/>
    <p:sldId id="386" r:id="rId62"/>
    <p:sldId id="387" r:id="rId63"/>
    <p:sldId id="389" r:id="rId64"/>
    <p:sldId id="390" r:id="rId65"/>
    <p:sldId id="388" r:id="rId66"/>
    <p:sldId id="391" r:id="rId67"/>
    <p:sldId id="393" r:id="rId68"/>
    <p:sldId id="392" r:id="rId69"/>
    <p:sldId id="394" r:id="rId70"/>
    <p:sldId id="395" r:id="rId71"/>
    <p:sldId id="396" r:id="rId72"/>
    <p:sldId id="397" r:id="rId73"/>
    <p:sldId id="398" r:id="rId74"/>
    <p:sldId id="399" r:id="rId75"/>
    <p:sldId id="400" r:id="rId76"/>
    <p:sldId id="401" r:id="rId77"/>
    <p:sldId id="402" r:id="rId78"/>
    <p:sldId id="403" r:id="rId79"/>
    <p:sldId id="404" r:id="rId80"/>
    <p:sldId id="405" r:id="rId81"/>
    <p:sldId id="406" r:id="rId82"/>
    <p:sldId id="407" r:id="rId83"/>
    <p:sldId id="408" r:id="rId84"/>
    <p:sldId id="409" r:id="rId85"/>
    <p:sldId id="410" r:id="rId8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53" d="100"/>
          <a:sy n="53" d="100"/>
        </p:scale>
        <p:origin x="10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53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7.wmf"/><Relationship Id="rId18" Type="http://schemas.openxmlformats.org/officeDocument/2006/relationships/image" Target="../media/image52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46.wmf"/><Relationship Id="rId17" Type="http://schemas.openxmlformats.org/officeDocument/2006/relationships/image" Target="../media/image51.wmf"/><Relationship Id="rId2" Type="http://schemas.openxmlformats.org/officeDocument/2006/relationships/image" Target="../media/image59.wmf"/><Relationship Id="rId16" Type="http://schemas.openxmlformats.org/officeDocument/2006/relationships/image" Target="../media/image50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45.wmf"/><Relationship Id="rId5" Type="http://schemas.openxmlformats.org/officeDocument/2006/relationships/image" Target="../media/image62.wmf"/><Relationship Id="rId15" Type="http://schemas.openxmlformats.org/officeDocument/2006/relationships/image" Target="../media/image49.wmf"/><Relationship Id="rId10" Type="http://schemas.openxmlformats.org/officeDocument/2006/relationships/image" Target="../media/image44.wmf"/><Relationship Id="rId4" Type="http://schemas.openxmlformats.org/officeDocument/2006/relationships/image" Target="../media/image61.wmf"/><Relationship Id="rId9" Type="http://schemas.openxmlformats.org/officeDocument/2006/relationships/image" Target="../media/image42.wmf"/><Relationship Id="rId1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wmf"/><Relationship Id="rId3" Type="http://schemas.openxmlformats.org/officeDocument/2006/relationships/image" Target="../media/image56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57.wmf"/><Relationship Id="rId9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1.wmf"/><Relationship Id="rId3" Type="http://schemas.openxmlformats.org/officeDocument/2006/relationships/image" Target="../media/image71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63.wmf"/><Relationship Id="rId10" Type="http://schemas.openxmlformats.org/officeDocument/2006/relationships/image" Target="../media/image48.wmf"/><Relationship Id="rId4" Type="http://schemas.openxmlformats.org/officeDocument/2006/relationships/image" Target="../media/image62.wmf"/><Relationship Id="rId9" Type="http://schemas.openxmlformats.org/officeDocument/2006/relationships/image" Target="../media/image47.wmf"/><Relationship Id="rId14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12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12" Type="http://schemas.openxmlformats.org/officeDocument/2006/relationships/image" Target="../media/image48.wmf"/><Relationship Id="rId2" Type="http://schemas.openxmlformats.org/officeDocument/2006/relationships/image" Target="../media/image78.wmf"/><Relationship Id="rId16" Type="http://schemas.openxmlformats.org/officeDocument/2006/relationships/image" Target="../media/image52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47.wmf"/><Relationship Id="rId5" Type="http://schemas.openxmlformats.org/officeDocument/2006/relationships/image" Target="../media/image81.wmf"/><Relationship Id="rId15" Type="http://schemas.openxmlformats.org/officeDocument/2006/relationships/image" Target="../media/image51.wmf"/><Relationship Id="rId10" Type="http://schemas.openxmlformats.org/officeDocument/2006/relationships/image" Target="../media/image46.wmf"/><Relationship Id="rId4" Type="http://schemas.openxmlformats.org/officeDocument/2006/relationships/image" Target="../media/image80.wmf"/><Relationship Id="rId9" Type="http://schemas.openxmlformats.org/officeDocument/2006/relationships/image" Target="../media/image45.wmf"/><Relationship Id="rId14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53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53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53.wmf"/><Relationship Id="rId6" Type="http://schemas.openxmlformats.org/officeDocument/2006/relationships/image" Target="../media/image156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53.wmf"/><Relationship Id="rId6" Type="http://schemas.openxmlformats.org/officeDocument/2006/relationships/image" Target="../media/image157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7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7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6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55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8008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687872D0-C722-49F0-AAA5-F9FACB3432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B36630-D7E6-43CD-B56C-447B56DA4607}" type="slidenum">
              <a:rPr lang="en-US" altLang="zh-CN"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B714918C-C86E-482C-8928-82AF18CF6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无法用感知机和</a:t>
            </a:r>
            <a:r>
              <a:rPr lang="en-US" altLang="zh-CN">
                <a:latin typeface="Arial" panose="020B0604020202020204" pitchFamily="34" charset="0"/>
              </a:rPr>
              <a:t>Adline </a:t>
            </a:r>
            <a:r>
              <a:rPr lang="zh-CN" altLang="en-US">
                <a:latin typeface="Arial" panose="020B0604020202020204" pitchFamily="34" charset="0"/>
              </a:rPr>
              <a:t>网络进行分类</a:t>
            </a:r>
            <a:r>
              <a:rPr lang="en-US" altLang="zh-CN">
                <a:latin typeface="Arial" panose="020B0604020202020204" pitchFamily="34" charset="0"/>
              </a:rPr>
              <a:t>,</a:t>
            </a:r>
            <a:r>
              <a:rPr lang="zh-CN" altLang="en-US">
                <a:latin typeface="Arial" panose="020B0604020202020204" pitchFamily="34" charset="0"/>
              </a:rPr>
              <a:t>因为</a:t>
            </a:r>
            <a:r>
              <a:rPr lang="en-US" altLang="zh-CN">
                <a:latin typeface="Arial" panose="020B0604020202020204" pitchFamily="34" charset="0"/>
              </a:rPr>
              <a:t>XOR</a:t>
            </a:r>
            <a:r>
              <a:rPr lang="zh-CN" altLang="en-US">
                <a:latin typeface="Arial" panose="020B0604020202020204" pitchFamily="34" charset="0"/>
              </a:rPr>
              <a:t>不是一个线性可分问题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E566D2A0-37B5-4123-A4DC-ADB188F9C5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12745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7677-CD65-417E-A727-2EAACB4536A2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ABFE-670D-4316-B4D5-6C908FA93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137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636891" y="304801"/>
            <a:ext cx="11083430" cy="20794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682045" y="2869636"/>
            <a:ext cx="5418667" cy="28177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7317458" y="2869636"/>
            <a:ext cx="5418667" cy="28177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682045" y="5904089"/>
            <a:ext cx="5418667" cy="28177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7458" y="5904089"/>
            <a:ext cx="5418667" cy="28177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DA0B451-37D5-4649-9961-025D77CEEE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E90997-8ACF-4475-95C3-C71870A81784}" type="datetime1">
              <a:rPr lang="zh-CN" altLang="en-US"/>
              <a:pPr/>
              <a:t>2017/10/15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DDB833D-212E-4DA5-93F7-C281DFE7A8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Lecture 7   Total 78 pages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0C50AAD-34C4-43D6-A20A-BA4E375811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0484" y="9251950"/>
            <a:ext cx="391133" cy="379591"/>
          </a:xfrm>
          <a:ln/>
        </p:spPr>
        <p:txBody>
          <a:bodyPr/>
          <a:lstStyle>
            <a:lvl1pPr>
              <a:defRPr/>
            </a:lvl1pPr>
          </a:lstStyle>
          <a:p>
            <a:fld id="{2FBDCBEA-1B6E-4FEB-95A8-3A25C85779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770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9D72A39-85A2-46E7-B4FA-8641EF4BE9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EF4BDD-55FF-479E-AE34-DD5F84F8BC59}" type="datetime1">
              <a:rPr lang="zh-CN" altLang="en-US"/>
              <a:pPr/>
              <a:t>2017/10/15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4CF16E1-93CE-420A-9BD3-09B12BED48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Lecture 7   Total 78 pages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2C80D2-E08F-4FFD-855E-A3BD0DCDE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0484" y="9251950"/>
            <a:ext cx="391133" cy="379591"/>
          </a:xfrm>
          <a:ln/>
        </p:spPr>
        <p:txBody>
          <a:bodyPr/>
          <a:lstStyle>
            <a:lvl1pPr>
              <a:defRPr/>
            </a:lvl1pPr>
          </a:lstStyle>
          <a:p>
            <a:fld id="{EE73BB63-7430-4000-B8F1-CEA008255E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831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1F1B6A4-CE3F-4538-B832-8257A81AFBE2}"/>
              </a:ext>
            </a:extLst>
          </p:cNvPr>
          <p:cNvGrpSpPr>
            <a:grpSpLocks/>
          </p:cNvGrpSpPr>
          <p:nvPr/>
        </p:nvGrpSpPr>
        <p:grpSpPr bwMode="auto">
          <a:xfrm>
            <a:off x="1" y="3467948"/>
            <a:ext cx="12812890" cy="1496907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5F3EE4D6-C5A7-4047-A091-448B156F3F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FCA46BA-8639-4463-BB44-9D755ABF5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512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532A79D6-7B62-4DAB-8AA2-26EFACEE3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512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A8AFF1A7-5DBF-4F68-9574-CA08F4EFDB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915F2915-6210-4E3D-90FE-C50C8E0D3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512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B9DE40D9-6784-4F91-9F80-2C668377D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5120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5C1FC8F-803D-4F40-9CCF-9EF7949DD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5120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DA437BEC-54F9-4D40-AC73-632DD908D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5120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E7DEF2CD-C069-4C76-86A5-8EAE1692B6B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512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408853" y="2384213"/>
            <a:ext cx="11054080" cy="207941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C02CE19-C657-4CAD-8723-1190160D48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408854" y="8886613"/>
            <a:ext cx="2709333" cy="65024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F5D8386-FDED-4069-BA13-59F54E33FC05}" type="datetime1">
              <a:rPr lang="zh-CN" altLang="en-US"/>
              <a:pPr/>
              <a:t>2017/10/15</a:t>
            </a:fld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10D6024F-F8D0-44F6-A940-35A84A8D7B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8886613"/>
            <a:ext cx="4118187" cy="65024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Lecture 7   Total 78 pages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C9A6D178-DC28-4055-8646-1F57F088B9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753600" y="8886613"/>
            <a:ext cx="2709333" cy="65024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56464C-C429-483E-94B3-DF0AA1E455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484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9D72A39-85A2-46E7-B4FA-8641EF4BE9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EF4BDD-55FF-479E-AE34-DD5F84F8BC59}" type="datetime1">
              <a:rPr lang="zh-CN" altLang="en-US"/>
              <a:pPr/>
              <a:t>2017/10/15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4CF16E1-93CE-420A-9BD3-09B12BED48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Lecture 7   Total 78 pages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2C80D2-E08F-4FFD-855E-A3BD0DCDE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73BB63-7430-4000-B8F1-CEA008255E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93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/>
            </a:lvl1pPr>
            <a:lvl2pPr marL="650230" indent="0">
              <a:buNone/>
              <a:defRPr sz="2560"/>
            </a:lvl2pPr>
            <a:lvl3pPr marL="1300460" indent="0">
              <a:buNone/>
              <a:defRPr sz="2276"/>
            </a:lvl3pPr>
            <a:lvl4pPr marL="1950690" indent="0">
              <a:buNone/>
              <a:defRPr sz="1991"/>
            </a:lvl4pPr>
            <a:lvl5pPr marL="2600919" indent="0">
              <a:buNone/>
              <a:defRPr sz="1991"/>
            </a:lvl5pPr>
            <a:lvl6pPr marL="3251149" indent="0">
              <a:buNone/>
              <a:defRPr sz="1991"/>
            </a:lvl6pPr>
            <a:lvl7pPr marL="3901379" indent="0">
              <a:buNone/>
              <a:defRPr sz="1991"/>
            </a:lvl7pPr>
            <a:lvl8pPr marL="4551609" indent="0">
              <a:buNone/>
              <a:defRPr sz="1991"/>
            </a:lvl8pPr>
            <a:lvl9pPr marL="5201839" indent="0">
              <a:buNone/>
              <a:defRPr sz="19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BC4C595-FB18-4846-B7A5-B94FC2545B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25002-4248-444D-BFEE-72C9686D9B22}" type="datetime1">
              <a:rPr lang="zh-CN" altLang="en-US"/>
              <a:pPr/>
              <a:t>2017/10/15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D176B23-F61E-48C4-8B08-588264B351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Lecture 7   Total 78 pages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15595C9-1E79-4647-A285-7B265B7564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28D009-5838-4B54-BE11-66C23827F4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9775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82045" y="2869636"/>
            <a:ext cx="5418667" cy="5852160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7458" y="2869636"/>
            <a:ext cx="5418667" cy="5852160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F9D91C4-790A-493B-892E-4D3EE841BA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07E817-BB73-44E3-90CC-83D3D7B03DE6}" type="datetime1">
              <a:rPr lang="zh-CN" altLang="en-US"/>
              <a:pPr/>
              <a:t>2017/10/15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FDB0A0A-641D-4A3F-8DE5-6BC433587F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Lecture 7   Total 78 pages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C55C986-11B7-40BE-A64C-2695FC6B02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580B25-3173-4D48-AE30-84456C9B78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735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31A9159-D517-4B78-9BAE-28DDDAD675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25DF3F-F60B-46E5-8FCB-CC86E6EF9113}" type="datetime1">
              <a:rPr lang="zh-CN" altLang="en-US"/>
              <a:pPr/>
              <a:t>2017/10/15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C5FBBF4-2B5A-4E95-8FFE-0261F00D88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Lecture 7   Total 78 pages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2821BBC-D43D-4D9C-AA4B-8EDF3043D7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AE6B5-CEAF-4129-9410-5CDEC05478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045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EAD721B-A478-42C5-B062-43F93AC3BD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C3819-D635-4BEB-855A-5599E962398B}" type="datetime1">
              <a:rPr lang="zh-CN" altLang="en-US"/>
              <a:pPr/>
              <a:t>2017/10/15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AFFA68B-8942-486A-871B-5828400D06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Lecture 7   Total 78 pages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98CCB5B-3044-4462-ACD4-7383EA4B2A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29C7A1-337A-4069-8296-8979735BC7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512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3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030A7CD-1CC3-469D-8ED5-573219A853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9F2854-F68B-4580-8096-0DE2C656DE71}" type="datetime1">
              <a:rPr lang="zh-CN" altLang="en-US"/>
              <a:pPr/>
              <a:t>2017/10/15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43CDD30-2D2E-490C-BCB5-7AADC518FC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Lecture 7   Total 78 pages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E10308A-754F-4702-AFA8-364FCE89C8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A32384-3642-4650-B383-80CAF77C1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616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/>
          <a:lstStyle>
            <a:lvl1pPr algn="l">
              <a:defRPr sz="2844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F8855A4-B405-475A-A164-B7A132E8C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510FFA-B146-4F1B-AE0C-D7ACA19082A8}" type="datetime1">
              <a:rPr lang="zh-CN" altLang="en-US"/>
              <a:pPr/>
              <a:t>2017/10/15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EA16CA7-B63A-4484-B075-4314E735ED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Lecture 7   Total 78 pages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1D75C6F-77D0-4615-9198-FBF48FE01C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EF3C5-0314-4D49-8098-E8520BA73C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562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/>
          <a:lstStyle>
            <a:lvl1pPr algn="l">
              <a:defRPr sz="2844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F9593A2-B6C8-4826-803A-E0A1170EC1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40303-A747-4C2C-9783-00C4EF61D935}" type="datetime1">
              <a:rPr lang="zh-CN" altLang="en-US"/>
              <a:pPr/>
              <a:t>2017/10/15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7C9E832-687A-4F80-9593-14106D2CE3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Lecture 7   Total 78 pages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21D5F4E-1D0C-4586-97CC-21E2294F1E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C9F8B3-270B-497D-9860-657EC1460E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3288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33E1C44-9AC1-4AC0-876F-C31BCB2CFB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92D702-F487-4D43-946D-70F3341B6683}" type="datetime1">
              <a:rPr lang="zh-CN" altLang="en-US"/>
              <a:pPr/>
              <a:t>2017/10/15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718168F-4D5D-483F-AFA0-D225AC683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Lecture 7   Total 78 pages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CE11C14-F1DA-4855-9B83-24296D2D7E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58F4B-CE0F-498E-A115-ECECDB9CA4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215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61315" y="304800"/>
            <a:ext cx="2774810" cy="841699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36890" y="304800"/>
            <a:ext cx="8107679" cy="841699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3D3BBBF-E4FB-4172-88F9-C5A792803C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9BB6B8-83EF-47A5-A769-1CBC5A47A61F}" type="datetime1">
              <a:rPr lang="zh-CN" altLang="en-US"/>
              <a:pPr/>
              <a:t>2017/10/15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06FE883-7131-4B6F-A7FE-FA62BBE788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Lecture 7   Total 78 pages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077864C-7424-44E6-83DE-2775CF239D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6AEA57-E039-452E-89D1-4F8099A68F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895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636891" y="304801"/>
            <a:ext cx="11083430" cy="20794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682045" y="2869636"/>
            <a:ext cx="5418667" cy="28177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7317458" y="2869636"/>
            <a:ext cx="5418667" cy="28177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682045" y="5904089"/>
            <a:ext cx="5418667" cy="28177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7458" y="5904089"/>
            <a:ext cx="5418667" cy="28177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DA0B451-37D5-4649-9961-025D77CEEE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E90997-8ACF-4475-95C3-C71870A81784}" type="datetime1">
              <a:rPr lang="zh-CN" altLang="en-US"/>
              <a:pPr/>
              <a:t>2017/10/15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DDB833D-212E-4DA5-93F7-C281DFE7A8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Lecture 7   Total 78 pages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0C50AAD-34C4-43D6-A20A-BA4E375811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BDCBEA-1B6E-4FEB-95A8-3A25C85779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2952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6891" y="304801"/>
            <a:ext cx="11083430" cy="20794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682045" y="2869636"/>
            <a:ext cx="5418667" cy="58521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7317458" y="2869636"/>
            <a:ext cx="5418667" cy="28177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317458" y="5904089"/>
            <a:ext cx="5418667" cy="28177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EBEE6EF-0F8D-4745-875D-DD01B3D653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86D37-EE16-4249-8721-7C1BF898911C}" type="datetime1">
              <a:rPr lang="zh-CN" altLang="en-US"/>
              <a:pPr/>
              <a:t>2017/10/15</a:t>
            </a:fld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AF6C6D7-D152-491B-AD65-6AFDBD70B1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Lecture 7   Total 78 pages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7D2F71F4-F5D7-4189-AF65-2A1CD8C5FF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E114A4-AB60-4FB7-BA8E-6BBFE78742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38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7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68" name="正文级别 1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文级别 1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618D874-6AE4-4047-B3A3-36CAE29B19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93796" y="1562383"/>
            <a:ext cx="623147" cy="67507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3413">
              <a:latin typeface="Tahoma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C9F95C6-D0E7-4508-B541-86129B9D1B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37921" y="1562383"/>
            <a:ext cx="467361" cy="675076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3413">
              <a:latin typeface="Tahoma" pitchFamily="34" charset="0"/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59621C0-EC19-4E69-B707-5710A902C3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9904" y="2162952"/>
            <a:ext cx="600569" cy="675076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3413">
              <a:latin typeface="Tahoma" pitchFamily="34" charset="0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9CE86ED-E2E6-4459-95F8-0617B6B5737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95965" y="2162952"/>
            <a:ext cx="523804" cy="675076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3413">
              <a:latin typeface="Tahoma" pitchFamily="34" charset="0"/>
            </a:endParaRP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4717020-B825-4640-B869-4C6D1B2EEB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0622" y="2059094"/>
            <a:ext cx="796996" cy="600569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3413">
              <a:latin typeface="Tahoma" pitchFamily="34" charset="0"/>
            </a:endParaRP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AD90730E-5DB1-489F-A9EF-6A43DC3CC6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83733" y="1408854"/>
            <a:ext cx="45156" cy="149690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3413">
              <a:latin typeface="Tahoma" pitchFamily="34" charset="0"/>
            </a:endParaRP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DBDF0A41-B3EA-4E9A-BE92-EB0CE2EAB71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9922" y="2533226"/>
            <a:ext cx="11699804" cy="45156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3413">
              <a:latin typeface="Tahoma" pitchFamily="34" charset="0"/>
            </a:endParaRPr>
          </a:p>
        </p:txBody>
      </p:sp>
      <p:sp>
        <p:nvSpPr>
          <p:cNvPr id="47113" name="Rectangle 9">
            <a:extLst>
              <a:ext uri="{FF2B5EF4-FFF2-40B4-BE49-F238E27FC236}">
                <a16:creationId xmlns:a16="http://schemas.microsoft.com/office/drawing/2014/main" id="{0A1E702F-C861-4F58-86B4-276442D08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36891" y="304801"/>
            <a:ext cx="11083430" cy="20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7114" name="Rectangle 10">
            <a:extLst>
              <a:ext uri="{FF2B5EF4-FFF2-40B4-BE49-F238E27FC236}">
                <a16:creationId xmlns:a16="http://schemas.microsoft.com/office/drawing/2014/main" id="{804DC060-2C03-4A61-8F96-976975326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82045" y="2869636"/>
            <a:ext cx="11054080" cy="585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2168AAA1-95FE-458B-B407-A9F37799B4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52694" y="8879841"/>
            <a:ext cx="2709333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991">
                <a:latin typeface="Tahoma" panose="020B0604030504040204" pitchFamily="34" charset="0"/>
              </a:defRPr>
            </a:lvl1pPr>
          </a:lstStyle>
          <a:p>
            <a:fld id="{87393D1A-AE4A-4222-A8E8-41DB1F143EFC}" type="datetime1">
              <a:rPr lang="zh-CN" altLang="en-US"/>
              <a:pPr/>
              <a:t>2017/10/15</a:t>
            </a:fld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6FE6AF66-1097-4715-AD3D-544B78FCB5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01920" y="8879841"/>
            <a:ext cx="4118187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991">
                <a:latin typeface="Tahoma" panose="020B0604030504040204" pitchFamily="34" charset="0"/>
              </a:defRPr>
            </a:lvl1pPr>
          </a:lstStyle>
          <a:p>
            <a:r>
              <a:rPr lang="en-US" altLang="zh-CN"/>
              <a:t>Lecture 7   Total 78 pages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12D34125-44D8-4D15-897A-C4D693FD61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15502" y="8879841"/>
            <a:ext cx="2709333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991">
                <a:latin typeface="Tahoma" panose="020B0604030504040204" pitchFamily="34" charset="0"/>
              </a:defRPr>
            </a:lvl1pPr>
          </a:lstStyle>
          <a:p>
            <a:fld id="{275941E6-DE08-4F33-BFF7-6834E6ABFC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61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650230" algn="l" rtl="0" fontAlgn="base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1300460" algn="l" rtl="0" fontAlgn="base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950690" algn="l" rtl="0" fontAlgn="base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2600919" algn="l" rtl="0" fontAlgn="base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4551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3982">
          <a:solidFill>
            <a:schemeClr val="tx1"/>
          </a:solidFill>
          <a:latin typeface="+mn-lt"/>
          <a:ea typeface="+mn-ea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3413">
          <a:solidFill>
            <a:schemeClr val="tx1"/>
          </a:solidFill>
          <a:latin typeface="+mn-lt"/>
          <a:ea typeface="+mn-ea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844">
          <a:solidFill>
            <a:schemeClr val="tx1"/>
          </a:solidFill>
          <a:latin typeface="+mn-lt"/>
          <a:ea typeface="+mn-ea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844">
          <a:solidFill>
            <a:schemeClr val="tx1"/>
          </a:solidFill>
          <a:latin typeface="+mn-lt"/>
          <a:ea typeface="+mn-ea"/>
        </a:defRPr>
      </a:lvl5pPr>
      <a:lvl6pPr marL="3576264" indent="-32511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44">
          <a:solidFill>
            <a:schemeClr val="tx1"/>
          </a:solidFill>
          <a:latin typeface="+mn-lt"/>
          <a:ea typeface="+mn-ea"/>
        </a:defRPr>
      </a:lvl6pPr>
      <a:lvl7pPr marL="4226494" indent="-32511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44">
          <a:solidFill>
            <a:schemeClr val="tx1"/>
          </a:solidFill>
          <a:latin typeface="+mn-lt"/>
          <a:ea typeface="+mn-ea"/>
        </a:defRPr>
      </a:lvl7pPr>
      <a:lvl8pPr marL="4876724" indent="-32511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44">
          <a:solidFill>
            <a:schemeClr val="tx1"/>
          </a:solidFill>
          <a:latin typeface="+mn-lt"/>
          <a:ea typeface="+mn-ea"/>
        </a:defRPr>
      </a:lvl8pPr>
      <a:lvl9pPr marL="5526954" indent="-32511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4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16.bin"/><Relationship Id="rId3" Type="http://schemas.openxmlformats.org/officeDocument/2006/relationships/image" Target="../media/image3.tmp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31.wmf"/><Relationship Id="rId25" Type="http://schemas.openxmlformats.org/officeDocument/2006/relationships/image" Target="../media/image35.wmf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8.wmf"/><Relationship Id="rId24" Type="http://schemas.openxmlformats.org/officeDocument/2006/relationships/oleObject" Target="../embeddings/oleObject19.bin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29.bin"/><Relationship Id="rId3" Type="http://schemas.openxmlformats.org/officeDocument/2006/relationships/image" Target="../media/image3.tmp"/><Relationship Id="rId21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9.wmf"/><Relationship Id="rId25" Type="http://schemas.openxmlformats.org/officeDocument/2006/relationships/image" Target="../media/image33.wmf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29" Type="http://schemas.openxmlformats.org/officeDocument/2006/relationships/image" Target="../media/image37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6.wmf"/><Relationship Id="rId24" Type="http://schemas.openxmlformats.org/officeDocument/2006/relationships/oleObject" Target="../embeddings/oleObject28.bin"/><Relationship Id="rId5" Type="http://schemas.openxmlformats.org/officeDocument/2006/relationships/image" Target="../media/image34.wmf"/><Relationship Id="rId15" Type="http://schemas.openxmlformats.org/officeDocument/2006/relationships/image" Target="../media/image28.wmf"/><Relationship Id="rId23" Type="http://schemas.openxmlformats.org/officeDocument/2006/relationships/image" Target="../media/image32.wmf"/><Relationship Id="rId28" Type="http://schemas.openxmlformats.org/officeDocument/2006/relationships/oleObject" Target="../embeddings/oleObject30.bin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3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29.bin"/><Relationship Id="rId3" Type="http://schemas.openxmlformats.org/officeDocument/2006/relationships/image" Target="../media/image3.tmp"/><Relationship Id="rId21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9.wmf"/><Relationship Id="rId25" Type="http://schemas.openxmlformats.org/officeDocument/2006/relationships/image" Target="../media/image33.wmf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29" Type="http://schemas.openxmlformats.org/officeDocument/2006/relationships/image" Target="../media/image37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6.wmf"/><Relationship Id="rId24" Type="http://schemas.openxmlformats.org/officeDocument/2006/relationships/oleObject" Target="../embeddings/oleObject28.bin"/><Relationship Id="rId32" Type="http://schemas.openxmlformats.org/officeDocument/2006/relationships/image" Target="../media/image38.wmf"/><Relationship Id="rId5" Type="http://schemas.openxmlformats.org/officeDocument/2006/relationships/image" Target="../media/image34.wmf"/><Relationship Id="rId15" Type="http://schemas.openxmlformats.org/officeDocument/2006/relationships/image" Target="../media/image28.wmf"/><Relationship Id="rId23" Type="http://schemas.openxmlformats.org/officeDocument/2006/relationships/image" Target="../media/image32.wmf"/><Relationship Id="rId28" Type="http://schemas.openxmlformats.org/officeDocument/2006/relationships/oleObject" Target="../embeddings/oleObject30.bin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30.wmf"/><Relationship Id="rId31" Type="http://schemas.openxmlformats.org/officeDocument/2006/relationships/oleObject" Target="../embeddings/oleObject3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36.wmf"/><Relationship Id="rId30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27.bin"/><Relationship Id="rId3" Type="http://schemas.openxmlformats.org/officeDocument/2006/relationships/image" Target="../media/image3.tmp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8.wmf"/><Relationship Id="rId24" Type="http://schemas.openxmlformats.org/officeDocument/2006/relationships/image" Target="../media/image39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6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7.wmf"/><Relationship Id="rId26" Type="http://schemas.openxmlformats.org/officeDocument/2006/relationships/image" Target="../media/image51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50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52.wmf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48.wmf"/><Relationship Id="rId26" Type="http://schemas.openxmlformats.org/officeDocument/2006/relationships/image" Target="../media/image52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1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48.wmf"/><Relationship Id="rId26" Type="http://schemas.openxmlformats.org/officeDocument/2006/relationships/image" Target="../media/image52.w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6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51.w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40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34" Type="http://schemas.openxmlformats.org/officeDocument/2006/relationships/image" Target="../media/image50.wmf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1.bin"/><Relationship Id="rId33" Type="http://schemas.openxmlformats.org/officeDocument/2006/relationships/oleObject" Target="../embeddings/oleObject85.bin"/><Relationship Id="rId38" Type="http://schemas.openxmlformats.org/officeDocument/2006/relationships/image" Target="../media/image52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4.wmf"/><Relationship Id="rId20" Type="http://schemas.openxmlformats.org/officeDocument/2006/relationships/image" Target="../media/image42.wmf"/><Relationship Id="rId29" Type="http://schemas.openxmlformats.org/officeDocument/2006/relationships/oleObject" Target="../embeddings/oleObject8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45.wmf"/><Relationship Id="rId32" Type="http://schemas.openxmlformats.org/officeDocument/2006/relationships/image" Target="../media/image49.wmf"/><Relationship Id="rId37" Type="http://schemas.openxmlformats.org/officeDocument/2006/relationships/oleObject" Target="../embeddings/oleObject87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28" Type="http://schemas.openxmlformats.org/officeDocument/2006/relationships/image" Target="../media/image47.wmf"/><Relationship Id="rId36" Type="http://schemas.openxmlformats.org/officeDocument/2006/relationships/image" Target="../media/image51.wmf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78.bin"/><Relationship Id="rId31" Type="http://schemas.openxmlformats.org/officeDocument/2006/relationships/oleObject" Target="../embeddings/oleObject84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63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82.bin"/><Relationship Id="rId30" Type="http://schemas.openxmlformats.org/officeDocument/2006/relationships/image" Target="../media/image48.wmf"/><Relationship Id="rId35" Type="http://schemas.openxmlformats.org/officeDocument/2006/relationships/oleObject" Target="../embeddings/oleObject8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47.wmf"/><Relationship Id="rId26" Type="http://schemas.openxmlformats.org/officeDocument/2006/relationships/image" Target="../media/image51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9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50.w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28" Type="http://schemas.openxmlformats.org/officeDocument/2006/relationships/image" Target="../media/image52.wmf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10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46.wmf"/><Relationship Id="rId26" Type="http://schemas.openxmlformats.org/officeDocument/2006/relationships/image" Target="../media/image50.w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29" Type="http://schemas.openxmlformats.org/officeDocument/2006/relationships/oleObject" Target="../embeddings/oleObject12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49.w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28" Type="http://schemas.openxmlformats.org/officeDocument/2006/relationships/image" Target="../media/image51.wmf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Relationship Id="rId27" Type="http://schemas.openxmlformats.org/officeDocument/2006/relationships/oleObject" Target="../embeddings/oleObject124.bin"/><Relationship Id="rId30" Type="http://schemas.openxmlformats.org/officeDocument/2006/relationships/image" Target="../media/image5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49.wmf"/><Relationship Id="rId26" Type="http://schemas.openxmlformats.org/officeDocument/2006/relationships/image" Target="../media/image74.w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7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142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oleObject" Target="../embeddings/oleObject148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44.wmf"/><Relationship Id="rId26" Type="http://schemas.openxmlformats.org/officeDocument/2006/relationships/image" Target="../media/image48.w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34" Type="http://schemas.openxmlformats.org/officeDocument/2006/relationships/image" Target="../media/image52.wmf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33" Type="http://schemas.openxmlformats.org/officeDocument/2006/relationships/oleObject" Target="../embeddings/oleObject16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3.wmf"/><Relationship Id="rId20" Type="http://schemas.openxmlformats.org/officeDocument/2006/relationships/image" Target="../media/image45.wmf"/><Relationship Id="rId29" Type="http://schemas.openxmlformats.org/officeDocument/2006/relationships/oleObject" Target="../embeddings/oleObject162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47.wmf"/><Relationship Id="rId32" Type="http://schemas.openxmlformats.org/officeDocument/2006/relationships/image" Target="../media/image51.wmf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28" Type="http://schemas.openxmlformats.org/officeDocument/2006/relationships/image" Target="../media/image49.wmf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157.bin"/><Relationship Id="rId31" Type="http://schemas.openxmlformats.org/officeDocument/2006/relationships/oleObject" Target="../embeddings/oleObject163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82.wmf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161.bin"/><Relationship Id="rId30" Type="http://schemas.openxmlformats.org/officeDocument/2006/relationships/image" Target="../media/image5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170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10" Type="http://schemas.openxmlformats.org/officeDocument/2006/relationships/image" Target="../media/image84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8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7" Type="http://schemas.openxmlformats.org/officeDocument/2006/relationships/image" Target="../media/image107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73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17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0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77.bin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7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3" Type="http://schemas.openxmlformats.org/officeDocument/2006/relationships/image" Target="../media/image117.wmf"/><Relationship Id="rId7" Type="http://schemas.openxmlformats.org/officeDocument/2006/relationships/image" Target="../media/image1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79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78.bin"/><Relationship Id="rId9" Type="http://schemas.openxmlformats.org/officeDocument/2006/relationships/image" Target="../media/image11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7" Type="http://schemas.openxmlformats.org/officeDocument/2006/relationships/image" Target="../media/image11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82.bin"/><Relationship Id="rId5" Type="http://schemas.openxmlformats.org/officeDocument/2006/relationships/image" Target="../media/image118.wmf"/><Relationship Id="rId4" Type="http://schemas.openxmlformats.org/officeDocument/2006/relationships/oleObject" Target="../embeddings/oleObject18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7" Type="http://schemas.openxmlformats.org/officeDocument/2006/relationships/image" Target="../media/image125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emf"/><Relationship Id="rId3" Type="http://schemas.openxmlformats.org/officeDocument/2006/relationships/image" Target="../media/image3.tmp"/><Relationship Id="rId7" Type="http://schemas.openxmlformats.org/officeDocument/2006/relationships/image" Target="../media/image5.wmf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7.emf"/><Relationship Id="rId4" Type="http://schemas.openxmlformats.org/officeDocument/2006/relationships/image" Target="../media/image136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142.wmf"/><Relationship Id="rId3" Type="http://schemas.openxmlformats.org/officeDocument/2006/relationships/image" Target="../media/image3.tmp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87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41.wmf"/><Relationship Id="rId5" Type="http://schemas.openxmlformats.org/officeDocument/2006/relationships/image" Target="../media/image138.wmf"/><Relationship Id="rId15" Type="http://schemas.openxmlformats.org/officeDocument/2006/relationships/image" Target="../media/image144.emf"/><Relationship Id="rId10" Type="http://schemas.openxmlformats.org/officeDocument/2006/relationships/oleObject" Target="../embeddings/oleObject186.bin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40.wmf"/><Relationship Id="rId14" Type="http://schemas.openxmlformats.org/officeDocument/2006/relationships/image" Target="../media/image143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13" Type="http://schemas.openxmlformats.org/officeDocument/2006/relationships/image" Target="../media/image149.wmf"/><Relationship Id="rId3" Type="http://schemas.openxmlformats.org/officeDocument/2006/relationships/image" Target="../media/image3.tmp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192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52.e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89.bin"/><Relationship Id="rId11" Type="http://schemas.openxmlformats.org/officeDocument/2006/relationships/image" Target="../media/image148.wmf"/><Relationship Id="rId5" Type="http://schemas.openxmlformats.org/officeDocument/2006/relationships/image" Target="../media/image145.wmf"/><Relationship Id="rId15" Type="http://schemas.openxmlformats.org/officeDocument/2006/relationships/image" Target="../media/image151.emf"/><Relationship Id="rId10" Type="http://schemas.openxmlformats.org/officeDocument/2006/relationships/oleObject" Target="../embeddings/oleObject191.bin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47.wmf"/><Relationship Id="rId14" Type="http://schemas.openxmlformats.org/officeDocument/2006/relationships/image" Target="../media/image150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13" Type="http://schemas.openxmlformats.org/officeDocument/2006/relationships/image" Target="../media/image149.wmf"/><Relationship Id="rId3" Type="http://schemas.openxmlformats.org/officeDocument/2006/relationships/image" Target="../media/image3.tmp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197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148.wmf"/><Relationship Id="rId5" Type="http://schemas.openxmlformats.org/officeDocument/2006/relationships/image" Target="../media/image153.wmf"/><Relationship Id="rId15" Type="http://schemas.openxmlformats.org/officeDocument/2006/relationships/image" Target="../media/image155.emf"/><Relationship Id="rId10" Type="http://schemas.openxmlformats.org/officeDocument/2006/relationships/oleObject" Target="../embeddings/oleObject196.bin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147.wmf"/><Relationship Id="rId14" Type="http://schemas.openxmlformats.org/officeDocument/2006/relationships/image" Target="../media/image154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13" Type="http://schemas.openxmlformats.org/officeDocument/2006/relationships/image" Target="../media/image149.wmf"/><Relationship Id="rId3" Type="http://schemas.openxmlformats.org/officeDocument/2006/relationships/image" Target="../media/image3.tmp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20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148.wmf"/><Relationship Id="rId5" Type="http://schemas.openxmlformats.org/officeDocument/2006/relationships/image" Target="../media/image153.wmf"/><Relationship Id="rId10" Type="http://schemas.openxmlformats.org/officeDocument/2006/relationships/oleObject" Target="../embeddings/oleObject201.bin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147.wmf"/><Relationship Id="rId14" Type="http://schemas.openxmlformats.org/officeDocument/2006/relationships/image" Target="../media/image154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13" Type="http://schemas.openxmlformats.org/officeDocument/2006/relationships/image" Target="../media/image149.wmf"/><Relationship Id="rId3" Type="http://schemas.openxmlformats.org/officeDocument/2006/relationships/image" Target="../media/image3.tmp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207.bin"/><Relationship Id="rId17" Type="http://schemas.openxmlformats.org/officeDocument/2006/relationships/image" Target="../media/image158.png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57.png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148.wmf"/><Relationship Id="rId5" Type="http://schemas.openxmlformats.org/officeDocument/2006/relationships/image" Target="../media/image153.wmf"/><Relationship Id="rId15" Type="http://schemas.openxmlformats.org/officeDocument/2006/relationships/image" Target="../media/image156.wmf"/><Relationship Id="rId10" Type="http://schemas.openxmlformats.org/officeDocument/2006/relationships/oleObject" Target="../embeddings/oleObject206.bin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208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13" Type="http://schemas.openxmlformats.org/officeDocument/2006/relationships/image" Target="../media/image149.wmf"/><Relationship Id="rId3" Type="http://schemas.openxmlformats.org/officeDocument/2006/relationships/image" Target="../media/image3.tmp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213.bin"/><Relationship Id="rId17" Type="http://schemas.openxmlformats.org/officeDocument/2006/relationships/image" Target="../media/image158.png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57.png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10.bin"/><Relationship Id="rId11" Type="http://schemas.openxmlformats.org/officeDocument/2006/relationships/image" Target="../media/image148.wmf"/><Relationship Id="rId5" Type="http://schemas.openxmlformats.org/officeDocument/2006/relationships/image" Target="../media/image153.wmf"/><Relationship Id="rId15" Type="http://schemas.openxmlformats.org/officeDocument/2006/relationships/image" Target="../media/image157.wmf"/><Relationship Id="rId10" Type="http://schemas.openxmlformats.org/officeDocument/2006/relationships/oleObject" Target="../embeddings/oleObject212.bin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214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15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3" Type="http://schemas.openxmlformats.org/officeDocument/2006/relationships/image" Target="../media/image3.tmp"/><Relationship Id="rId7" Type="http://schemas.openxmlformats.org/officeDocument/2006/relationships/image" Target="../media/image159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8.emf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3.tmp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17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18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1.emf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19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20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163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2.emf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21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4.emf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22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65.emf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23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167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66.emf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24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68.emf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25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170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69.emf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2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71.emf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25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3" Type="http://schemas.openxmlformats.org/officeDocument/2006/relationships/image" Target="../media/image3.tmp"/><Relationship Id="rId7" Type="http://schemas.openxmlformats.org/officeDocument/2006/relationships/image" Target="../media/image173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72.emf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25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25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75.emf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25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76.emf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25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25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77.emf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25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78.emf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25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79.emf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25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80.emf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2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81.emf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25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82.emf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25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83.emf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25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84.emf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25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22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13004801" cy="9753601"/>
          </a:xfrm>
          <a:custGeom>
            <a:avLst/>
            <a:gdLst/>
            <a:ahLst/>
            <a:cxnLst/>
            <a:rect l="0" t="0" r="0" b="0"/>
            <a:pathLst>
              <a:path w="13004801" h="9753601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0"/>
            <a:ext cx="13004801" cy="9753601"/>
          </a:xfrm>
          <a:custGeom>
            <a:avLst/>
            <a:gdLst/>
            <a:ahLst/>
            <a:cxnLst/>
            <a:rect l="0" t="0" r="0" b="0"/>
            <a:pathLst>
              <a:path w="13004801" h="9753601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0" y="-25400"/>
            <a:ext cx="13004801" cy="381001"/>
          </a:xfrm>
          <a:custGeom>
            <a:avLst/>
            <a:gdLst/>
            <a:ahLst/>
            <a:cxnLst/>
            <a:rect l="0" t="0" r="0" b="0"/>
            <a:pathLst>
              <a:path w="13004801" h="381001">
                <a:moveTo>
                  <a:pt x="0" y="0"/>
                </a:moveTo>
                <a:lnTo>
                  <a:pt x="13004800" y="0"/>
                </a:lnTo>
                <a:lnTo>
                  <a:pt x="13004800" y="381000"/>
                </a:lnTo>
                <a:lnTo>
                  <a:pt x="0" y="381000"/>
                </a:lnTo>
                <a:close/>
              </a:path>
            </a:pathLst>
          </a:custGeom>
          <a:solidFill>
            <a:srgbClr val="164F86"/>
          </a:solidFill>
          <a:ln w="12700" cap="flat" cmpd="sng" algn="ctr">
            <a:solidFill>
              <a:srgbClr val="164F8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44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29" y="44569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033" y="3812541"/>
            <a:ext cx="6144893" cy="76944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000"/>
              </a:lnSpc>
            </a:pPr>
            <a:r>
              <a:rPr lang="zh-CN" altLang="en-US" sz="6000" dirty="0">
                <a:solidFill>
                  <a:srgbClr val="000000"/>
                </a:solidFill>
                <a:latin typeface="微软雅黑"/>
              </a:rPr>
              <a:t>深度前馈神经网络</a:t>
            </a:r>
          </a:p>
        </p:txBody>
      </p:sp>
    </p:spTree>
    <p:extLst>
      <p:ext uri="{BB962C8B-B14F-4D97-AF65-F5344CB8AC3E}">
        <p14:creationId xmlns:p14="http://schemas.microsoft.com/office/powerpoint/2010/main" val="370606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3" y="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28" y="44569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85" y="434548"/>
            <a:ext cx="1538884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两层神经网络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8033" y="691028"/>
            <a:ext cx="12571030" cy="92332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微软雅黑"/>
              </a:rPr>
              <a:t>该网络成功拟合</a:t>
            </a:r>
            <a:r>
              <a:rPr lang="en-US" altLang="zh-CN" sz="3200" dirty="0">
                <a:solidFill>
                  <a:srgbClr val="000000"/>
                </a:solidFill>
                <a:latin typeface="微软雅黑"/>
              </a:rPr>
              <a:t>XOR</a:t>
            </a:r>
            <a:r>
              <a:rPr lang="zh-CN" altLang="en-US" sz="3200" dirty="0">
                <a:solidFill>
                  <a:srgbClr val="000000"/>
                </a:solidFill>
                <a:latin typeface="微软雅黑"/>
              </a:rPr>
              <a:t>函数</a:t>
            </a: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r>
              <a:rPr lang="zh-CN" altLang="en-US" sz="3200" dirty="0">
                <a:latin typeface="微软雅黑"/>
              </a:rPr>
              <a:t>分析：</a:t>
            </a: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r>
              <a:rPr lang="zh-CN" altLang="en-US" sz="3200" dirty="0">
                <a:latin typeface="微软雅黑"/>
              </a:rPr>
              <a:t>                                                设计矩阵为：</a:t>
            </a: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r>
              <a:rPr lang="zh-CN" altLang="en-US" sz="3200" dirty="0">
                <a:latin typeface="微软雅黑"/>
              </a:rPr>
              <a:t>则输入与第一层的权值矩阵：</a:t>
            </a: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EBF790-F6E2-4F10-9F42-DE9A9ECB1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913" y="2847301"/>
            <a:ext cx="2813233" cy="33362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8BCE75-C577-43B7-99F0-0ABA65B08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780" y="4924878"/>
            <a:ext cx="3623388" cy="31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6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3" y="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28" y="44569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85" y="434548"/>
            <a:ext cx="1538884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两层神经网络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8033" y="613595"/>
            <a:ext cx="12571030" cy="804855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微软雅黑"/>
              </a:rPr>
              <a:t>加上偏置向量</a:t>
            </a:r>
            <a:r>
              <a:rPr lang="en-US" altLang="zh-CN" sz="3200" dirty="0">
                <a:solidFill>
                  <a:srgbClr val="000000"/>
                </a:solidFill>
                <a:latin typeface="微软雅黑"/>
              </a:rPr>
              <a:t>c:</a:t>
            </a:r>
          </a:p>
          <a:p>
            <a:pPr algn="l">
              <a:lnSpc>
                <a:spcPts val="8000"/>
              </a:lnSpc>
            </a:pP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r>
              <a:rPr lang="zh-CN" altLang="en-US" sz="3200" dirty="0">
                <a:latin typeface="微软雅黑"/>
              </a:rPr>
              <a:t>为隐藏层输入</a:t>
            </a:r>
            <a:r>
              <a:rPr lang="en-US" altLang="zh-CN" sz="3200" dirty="0">
                <a:latin typeface="微软雅黑"/>
              </a:rPr>
              <a:t>a</a:t>
            </a:r>
            <a:r>
              <a:rPr lang="zh-CN" altLang="en-US" sz="3200" dirty="0">
                <a:latin typeface="微软雅黑"/>
              </a:rPr>
              <a:t>，使用</a:t>
            </a:r>
            <a:r>
              <a:rPr lang="en-US" altLang="zh-CN" sz="3200" dirty="0" err="1">
                <a:latin typeface="微软雅黑"/>
              </a:rPr>
              <a:t>ReLU</a:t>
            </a:r>
            <a:r>
              <a:rPr lang="zh-CN" altLang="en-US" sz="3200" dirty="0">
                <a:latin typeface="微软雅黑"/>
              </a:rPr>
              <a:t>激活函数的输出</a:t>
            </a:r>
            <a:r>
              <a:rPr lang="en-US" altLang="zh-CN" sz="3200" dirty="0">
                <a:latin typeface="微软雅黑"/>
              </a:rPr>
              <a:t>h</a:t>
            </a:r>
            <a:r>
              <a:rPr lang="zh-CN" altLang="en-US" sz="3200" dirty="0">
                <a:latin typeface="微软雅黑"/>
              </a:rPr>
              <a:t>：</a:t>
            </a: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CF48A4-A3BE-4F97-BEFC-6AC7AE93A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471" y="1523911"/>
            <a:ext cx="2204508" cy="33217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21B95E-3FAE-45D3-8CEA-3A0B1304D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864" y="5625101"/>
            <a:ext cx="1823494" cy="35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2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3" y="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28" y="44569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85" y="434548"/>
            <a:ext cx="1538884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两层神经网络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8033" y="613595"/>
            <a:ext cx="12571030" cy="61555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微软雅黑"/>
              </a:rPr>
              <a:t>第二层：激活函数输出</a:t>
            </a:r>
            <a:r>
              <a:rPr lang="en-US" altLang="zh-CN" sz="3200" dirty="0">
                <a:solidFill>
                  <a:srgbClr val="000000"/>
                </a:solidFill>
                <a:latin typeface="微软雅黑"/>
              </a:rPr>
              <a:t>h</a:t>
            </a:r>
            <a:r>
              <a:rPr lang="zh-CN" altLang="en-US" sz="3200" dirty="0">
                <a:solidFill>
                  <a:srgbClr val="000000"/>
                </a:solidFill>
                <a:latin typeface="微软雅黑"/>
              </a:rPr>
              <a:t>乘以权重向量</a:t>
            </a:r>
            <a:r>
              <a:rPr lang="en-US" altLang="zh-CN" sz="3200" dirty="0">
                <a:solidFill>
                  <a:srgbClr val="000000"/>
                </a:solidFill>
                <a:latin typeface="微软雅黑"/>
              </a:rPr>
              <a:t>w</a:t>
            </a:r>
            <a:r>
              <a:rPr lang="zh-CN" altLang="en-US" sz="3200" dirty="0">
                <a:latin typeface="微软雅黑"/>
              </a:rPr>
              <a:t>后输出为：</a:t>
            </a: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微软雅黑"/>
              </a:rPr>
              <a:t>成功拟合</a:t>
            </a:r>
            <a:r>
              <a:rPr lang="en-US" altLang="zh-CN" sz="3200" dirty="0">
                <a:solidFill>
                  <a:srgbClr val="FF0000"/>
                </a:solidFill>
                <a:latin typeface="微软雅黑"/>
              </a:rPr>
              <a:t>XOR</a:t>
            </a:r>
            <a:r>
              <a:rPr lang="zh-CN" altLang="en-US" sz="3200" dirty="0">
                <a:solidFill>
                  <a:srgbClr val="FF0000"/>
                </a:solidFill>
                <a:latin typeface="微软雅黑"/>
              </a:rPr>
              <a:t>函数！</a:t>
            </a:r>
            <a:endParaRPr lang="en-US" altLang="zh-CN" sz="3200" dirty="0">
              <a:solidFill>
                <a:srgbClr val="FF0000"/>
              </a:solidFill>
              <a:latin typeface="微软雅黑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AF968F-FAB7-42E1-9C2A-3B9563748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505" y="1862599"/>
            <a:ext cx="1058358" cy="35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51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3" y="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28" y="44569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85" y="434548"/>
            <a:ext cx="1538884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两层神经网络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8033" y="578988"/>
            <a:ext cx="12571030" cy="41036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/>
              </a:rPr>
              <a:t>拟合过程：</a:t>
            </a:r>
            <a:endParaRPr lang="en-US" altLang="zh-CN" sz="3200" dirty="0">
              <a:solidFill>
                <a:schemeClr val="tx1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/>
              </a:rPr>
              <a:t>以第一层（隐藏层）输出为特征空间，</a:t>
            </a:r>
            <a:endParaRPr lang="en-US" altLang="zh-CN" sz="3200" dirty="0">
              <a:solidFill>
                <a:schemeClr val="tx1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/>
              </a:rPr>
              <a:t>在特征空间中实现线性分类（输出层）</a:t>
            </a:r>
            <a:endParaRPr lang="en-US" altLang="zh-CN" sz="3200" dirty="0">
              <a:solidFill>
                <a:schemeClr val="tx1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solidFill>
                <a:schemeClr val="tx1"/>
              </a:solidFill>
              <a:latin typeface="微软雅黑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996F5F-0EFB-4AA0-9779-15C5045E4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274" y="910880"/>
            <a:ext cx="5054868" cy="43507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560B62-3169-4862-B4B7-0FA8FA1D3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12" y="5050374"/>
            <a:ext cx="9450631" cy="47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2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3" y="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28" y="44569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804" y="434548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8033" y="773112"/>
            <a:ext cx="12571030" cy="189301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/>
              </a:rPr>
              <a:t>深度前馈神经网络，多层感知机（</a:t>
            </a:r>
            <a:r>
              <a:rPr lang="en-US" altLang="zh-CN" sz="3200" dirty="0">
                <a:solidFill>
                  <a:schemeClr val="tx1"/>
                </a:solidFill>
                <a:latin typeface="微软雅黑"/>
              </a:rPr>
              <a:t>MLP</a:t>
            </a:r>
            <a:r>
              <a:rPr lang="zh-CN" altLang="en-US" sz="3200" dirty="0">
                <a:solidFill>
                  <a:schemeClr val="tx1"/>
                </a:solidFill>
                <a:latin typeface="微软雅黑"/>
              </a:rPr>
              <a:t>）</a:t>
            </a:r>
            <a:endParaRPr lang="en-US" altLang="zh-CN" sz="3200" dirty="0">
              <a:solidFill>
                <a:schemeClr val="tx1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solidFill>
                <a:schemeClr val="tx1"/>
              </a:solidFill>
              <a:latin typeface="微软雅黑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157D47E1-648E-49BD-83D1-B3428AA0F6A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4" y="2065420"/>
            <a:ext cx="10635915" cy="606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80884D0F-7121-45F1-8C3F-A6710E16D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507" y="8562055"/>
            <a:ext cx="5280609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/>
              <a:t>R – S</a:t>
            </a:r>
            <a:r>
              <a:rPr lang="en-US" altLang="zh-CN" sz="2400" b="1" baseline="35000" dirty="0"/>
              <a:t>1</a:t>
            </a:r>
            <a:r>
              <a:rPr lang="en-US" altLang="zh-CN" sz="2400" b="1" dirty="0"/>
              <a:t> – S</a:t>
            </a:r>
            <a:r>
              <a:rPr lang="en-US" altLang="zh-CN" sz="2400" b="1" baseline="35000" dirty="0"/>
              <a:t>2</a:t>
            </a:r>
            <a:r>
              <a:rPr lang="en-US" altLang="zh-CN" sz="2400" b="1" dirty="0"/>
              <a:t> – S</a:t>
            </a:r>
            <a:r>
              <a:rPr lang="en-US" altLang="zh-CN" sz="2400" b="1" baseline="35000" dirty="0"/>
              <a:t>3</a:t>
            </a:r>
            <a:r>
              <a:rPr lang="en-US" altLang="zh-CN" sz="2400" b="1" dirty="0"/>
              <a:t>  Network</a:t>
            </a:r>
          </a:p>
        </p:txBody>
      </p:sp>
    </p:spTree>
    <p:extLst>
      <p:ext uri="{BB962C8B-B14F-4D97-AF65-F5344CB8AC3E}">
        <p14:creationId xmlns:p14="http://schemas.microsoft.com/office/powerpoint/2010/main" val="1813064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3" y="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28" y="44569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804" y="434548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8033" y="773112"/>
            <a:ext cx="12571030" cy="189301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/>
              </a:rPr>
              <a:t>深度前馈神经网络，多层感知机（</a:t>
            </a:r>
            <a:r>
              <a:rPr lang="en-US" altLang="zh-CN" sz="3200" dirty="0">
                <a:solidFill>
                  <a:schemeClr val="tx1"/>
                </a:solidFill>
                <a:latin typeface="微软雅黑"/>
              </a:rPr>
              <a:t>MLP</a:t>
            </a:r>
            <a:r>
              <a:rPr lang="zh-CN" altLang="en-US" sz="3200" dirty="0">
                <a:solidFill>
                  <a:schemeClr val="tx1"/>
                </a:solidFill>
                <a:latin typeface="微软雅黑"/>
              </a:rPr>
              <a:t>）</a:t>
            </a:r>
            <a:endParaRPr lang="en-US" altLang="zh-CN" sz="3200" dirty="0">
              <a:solidFill>
                <a:schemeClr val="tx1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solidFill>
                <a:schemeClr val="tx1"/>
              </a:solidFill>
              <a:latin typeface="微软雅黑"/>
            </a:endParaRPr>
          </a:p>
        </p:txBody>
      </p:sp>
      <p:grpSp>
        <p:nvGrpSpPr>
          <p:cNvPr id="9" name="Group 162">
            <a:extLst>
              <a:ext uri="{FF2B5EF4-FFF2-40B4-BE49-F238E27FC236}">
                <a16:creationId xmlns:a16="http://schemas.microsoft.com/office/drawing/2014/main" id="{7162E748-50AF-491E-9145-CEC764046C65}"/>
              </a:ext>
            </a:extLst>
          </p:cNvPr>
          <p:cNvGrpSpPr>
            <a:grpSpLocks/>
          </p:cNvGrpSpPr>
          <p:nvPr/>
        </p:nvGrpSpPr>
        <p:grpSpPr bwMode="auto">
          <a:xfrm>
            <a:off x="1901825" y="1916113"/>
            <a:ext cx="6171364" cy="4472655"/>
            <a:chOff x="1424" y="1296"/>
            <a:chExt cx="3905" cy="2976"/>
          </a:xfrm>
        </p:grpSpPr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F2717A2E-001A-47DA-B575-0C9D30377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02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337CDE57-3163-4140-BA66-316D9E8CE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232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BBD8CA6F-6465-4411-A311-EE98E981C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283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16">
              <a:extLst>
                <a:ext uri="{FF2B5EF4-FFF2-40B4-BE49-F238E27FC236}">
                  <a16:creationId xmlns:a16="http://schemas.microsoft.com/office/drawing/2014/main" id="{CE07EEAE-B3C5-4EC4-9F48-B793FC0CE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3504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7">
              <a:extLst>
                <a:ext uri="{FF2B5EF4-FFF2-40B4-BE49-F238E27FC236}">
                  <a16:creationId xmlns:a16="http://schemas.microsoft.com/office/drawing/2014/main" id="{9FB6A497-654C-4151-9E36-9961C5FE7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1797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Line 43">
              <a:extLst>
                <a:ext uri="{FF2B5EF4-FFF2-40B4-BE49-F238E27FC236}">
                  <a16:creationId xmlns:a16="http://schemas.microsoft.com/office/drawing/2014/main" id="{8F03AAEA-0C00-4A44-96A7-387D2DA0E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19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4">
              <a:extLst>
                <a:ext uri="{FF2B5EF4-FFF2-40B4-BE49-F238E27FC236}">
                  <a16:creationId xmlns:a16="http://schemas.microsoft.com/office/drawing/2014/main" id="{49EAE91C-06D8-4BC8-B387-BB4259F43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523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5">
              <a:extLst>
                <a:ext uri="{FF2B5EF4-FFF2-40B4-BE49-F238E27FC236}">
                  <a16:creationId xmlns:a16="http://schemas.microsoft.com/office/drawing/2014/main" id="{F64850E3-08D9-4EB6-A5F5-6138B170B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36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6">
              <a:extLst>
                <a:ext uri="{FF2B5EF4-FFF2-40B4-BE49-F238E27FC236}">
                  <a16:creationId xmlns:a16="http://schemas.microsoft.com/office/drawing/2014/main" id="{BD3AF01F-5E66-4C3E-AF26-E7D69C2D2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1" y="283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47">
              <a:extLst>
                <a:ext uri="{FF2B5EF4-FFF2-40B4-BE49-F238E27FC236}">
                  <a16:creationId xmlns:a16="http://schemas.microsoft.com/office/drawing/2014/main" id="{56ED4E82-BF35-49E3-8639-D210C8C39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83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48">
              <a:extLst>
                <a:ext uri="{FF2B5EF4-FFF2-40B4-BE49-F238E27FC236}">
                  <a16:creationId xmlns:a16="http://schemas.microsoft.com/office/drawing/2014/main" id="{F17B3C6D-CE3D-4E84-87B2-BF1151E16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1928"/>
              <a:ext cx="96" cy="9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49">
              <a:extLst>
                <a:ext uri="{FF2B5EF4-FFF2-40B4-BE49-F238E27FC236}">
                  <a16:creationId xmlns:a16="http://schemas.microsoft.com/office/drawing/2014/main" id="{9D7E3A52-7DE7-4281-9D18-B2854F1BE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2472"/>
              <a:ext cx="96" cy="9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50">
              <a:extLst>
                <a:ext uri="{FF2B5EF4-FFF2-40B4-BE49-F238E27FC236}">
                  <a16:creationId xmlns:a16="http://schemas.microsoft.com/office/drawing/2014/main" id="{C9799114-DBAB-445F-8EA3-7E0D7C629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3652"/>
              <a:ext cx="96" cy="9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Line 53">
              <a:extLst>
                <a:ext uri="{FF2B5EF4-FFF2-40B4-BE49-F238E27FC236}">
                  <a16:creationId xmlns:a16="http://schemas.microsoft.com/office/drawing/2014/main" id="{3C2F8B9D-92C8-4CF2-8692-C67B44D156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1525"/>
              <a:ext cx="131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54">
              <a:extLst>
                <a:ext uri="{FF2B5EF4-FFF2-40B4-BE49-F238E27FC236}">
                  <a16:creationId xmlns:a16="http://schemas.microsoft.com/office/drawing/2014/main" id="{631A6851-74AB-4B77-91A9-EA9C4A519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979"/>
              <a:ext cx="1316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5">
              <a:extLst>
                <a:ext uri="{FF2B5EF4-FFF2-40B4-BE49-F238E27FC236}">
                  <a16:creationId xmlns:a16="http://schemas.microsoft.com/office/drawing/2014/main" id="{BFB2C9B8-239E-4C8D-8B37-990E0B8A2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979"/>
              <a:ext cx="1316" cy="2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56">
              <a:extLst>
                <a:ext uri="{FF2B5EF4-FFF2-40B4-BE49-F238E27FC236}">
                  <a16:creationId xmlns:a16="http://schemas.microsoft.com/office/drawing/2014/main" id="{F17CB2C9-E31C-4B19-87A0-F8692DB328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1570"/>
              <a:ext cx="1316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57">
              <a:extLst>
                <a:ext uri="{FF2B5EF4-FFF2-40B4-BE49-F238E27FC236}">
                  <a16:creationId xmlns:a16="http://schemas.microsoft.com/office/drawing/2014/main" id="{E189EA93-7F2C-4DCE-A9E2-5F1EAEFAF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523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59">
              <a:extLst>
                <a:ext uri="{FF2B5EF4-FFF2-40B4-BE49-F238E27FC236}">
                  <a16:creationId xmlns:a16="http://schemas.microsoft.com/office/drawing/2014/main" id="{31FF97C7-A14E-44D9-82C9-F09F64613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523"/>
              <a:ext cx="1316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60">
              <a:extLst>
                <a:ext uri="{FF2B5EF4-FFF2-40B4-BE49-F238E27FC236}">
                  <a16:creationId xmlns:a16="http://schemas.microsoft.com/office/drawing/2014/main" id="{5686EB34-8F08-45C2-8241-97D7A05BC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1616"/>
              <a:ext cx="1316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61">
              <a:extLst>
                <a:ext uri="{FF2B5EF4-FFF2-40B4-BE49-F238E27FC236}">
                  <a16:creationId xmlns:a16="http://schemas.microsoft.com/office/drawing/2014/main" id="{78B5E2F9-4D03-43DE-AFD1-5535A9A95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2568"/>
              <a:ext cx="1316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62">
              <a:extLst>
                <a:ext uri="{FF2B5EF4-FFF2-40B4-BE49-F238E27FC236}">
                  <a16:creationId xmlns:a16="http://schemas.microsoft.com/office/drawing/2014/main" id="{18138F6C-82C5-4BC5-87C3-4716D849B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3702"/>
              <a:ext cx="1316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69">
              <a:extLst>
                <a:ext uri="{FF2B5EF4-FFF2-40B4-BE49-F238E27FC236}">
                  <a16:creationId xmlns:a16="http://schemas.microsoft.com/office/drawing/2014/main" id="{C87E07FF-8041-4DDD-BE93-AAD42737F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70"/>
              <a:ext cx="1043" cy="2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70">
              <a:extLst>
                <a:ext uri="{FF2B5EF4-FFF2-40B4-BE49-F238E27FC236}">
                  <a16:creationId xmlns:a16="http://schemas.microsoft.com/office/drawing/2014/main" id="{1CE6A760-6A7D-4774-9B0A-D9DFFDD24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1888"/>
              <a:ext cx="1043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71">
              <a:extLst>
                <a:ext uri="{FF2B5EF4-FFF2-40B4-BE49-F238E27FC236}">
                  <a16:creationId xmlns:a16="http://schemas.microsoft.com/office/drawing/2014/main" id="{21AB2CD1-B88D-4FD1-A98C-28EE5F461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3" y="2523"/>
              <a:ext cx="10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72">
              <a:extLst>
                <a:ext uri="{FF2B5EF4-FFF2-40B4-BE49-F238E27FC236}">
                  <a16:creationId xmlns:a16="http://schemas.microsoft.com/office/drawing/2014/main" id="{FBD71323-0905-499C-9CBC-6294E2A71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523"/>
              <a:ext cx="1043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73">
              <a:extLst>
                <a:ext uri="{FF2B5EF4-FFF2-40B4-BE49-F238E27FC236}">
                  <a16:creationId xmlns:a16="http://schemas.microsoft.com/office/drawing/2014/main" id="{62490F78-5778-4427-8EBE-6CF51D10B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1979"/>
              <a:ext cx="1043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75">
              <a:extLst>
                <a:ext uri="{FF2B5EF4-FFF2-40B4-BE49-F238E27FC236}">
                  <a16:creationId xmlns:a16="http://schemas.microsoft.com/office/drawing/2014/main" id="{BC1A09BD-92D8-45B3-8F0D-8C26D344F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2568"/>
              <a:ext cx="1043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76">
              <a:extLst>
                <a:ext uri="{FF2B5EF4-FFF2-40B4-BE49-F238E27FC236}">
                  <a16:creationId xmlns:a16="http://schemas.microsoft.com/office/drawing/2014/main" id="{EF618B13-DAEE-4283-847C-9580CCB6F4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3702"/>
              <a:ext cx="104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22A681A0-0F00-4512-BB96-9F7776E6F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41"/>
              <a:ext cx="384" cy="3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Line 77">
              <a:extLst>
                <a:ext uri="{FF2B5EF4-FFF2-40B4-BE49-F238E27FC236}">
                  <a16:creationId xmlns:a16="http://schemas.microsoft.com/office/drawing/2014/main" id="{6BFA5C3F-4066-4DE4-B7B9-DE666D126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25"/>
              <a:ext cx="108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78">
              <a:extLst>
                <a:ext uri="{FF2B5EF4-FFF2-40B4-BE49-F238E27FC236}">
                  <a16:creationId xmlns:a16="http://schemas.microsoft.com/office/drawing/2014/main" id="{95C8AAB6-8082-4A64-9F04-0B3D9D24E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25"/>
              <a:ext cx="1043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9C8B627D-548F-4E2F-8E3A-41C77C28E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96"/>
              <a:ext cx="384" cy="3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Oval 12">
              <a:extLst>
                <a:ext uri="{FF2B5EF4-FFF2-40B4-BE49-F238E27FC236}">
                  <a16:creationId xmlns:a16="http://schemas.microsoft.com/office/drawing/2014/main" id="{B2BBC279-C466-494B-BB41-AC4075872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888"/>
              <a:ext cx="384" cy="3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6" name="Object 83">
              <a:extLst>
                <a:ext uri="{FF2B5EF4-FFF2-40B4-BE49-F238E27FC236}">
                  <a16:creationId xmlns:a16="http://schemas.microsoft.com/office/drawing/2014/main" id="{958E836A-0719-4290-8858-A935B96EE5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9" y="2341"/>
            <a:ext cx="16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0" name="公式" r:id="rId4" imgW="190440" imgH="215640" progId="Equation.3">
                    <p:embed/>
                  </p:oleObj>
                </mc:Choice>
                <mc:Fallback>
                  <p:oleObj name="公式" r:id="rId4" imgW="190440" imgH="215640" progId="Equation.3">
                    <p:embed/>
                    <p:pic>
                      <p:nvPicPr>
                        <p:cNvPr id="9220" name="Object 83">
                          <a:extLst>
                            <a:ext uri="{FF2B5EF4-FFF2-40B4-BE49-F238E27FC236}">
                              <a16:creationId xmlns:a16="http://schemas.microsoft.com/office/drawing/2014/main" id="{F15FA3E6-FA40-460C-A9DB-848482D485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341"/>
                          <a:ext cx="16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90">
              <a:extLst>
                <a:ext uri="{FF2B5EF4-FFF2-40B4-BE49-F238E27FC236}">
                  <a16:creationId xmlns:a16="http://schemas.microsoft.com/office/drawing/2014/main" id="{B18B263F-0B9D-45DF-BA69-8952B0D2D6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5" y="1806"/>
            <a:ext cx="15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1" name="公式" r:id="rId6" imgW="177480" imgH="215640" progId="Equation.3">
                    <p:embed/>
                  </p:oleObj>
                </mc:Choice>
                <mc:Fallback>
                  <p:oleObj name="公式" r:id="rId6" imgW="177480" imgH="215640" progId="Equation.3">
                    <p:embed/>
                    <p:pic>
                      <p:nvPicPr>
                        <p:cNvPr id="9221" name="Object 90">
                          <a:extLst>
                            <a:ext uri="{FF2B5EF4-FFF2-40B4-BE49-F238E27FC236}">
                              <a16:creationId xmlns:a16="http://schemas.microsoft.com/office/drawing/2014/main" id="{ABD46803-6A02-41A0-8D62-B3A796CE49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1806"/>
                          <a:ext cx="15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92">
              <a:extLst>
                <a:ext uri="{FF2B5EF4-FFF2-40B4-BE49-F238E27FC236}">
                  <a16:creationId xmlns:a16="http://schemas.microsoft.com/office/drawing/2014/main" id="{086CAD64-3BF9-4A6E-8052-4402727396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4" y="3528"/>
            <a:ext cx="17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2" name="公式" r:id="rId8" imgW="203040" imgH="215640" progId="Equation.3">
                    <p:embed/>
                  </p:oleObj>
                </mc:Choice>
                <mc:Fallback>
                  <p:oleObj name="公式" r:id="rId8" imgW="203040" imgH="215640" progId="Equation.3">
                    <p:embed/>
                    <p:pic>
                      <p:nvPicPr>
                        <p:cNvPr id="9222" name="Object 92">
                          <a:extLst>
                            <a:ext uri="{FF2B5EF4-FFF2-40B4-BE49-F238E27FC236}">
                              <a16:creationId xmlns:a16="http://schemas.microsoft.com/office/drawing/2014/main" id="{F1836A5C-0A07-4000-9BE3-48F7128FA8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3528"/>
                          <a:ext cx="177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29">
              <a:extLst>
                <a:ext uri="{FF2B5EF4-FFF2-40B4-BE49-F238E27FC236}">
                  <a16:creationId xmlns:a16="http://schemas.microsoft.com/office/drawing/2014/main" id="{78EA992C-5E86-4C9E-A2DA-4502A84201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0" y="3938"/>
            <a:ext cx="16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3" name="公式" r:id="rId10" imgW="190440" imgH="215640" progId="Equation.3">
                    <p:embed/>
                  </p:oleObj>
                </mc:Choice>
                <mc:Fallback>
                  <p:oleObj name="公式" r:id="rId10" imgW="190440" imgH="215640" progId="Equation.3">
                    <p:embed/>
                    <p:pic>
                      <p:nvPicPr>
                        <p:cNvPr id="9223" name="Object 129">
                          <a:extLst>
                            <a:ext uri="{FF2B5EF4-FFF2-40B4-BE49-F238E27FC236}">
                              <a16:creationId xmlns:a16="http://schemas.microsoft.com/office/drawing/2014/main" id="{CE9E9860-6994-43C2-AB95-CE3C8FBA6B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0" y="3938"/>
                          <a:ext cx="16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32">
              <a:extLst>
                <a:ext uri="{FF2B5EF4-FFF2-40B4-BE49-F238E27FC236}">
                  <a16:creationId xmlns:a16="http://schemas.microsoft.com/office/drawing/2014/main" id="{EAF18267-DCE2-4BFF-BCC1-A1E84FC872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7" y="1345"/>
            <a:ext cx="1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4" name="公式" r:id="rId12" imgW="152280" imgH="215640" progId="Equation.3">
                    <p:embed/>
                  </p:oleObj>
                </mc:Choice>
                <mc:Fallback>
                  <p:oleObj name="公式" r:id="rId12" imgW="152280" imgH="215640" progId="Equation.3">
                    <p:embed/>
                    <p:pic>
                      <p:nvPicPr>
                        <p:cNvPr id="9224" name="Object 132">
                          <a:extLst>
                            <a:ext uri="{FF2B5EF4-FFF2-40B4-BE49-F238E27FC236}">
                              <a16:creationId xmlns:a16="http://schemas.microsoft.com/office/drawing/2014/main" id="{9B97832A-1768-44C0-9946-7BC7257D97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1345"/>
                          <a:ext cx="1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134">
              <a:extLst>
                <a:ext uri="{FF2B5EF4-FFF2-40B4-BE49-F238E27FC236}">
                  <a16:creationId xmlns:a16="http://schemas.microsoft.com/office/drawing/2014/main" id="{6E9BD8AF-B82C-4321-93BC-2FB28EC3D8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3" y="2388"/>
            <a:ext cx="1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5" name="公式" r:id="rId14" imgW="152280" imgH="215640" progId="Equation.3">
                    <p:embed/>
                  </p:oleObj>
                </mc:Choice>
                <mc:Fallback>
                  <p:oleObj name="公式" r:id="rId14" imgW="152280" imgH="215640" progId="Equation.3">
                    <p:embed/>
                    <p:pic>
                      <p:nvPicPr>
                        <p:cNvPr id="9225" name="Object 134">
                          <a:extLst>
                            <a:ext uri="{FF2B5EF4-FFF2-40B4-BE49-F238E27FC236}">
                              <a16:creationId xmlns:a16="http://schemas.microsoft.com/office/drawing/2014/main" id="{7A6FC662-EFB5-48ED-B774-5002580C06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3" y="2388"/>
                          <a:ext cx="1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143">
              <a:extLst>
                <a:ext uri="{FF2B5EF4-FFF2-40B4-BE49-F238E27FC236}">
                  <a16:creationId xmlns:a16="http://schemas.microsoft.com/office/drawing/2014/main" id="{5A601A62-9694-4884-9C74-90EF2A59D0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0" y="3544"/>
            <a:ext cx="15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6" name="公式" r:id="rId16" imgW="177480" imgH="215640" progId="Equation.3">
                    <p:embed/>
                  </p:oleObj>
                </mc:Choice>
                <mc:Fallback>
                  <p:oleObj name="公式" r:id="rId16" imgW="177480" imgH="215640" progId="Equation.3">
                    <p:embed/>
                    <p:pic>
                      <p:nvPicPr>
                        <p:cNvPr id="9226" name="Object 143">
                          <a:extLst>
                            <a:ext uri="{FF2B5EF4-FFF2-40B4-BE49-F238E27FC236}">
                              <a16:creationId xmlns:a16="http://schemas.microsoft.com/office/drawing/2014/main" id="{09946280-9BA1-4800-B65B-A97B99AF06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0" y="3544"/>
                          <a:ext cx="15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145">
              <a:extLst>
                <a:ext uri="{FF2B5EF4-FFF2-40B4-BE49-F238E27FC236}">
                  <a16:creationId xmlns:a16="http://schemas.microsoft.com/office/drawing/2014/main" id="{DC602679-0F7D-48B3-B748-2B66E316FC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8" y="1850"/>
            <a:ext cx="15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7" name="公式" r:id="rId18" imgW="177480" imgH="215640" progId="Equation.3">
                    <p:embed/>
                  </p:oleObj>
                </mc:Choice>
                <mc:Fallback>
                  <p:oleObj name="公式" r:id="rId18" imgW="177480" imgH="215640" progId="Equation.3">
                    <p:embed/>
                    <p:pic>
                      <p:nvPicPr>
                        <p:cNvPr id="9227" name="Object 145">
                          <a:extLst>
                            <a:ext uri="{FF2B5EF4-FFF2-40B4-BE49-F238E27FC236}">
                              <a16:creationId xmlns:a16="http://schemas.microsoft.com/office/drawing/2014/main" id="{8FE004E2-D8E0-421A-9D93-8C50278431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" y="1850"/>
                          <a:ext cx="15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147">
              <a:extLst>
                <a:ext uri="{FF2B5EF4-FFF2-40B4-BE49-F238E27FC236}">
                  <a16:creationId xmlns:a16="http://schemas.microsoft.com/office/drawing/2014/main" id="{2C273901-F5F6-4955-828E-75078B188C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8" y="2410"/>
            <a:ext cx="15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8" name="公式" r:id="rId20" imgW="177480" imgH="215640" progId="Equation.3">
                    <p:embed/>
                  </p:oleObj>
                </mc:Choice>
                <mc:Fallback>
                  <p:oleObj name="公式" r:id="rId20" imgW="177480" imgH="215640" progId="Equation.3">
                    <p:embed/>
                    <p:pic>
                      <p:nvPicPr>
                        <p:cNvPr id="9228" name="Object 147">
                          <a:extLst>
                            <a:ext uri="{FF2B5EF4-FFF2-40B4-BE49-F238E27FC236}">
                              <a16:creationId xmlns:a16="http://schemas.microsoft.com/office/drawing/2014/main" id="{2AD55C8C-C402-4A53-9B35-39442FCD8E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" y="2410"/>
                          <a:ext cx="15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" name="Object 104">
            <a:extLst>
              <a:ext uri="{FF2B5EF4-FFF2-40B4-BE49-F238E27FC236}">
                <a16:creationId xmlns:a16="http://schemas.microsoft.com/office/drawing/2014/main" id="{D7F1182F-52EA-4859-8F81-D565971ED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2396"/>
              </p:ext>
            </p:extLst>
          </p:nvPr>
        </p:nvGraphicFramePr>
        <p:xfrm>
          <a:off x="3249897" y="6898187"/>
          <a:ext cx="2816204" cy="819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公式" r:id="rId22" imgW="825480" imgH="241200" progId="Equation.3">
                  <p:embed/>
                </p:oleObj>
              </mc:Choice>
              <mc:Fallback>
                <p:oleObj name="公式" r:id="rId22" imgW="825480" imgH="241200" progId="Equation.3">
                  <p:embed/>
                  <p:pic>
                    <p:nvPicPr>
                      <p:cNvPr id="9219" name="Object 104">
                        <a:extLst>
                          <a:ext uri="{FF2B5EF4-FFF2-40B4-BE49-F238E27FC236}">
                            <a16:creationId xmlns:a16="http://schemas.microsoft.com/office/drawing/2014/main" id="{D04771C9-BFB8-4D92-A3D7-DB5B9B4B48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897" y="6898187"/>
                        <a:ext cx="2816204" cy="819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03">
            <a:extLst>
              <a:ext uri="{FF2B5EF4-FFF2-40B4-BE49-F238E27FC236}">
                <a16:creationId xmlns:a16="http://schemas.microsoft.com/office/drawing/2014/main" id="{67569579-E495-4C09-90EF-CC2F5FCCEC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615672"/>
              </p:ext>
            </p:extLst>
          </p:nvPr>
        </p:nvGraphicFramePr>
        <p:xfrm>
          <a:off x="6083393" y="6188384"/>
          <a:ext cx="3250638" cy="89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name="公式" r:id="rId24" imgW="901440" imgH="241200" progId="Equation.3">
                  <p:embed/>
                </p:oleObj>
              </mc:Choice>
              <mc:Fallback>
                <p:oleObj name="公式" r:id="rId24" imgW="901440" imgH="241200" progId="Equation.3">
                  <p:embed/>
                  <p:pic>
                    <p:nvPicPr>
                      <p:cNvPr id="9218" name="Object 103">
                        <a:extLst>
                          <a:ext uri="{FF2B5EF4-FFF2-40B4-BE49-F238E27FC236}">
                            <a16:creationId xmlns:a16="http://schemas.microsoft.com/office/drawing/2014/main" id="{3076F361-F38C-4068-AA70-0520CCD8FF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93" y="6188384"/>
                        <a:ext cx="3250638" cy="891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54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28" y="44569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804" y="434548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8033" y="773112"/>
            <a:ext cx="12571030" cy="189301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/>
              </a:rPr>
              <a:t>深度前馈神经网络，多层感知机（</a:t>
            </a:r>
            <a:r>
              <a:rPr lang="en-US" altLang="zh-CN" sz="3200" dirty="0">
                <a:solidFill>
                  <a:schemeClr val="tx1"/>
                </a:solidFill>
                <a:latin typeface="微软雅黑"/>
              </a:rPr>
              <a:t>MLP</a:t>
            </a:r>
            <a:r>
              <a:rPr lang="zh-CN" altLang="en-US" sz="3200" dirty="0">
                <a:solidFill>
                  <a:schemeClr val="tx1"/>
                </a:solidFill>
                <a:latin typeface="微软雅黑"/>
              </a:rPr>
              <a:t>）</a:t>
            </a:r>
            <a:endParaRPr lang="en-US" altLang="zh-CN" sz="3200" dirty="0">
              <a:solidFill>
                <a:schemeClr val="tx1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solidFill>
                <a:schemeClr val="tx1"/>
              </a:solidFill>
              <a:latin typeface="微软雅黑"/>
            </a:endParaRPr>
          </a:p>
        </p:txBody>
      </p:sp>
      <p:graphicFrame>
        <p:nvGraphicFramePr>
          <p:cNvPr id="55" name="Object 104">
            <a:extLst>
              <a:ext uri="{FF2B5EF4-FFF2-40B4-BE49-F238E27FC236}">
                <a16:creationId xmlns:a16="http://schemas.microsoft.com/office/drawing/2014/main" id="{D7F1182F-52EA-4859-8F81-D565971ED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161197"/>
              </p:ext>
            </p:extLst>
          </p:nvPr>
        </p:nvGraphicFramePr>
        <p:xfrm>
          <a:off x="7925929" y="2003782"/>
          <a:ext cx="2816204" cy="819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6" name="公式" r:id="rId4" imgW="825480" imgH="241200" progId="Equation.3">
                  <p:embed/>
                </p:oleObj>
              </mc:Choice>
              <mc:Fallback>
                <p:oleObj name="公式" r:id="rId4" imgW="825480" imgH="241200" progId="Equation.3">
                  <p:embed/>
                  <p:pic>
                    <p:nvPicPr>
                      <p:cNvPr id="55" name="Object 104">
                        <a:extLst>
                          <a:ext uri="{FF2B5EF4-FFF2-40B4-BE49-F238E27FC236}">
                            <a16:creationId xmlns:a16="http://schemas.microsoft.com/office/drawing/2014/main" id="{D7F1182F-52EA-4859-8F81-D565971ED6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5929" y="2003782"/>
                        <a:ext cx="2816204" cy="819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03">
            <a:extLst>
              <a:ext uri="{FF2B5EF4-FFF2-40B4-BE49-F238E27FC236}">
                <a16:creationId xmlns:a16="http://schemas.microsoft.com/office/drawing/2014/main" id="{67569579-E495-4C09-90EF-CC2F5FCCEC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007182"/>
              </p:ext>
            </p:extLst>
          </p:nvPr>
        </p:nvGraphicFramePr>
        <p:xfrm>
          <a:off x="7781428" y="4251750"/>
          <a:ext cx="3250638" cy="89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7" name="公式" r:id="rId6" imgW="901440" imgH="241200" progId="Equation.3">
                  <p:embed/>
                </p:oleObj>
              </mc:Choice>
              <mc:Fallback>
                <p:oleObj name="公式" r:id="rId6" imgW="901440" imgH="241200" progId="Equation.3">
                  <p:embed/>
                  <p:pic>
                    <p:nvPicPr>
                      <p:cNvPr id="56" name="Object 103">
                        <a:extLst>
                          <a:ext uri="{FF2B5EF4-FFF2-40B4-BE49-F238E27FC236}">
                            <a16:creationId xmlns:a16="http://schemas.microsoft.com/office/drawing/2014/main" id="{67569579-E495-4C09-90EF-CC2F5FCCEC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1428" y="4251750"/>
                        <a:ext cx="3250638" cy="891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Group 5">
            <a:extLst>
              <a:ext uri="{FF2B5EF4-FFF2-40B4-BE49-F238E27FC236}">
                <a16:creationId xmlns:a16="http://schemas.microsoft.com/office/drawing/2014/main" id="{F5122355-9396-488D-A8DB-9DD5AB6DBB35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916113"/>
            <a:ext cx="5536866" cy="5062203"/>
            <a:chOff x="1424" y="1296"/>
            <a:chExt cx="3905" cy="2976"/>
          </a:xfrm>
        </p:grpSpPr>
        <p:sp>
          <p:nvSpPr>
            <p:cNvPr id="58" name="Line 6">
              <a:extLst>
                <a:ext uri="{FF2B5EF4-FFF2-40B4-BE49-F238E27FC236}">
                  <a16:creationId xmlns:a16="http://schemas.microsoft.com/office/drawing/2014/main" id="{1F1E7EDB-D344-4085-84F1-3A907E9A9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02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Oval 7">
              <a:extLst>
                <a:ext uri="{FF2B5EF4-FFF2-40B4-BE49-F238E27FC236}">
                  <a16:creationId xmlns:a16="http://schemas.microsoft.com/office/drawing/2014/main" id="{007076E2-3581-4A13-8345-984D44A87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232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Line 8">
              <a:extLst>
                <a:ext uri="{FF2B5EF4-FFF2-40B4-BE49-F238E27FC236}">
                  <a16:creationId xmlns:a16="http://schemas.microsoft.com/office/drawing/2014/main" id="{B2CAF1DA-E916-45D0-A660-20B1AB721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283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Oval 9">
              <a:extLst>
                <a:ext uri="{FF2B5EF4-FFF2-40B4-BE49-F238E27FC236}">
                  <a16:creationId xmlns:a16="http://schemas.microsoft.com/office/drawing/2014/main" id="{2EE17496-5EB3-459D-95B7-0546356E2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3504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A5B2BC2F-1356-4E8A-A3D9-D3E83DDC5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1797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id="{7740B51B-CFB9-4A0A-B464-2A3C84241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19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id="{ED600985-6DD9-4983-B053-CA52173C5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523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3">
              <a:extLst>
                <a:ext uri="{FF2B5EF4-FFF2-40B4-BE49-F238E27FC236}">
                  <a16:creationId xmlns:a16="http://schemas.microsoft.com/office/drawing/2014/main" id="{EA6DD06E-EBE4-4B7A-B192-06B4A1D9B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36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4">
              <a:extLst>
                <a:ext uri="{FF2B5EF4-FFF2-40B4-BE49-F238E27FC236}">
                  <a16:creationId xmlns:a16="http://schemas.microsoft.com/office/drawing/2014/main" id="{52D884EA-E7EE-49F0-9D77-9E5FB0FB9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1" y="283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5">
              <a:extLst>
                <a:ext uri="{FF2B5EF4-FFF2-40B4-BE49-F238E27FC236}">
                  <a16:creationId xmlns:a16="http://schemas.microsoft.com/office/drawing/2014/main" id="{DF7E55F0-DE5A-4145-A40A-9CB517F3C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83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Oval 16">
              <a:extLst>
                <a:ext uri="{FF2B5EF4-FFF2-40B4-BE49-F238E27FC236}">
                  <a16:creationId xmlns:a16="http://schemas.microsoft.com/office/drawing/2014/main" id="{17ED341E-88B6-46E8-B174-A8249BDF8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1928"/>
              <a:ext cx="96" cy="9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Oval 17">
              <a:extLst>
                <a:ext uri="{FF2B5EF4-FFF2-40B4-BE49-F238E27FC236}">
                  <a16:creationId xmlns:a16="http://schemas.microsoft.com/office/drawing/2014/main" id="{97CC4485-0B1F-417E-B124-D7A1FB6B1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2472"/>
              <a:ext cx="96" cy="9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Oval 18">
              <a:extLst>
                <a:ext uri="{FF2B5EF4-FFF2-40B4-BE49-F238E27FC236}">
                  <a16:creationId xmlns:a16="http://schemas.microsoft.com/office/drawing/2014/main" id="{2C85910F-AB32-45EE-8416-8B6929DEC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3652"/>
              <a:ext cx="96" cy="9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Line 19">
              <a:extLst>
                <a:ext uri="{FF2B5EF4-FFF2-40B4-BE49-F238E27FC236}">
                  <a16:creationId xmlns:a16="http://schemas.microsoft.com/office/drawing/2014/main" id="{CD57076C-C15C-487F-8417-1061C1A506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1525"/>
              <a:ext cx="131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0">
              <a:extLst>
                <a:ext uri="{FF2B5EF4-FFF2-40B4-BE49-F238E27FC236}">
                  <a16:creationId xmlns:a16="http://schemas.microsoft.com/office/drawing/2014/main" id="{64722F0C-E6C0-41CD-AA44-A11C3AB66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979"/>
              <a:ext cx="1316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1">
              <a:extLst>
                <a:ext uri="{FF2B5EF4-FFF2-40B4-BE49-F238E27FC236}">
                  <a16:creationId xmlns:a16="http://schemas.microsoft.com/office/drawing/2014/main" id="{EEC99271-CE36-4F0A-A989-7BA251C94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979"/>
              <a:ext cx="1316" cy="2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2">
              <a:extLst>
                <a:ext uri="{FF2B5EF4-FFF2-40B4-BE49-F238E27FC236}">
                  <a16:creationId xmlns:a16="http://schemas.microsoft.com/office/drawing/2014/main" id="{41C21C94-DED7-465A-B233-9C4C8F6BE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1570"/>
              <a:ext cx="1316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3">
              <a:extLst>
                <a:ext uri="{FF2B5EF4-FFF2-40B4-BE49-F238E27FC236}">
                  <a16:creationId xmlns:a16="http://schemas.microsoft.com/office/drawing/2014/main" id="{825397AD-7B53-4C8F-A615-D0DBD849D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523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4">
              <a:extLst>
                <a:ext uri="{FF2B5EF4-FFF2-40B4-BE49-F238E27FC236}">
                  <a16:creationId xmlns:a16="http://schemas.microsoft.com/office/drawing/2014/main" id="{6C598E39-1E57-47C7-A532-3B5E6DC70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523"/>
              <a:ext cx="1316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5">
              <a:extLst>
                <a:ext uri="{FF2B5EF4-FFF2-40B4-BE49-F238E27FC236}">
                  <a16:creationId xmlns:a16="http://schemas.microsoft.com/office/drawing/2014/main" id="{EE12A120-B9E6-4459-9FC7-BD89B651D3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1616"/>
              <a:ext cx="1316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6">
              <a:extLst>
                <a:ext uri="{FF2B5EF4-FFF2-40B4-BE49-F238E27FC236}">
                  <a16:creationId xmlns:a16="http://schemas.microsoft.com/office/drawing/2014/main" id="{4F7195E3-D591-4926-B950-7A1245CC22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2568"/>
              <a:ext cx="1316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7">
              <a:extLst>
                <a:ext uri="{FF2B5EF4-FFF2-40B4-BE49-F238E27FC236}">
                  <a16:creationId xmlns:a16="http://schemas.microsoft.com/office/drawing/2014/main" id="{9CAFC254-7CBA-410B-9CF0-A153AF15C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3702"/>
              <a:ext cx="1316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28">
              <a:extLst>
                <a:ext uri="{FF2B5EF4-FFF2-40B4-BE49-F238E27FC236}">
                  <a16:creationId xmlns:a16="http://schemas.microsoft.com/office/drawing/2014/main" id="{48A257C1-9C44-4375-A56E-F4AEEB44D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70"/>
              <a:ext cx="1043" cy="2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9">
              <a:extLst>
                <a:ext uri="{FF2B5EF4-FFF2-40B4-BE49-F238E27FC236}">
                  <a16:creationId xmlns:a16="http://schemas.microsoft.com/office/drawing/2014/main" id="{56015ECD-2570-44CB-B437-18CD2484CD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1888"/>
              <a:ext cx="1043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30">
              <a:extLst>
                <a:ext uri="{FF2B5EF4-FFF2-40B4-BE49-F238E27FC236}">
                  <a16:creationId xmlns:a16="http://schemas.microsoft.com/office/drawing/2014/main" id="{046E0DA8-A502-4CE9-BB0B-C7E38E680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3" y="2523"/>
              <a:ext cx="10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31">
              <a:extLst>
                <a:ext uri="{FF2B5EF4-FFF2-40B4-BE49-F238E27FC236}">
                  <a16:creationId xmlns:a16="http://schemas.microsoft.com/office/drawing/2014/main" id="{9E94CD0B-8307-451E-AC8F-E5DAE1BC8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523"/>
              <a:ext cx="1043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32">
              <a:extLst>
                <a:ext uri="{FF2B5EF4-FFF2-40B4-BE49-F238E27FC236}">
                  <a16:creationId xmlns:a16="http://schemas.microsoft.com/office/drawing/2014/main" id="{CC46614A-4772-4324-A44C-1B10F3E8E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1979"/>
              <a:ext cx="1043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33">
              <a:extLst>
                <a:ext uri="{FF2B5EF4-FFF2-40B4-BE49-F238E27FC236}">
                  <a16:creationId xmlns:a16="http://schemas.microsoft.com/office/drawing/2014/main" id="{1FB3B853-D562-47B8-AA97-968B3BCF2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2568"/>
              <a:ext cx="1043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4">
              <a:extLst>
                <a:ext uri="{FF2B5EF4-FFF2-40B4-BE49-F238E27FC236}">
                  <a16:creationId xmlns:a16="http://schemas.microsoft.com/office/drawing/2014/main" id="{18C2D370-B5A7-4C4F-BA2C-ED4E84D34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3702"/>
              <a:ext cx="104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Oval 35">
              <a:extLst>
                <a:ext uri="{FF2B5EF4-FFF2-40B4-BE49-F238E27FC236}">
                  <a16:creationId xmlns:a16="http://schemas.microsoft.com/office/drawing/2014/main" id="{89670781-0DA6-4403-B071-601E5B7B2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41"/>
              <a:ext cx="384" cy="3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Line 36">
              <a:extLst>
                <a:ext uri="{FF2B5EF4-FFF2-40B4-BE49-F238E27FC236}">
                  <a16:creationId xmlns:a16="http://schemas.microsoft.com/office/drawing/2014/main" id="{95492B08-0892-4EC1-A672-610363C30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25"/>
              <a:ext cx="108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37">
              <a:extLst>
                <a:ext uri="{FF2B5EF4-FFF2-40B4-BE49-F238E27FC236}">
                  <a16:creationId xmlns:a16="http://schemas.microsoft.com/office/drawing/2014/main" id="{13F2E807-5C94-4FE7-A57A-7A3AA3393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25"/>
              <a:ext cx="1043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Oval 38">
              <a:extLst>
                <a:ext uri="{FF2B5EF4-FFF2-40B4-BE49-F238E27FC236}">
                  <a16:creationId xmlns:a16="http://schemas.microsoft.com/office/drawing/2014/main" id="{6D41926E-EE70-49B1-B226-9BEA188F0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96"/>
              <a:ext cx="384" cy="3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Oval 39">
              <a:extLst>
                <a:ext uri="{FF2B5EF4-FFF2-40B4-BE49-F238E27FC236}">
                  <a16:creationId xmlns:a16="http://schemas.microsoft.com/office/drawing/2014/main" id="{198246A8-3247-4DD4-9C47-4D93BB34E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888"/>
              <a:ext cx="384" cy="3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" name="Object 40">
              <a:extLst>
                <a:ext uri="{FF2B5EF4-FFF2-40B4-BE49-F238E27FC236}">
                  <a16:creationId xmlns:a16="http://schemas.microsoft.com/office/drawing/2014/main" id="{2425C3F9-07F3-4475-8303-ECD32C1188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9" y="2341"/>
            <a:ext cx="16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8" name="公式" r:id="rId8" imgW="190440" imgH="215640" progId="Equation.3">
                    <p:embed/>
                  </p:oleObj>
                </mc:Choice>
                <mc:Fallback>
                  <p:oleObj name="公式" r:id="rId8" imgW="190440" imgH="215640" progId="Equation.3">
                    <p:embed/>
                    <p:pic>
                      <p:nvPicPr>
                        <p:cNvPr id="10245" name="Object 40">
                          <a:extLst>
                            <a:ext uri="{FF2B5EF4-FFF2-40B4-BE49-F238E27FC236}">
                              <a16:creationId xmlns:a16="http://schemas.microsoft.com/office/drawing/2014/main" id="{B0D9FDA7-47AC-4474-8FAE-495F78331B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341"/>
                          <a:ext cx="16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41">
              <a:extLst>
                <a:ext uri="{FF2B5EF4-FFF2-40B4-BE49-F238E27FC236}">
                  <a16:creationId xmlns:a16="http://schemas.microsoft.com/office/drawing/2014/main" id="{33D881EC-E492-41DB-82D8-14C7FE52BF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5" y="1806"/>
            <a:ext cx="15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9" name="公式" r:id="rId10" imgW="177480" imgH="215640" progId="Equation.3">
                    <p:embed/>
                  </p:oleObj>
                </mc:Choice>
                <mc:Fallback>
                  <p:oleObj name="公式" r:id="rId10" imgW="177480" imgH="215640" progId="Equation.3">
                    <p:embed/>
                    <p:pic>
                      <p:nvPicPr>
                        <p:cNvPr id="10246" name="Object 41">
                          <a:extLst>
                            <a:ext uri="{FF2B5EF4-FFF2-40B4-BE49-F238E27FC236}">
                              <a16:creationId xmlns:a16="http://schemas.microsoft.com/office/drawing/2014/main" id="{FC1B2AB8-E583-4F87-A234-7A36B9E650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1806"/>
                          <a:ext cx="15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42">
              <a:extLst>
                <a:ext uri="{FF2B5EF4-FFF2-40B4-BE49-F238E27FC236}">
                  <a16:creationId xmlns:a16="http://schemas.microsoft.com/office/drawing/2014/main" id="{66DEDE11-9C86-4E03-A419-DC83365707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4" y="3528"/>
            <a:ext cx="17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0" name="公式" r:id="rId12" imgW="203040" imgH="215640" progId="Equation.3">
                    <p:embed/>
                  </p:oleObj>
                </mc:Choice>
                <mc:Fallback>
                  <p:oleObj name="公式" r:id="rId12" imgW="203040" imgH="215640" progId="Equation.3">
                    <p:embed/>
                    <p:pic>
                      <p:nvPicPr>
                        <p:cNvPr id="10247" name="Object 42">
                          <a:extLst>
                            <a:ext uri="{FF2B5EF4-FFF2-40B4-BE49-F238E27FC236}">
                              <a16:creationId xmlns:a16="http://schemas.microsoft.com/office/drawing/2014/main" id="{5898DF07-A7A0-45CC-A598-192BB6CF5D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3528"/>
                          <a:ext cx="177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43">
              <a:extLst>
                <a:ext uri="{FF2B5EF4-FFF2-40B4-BE49-F238E27FC236}">
                  <a16:creationId xmlns:a16="http://schemas.microsoft.com/office/drawing/2014/main" id="{73B21EC3-D07E-4C79-814E-7764688AE2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0" y="3938"/>
            <a:ext cx="16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1" name="公式" r:id="rId14" imgW="190440" imgH="215640" progId="Equation.3">
                    <p:embed/>
                  </p:oleObj>
                </mc:Choice>
                <mc:Fallback>
                  <p:oleObj name="公式" r:id="rId14" imgW="190440" imgH="215640" progId="Equation.3">
                    <p:embed/>
                    <p:pic>
                      <p:nvPicPr>
                        <p:cNvPr id="10248" name="Object 43">
                          <a:extLst>
                            <a:ext uri="{FF2B5EF4-FFF2-40B4-BE49-F238E27FC236}">
                              <a16:creationId xmlns:a16="http://schemas.microsoft.com/office/drawing/2014/main" id="{6C15E75E-F9D4-4433-8C4B-18C9BE44CA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0" y="3938"/>
                          <a:ext cx="16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44">
              <a:extLst>
                <a:ext uri="{FF2B5EF4-FFF2-40B4-BE49-F238E27FC236}">
                  <a16:creationId xmlns:a16="http://schemas.microsoft.com/office/drawing/2014/main" id="{7E17CB71-B398-49C9-94EE-945B536A3A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7" y="1345"/>
            <a:ext cx="1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2" name="公式" r:id="rId16" imgW="152280" imgH="215640" progId="Equation.3">
                    <p:embed/>
                  </p:oleObj>
                </mc:Choice>
                <mc:Fallback>
                  <p:oleObj name="公式" r:id="rId16" imgW="152280" imgH="215640" progId="Equation.3">
                    <p:embed/>
                    <p:pic>
                      <p:nvPicPr>
                        <p:cNvPr id="10249" name="Object 44">
                          <a:extLst>
                            <a:ext uri="{FF2B5EF4-FFF2-40B4-BE49-F238E27FC236}">
                              <a16:creationId xmlns:a16="http://schemas.microsoft.com/office/drawing/2014/main" id="{8A19B169-F5C9-42E9-945C-7E665C2F2C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1345"/>
                          <a:ext cx="1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45">
              <a:extLst>
                <a:ext uri="{FF2B5EF4-FFF2-40B4-BE49-F238E27FC236}">
                  <a16:creationId xmlns:a16="http://schemas.microsoft.com/office/drawing/2014/main" id="{82E52023-9AF9-4531-A895-2F83153501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3" y="2388"/>
            <a:ext cx="1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3" name="公式" r:id="rId18" imgW="152280" imgH="215640" progId="Equation.3">
                    <p:embed/>
                  </p:oleObj>
                </mc:Choice>
                <mc:Fallback>
                  <p:oleObj name="公式" r:id="rId18" imgW="152280" imgH="215640" progId="Equation.3">
                    <p:embed/>
                    <p:pic>
                      <p:nvPicPr>
                        <p:cNvPr id="10250" name="Object 45">
                          <a:extLst>
                            <a:ext uri="{FF2B5EF4-FFF2-40B4-BE49-F238E27FC236}">
                              <a16:creationId xmlns:a16="http://schemas.microsoft.com/office/drawing/2014/main" id="{B46AF41A-E95B-426C-A464-43377AECAB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3" y="2388"/>
                          <a:ext cx="1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46">
              <a:extLst>
                <a:ext uri="{FF2B5EF4-FFF2-40B4-BE49-F238E27FC236}">
                  <a16:creationId xmlns:a16="http://schemas.microsoft.com/office/drawing/2014/main" id="{1BC59EA6-12A2-4C90-A4B6-BE04498ABF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0" y="3544"/>
            <a:ext cx="15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4" name="公式" r:id="rId20" imgW="177480" imgH="215640" progId="Equation.3">
                    <p:embed/>
                  </p:oleObj>
                </mc:Choice>
                <mc:Fallback>
                  <p:oleObj name="公式" r:id="rId20" imgW="177480" imgH="215640" progId="Equation.3">
                    <p:embed/>
                    <p:pic>
                      <p:nvPicPr>
                        <p:cNvPr id="10251" name="Object 46">
                          <a:extLst>
                            <a:ext uri="{FF2B5EF4-FFF2-40B4-BE49-F238E27FC236}">
                              <a16:creationId xmlns:a16="http://schemas.microsoft.com/office/drawing/2014/main" id="{666D7B7E-3C98-4432-AF14-9CD5E99983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0" y="3544"/>
                          <a:ext cx="15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Object 47">
              <a:extLst>
                <a:ext uri="{FF2B5EF4-FFF2-40B4-BE49-F238E27FC236}">
                  <a16:creationId xmlns:a16="http://schemas.microsoft.com/office/drawing/2014/main" id="{F3A44F77-EDFC-4C59-840F-3AF59FA919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8" y="1850"/>
            <a:ext cx="15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5" name="公式" r:id="rId22" imgW="177480" imgH="215640" progId="Equation.3">
                    <p:embed/>
                  </p:oleObj>
                </mc:Choice>
                <mc:Fallback>
                  <p:oleObj name="公式" r:id="rId22" imgW="177480" imgH="215640" progId="Equation.3">
                    <p:embed/>
                    <p:pic>
                      <p:nvPicPr>
                        <p:cNvPr id="10252" name="Object 47">
                          <a:extLst>
                            <a:ext uri="{FF2B5EF4-FFF2-40B4-BE49-F238E27FC236}">
                              <a16:creationId xmlns:a16="http://schemas.microsoft.com/office/drawing/2014/main" id="{0AC587CF-201F-4DEC-A471-B4DDAA53D0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" y="1850"/>
                          <a:ext cx="15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Object 48">
              <a:extLst>
                <a:ext uri="{FF2B5EF4-FFF2-40B4-BE49-F238E27FC236}">
                  <a16:creationId xmlns:a16="http://schemas.microsoft.com/office/drawing/2014/main" id="{09F4BE4B-BF78-45FF-8739-25ACF7F250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8" y="2410"/>
            <a:ext cx="15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6" name="公式" r:id="rId24" imgW="177480" imgH="215640" progId="Equation.3">
                    <p:embed/>
                  </p:oleObj>
                </mc:Choice>
                <mc:Fallback>
                  <p:oleObj name="公式" r:id="rId24" imgW="177480" imgH="215640" progId="Equation.3">
                    <p:embed/>
                    <p:pic>
                      <p:nvPicPr>
                        <p:cNvPr id="10253" name="Object 48">
                          <a:extLst>
                            <a:ext uri="{FF2B5EF4-FFF2-40B4-BE49-F238E27FC236}">
                              <a16:creationId xmlns:a16="http://schemas.microsoft.com/office/drawing/2014/main" id="{0D4CA781-4B48-4811-BB45-7ACE1A1BAC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" y="2410"/>
                          <a:ext cx="15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" name="Object 49">
            <a:extLst>
              <a:ext uri="{FF2B5EF4-FFF2-40B4-BE49-F238E27FC236}">
                <a16:creationId xmlns:a16="http://schemas.microsoft.com/office/drawing/2014/main" id="{0E743259-8C9F-4BE1-AE4E-4BCEC3500A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752070"/>
              </p:ext>
            </p:extLst>
          </p:nvPr>
        </p:nvGraphicFramePr>
        <p:xfrm>
          <a:off x="7302666" y="6571639"/>
          <a:ext cx="4499379" cy="875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7" name="公式" r:id="rId26" imgW="1269720" imgH="241200" progId="Equation.3">
                  <p:embed/>
                </p:oleObj>
              </mc:Choice>
              <mc:Fallback>
                <p:oleObj name="公式" r:id="rId26" imgW="1269720" imgH="241200" progId="Equation.3">
                  <p:embed/>
                  <p:pic>
                    <p:nvPicPr>
                      <p:cNvPr id="10244" name="Object 49">
                        <a:extLst>
                          <a:ext uri="{FF2B5EF4-FFF2-40B4-BE49-F238E27FC236}">
                            <a16:creationId xmlns:a16="http://schemas.microsoft.com/office/drawing/2014/main" id="{4933CCE1-CA33-4FBD-9190-A65F80070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666" y="6571639"/>
                        <a:ext cx="4499379" cy="875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52">
            <a:extLst>
              <a:ext uri="{FF2B5EF4-FFF2-40B4-BE49-F238E27FC236}">
                <a16:creationId xmlns:a16="http://schemas.microsoft.com/office/drawing/2014/main" id="{F55A0067-CB6C-4BAF-A378-CD30C46CAB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142416"/>
              </p:ext>
            </p:extLst>
          </p:nvPr>
        </p:nvGraphicFramePr>
        <p:xfrm>
          <a:off x="7636684" y="8029073"/>
          <a:ext cx="3158300" cy="101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8" name="公式" r:id="rId28" imgW="685800" imgH="215640" progId="Equation.3">
                  <p:embed/>
                </p:oleObj>
              </mc:Choice>
              <mc:Fallback>
                <p:oleObj name="公式" r:id="rId28" imgW="685800" imgH="215640" progId="Equation.3">
                  <p:embed/>
                  <p:pic>
                    <p:nvPicPr>
                      <p:cNvPr id="11269" name="Object 52">
                        <a:extLst>
                          <a:ext uri="{FF2B5EF4-FFF2-40B4-BE49-F238E27FC236}">
                            <a16:creationId xmlns:a16="http://schemas.microsoft.com/office/drawing/2014/main" id="{6CC9628B-3135-40E1-9662-DDAD5473B4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6684" y="8029073"/>
                        <a:ext cx="3158300" cy="1019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533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28" y="44569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804" y="434548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8033" y="773112"/>
            <a:ext cx="12571030" cy="8670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/>
              </a:rPr>
              <a:t>如何训练ＭＬＰ？</a:t>
            </a:r>
            <a:endParaRPr lang="en-US" altLang="zh-CN" sz="3200" dirty="0">
              <a:solidFill>
                <a:schemeClr val="tx1"/>
              </a:solidFill>
              <a:latin typeface="微软雅黑"/>
            </a:endParaRPr>
          </a:p>
        </p:txBody>
      </p:sp>
      <p:graphicFrame>
        <p:nvGraphicFramePr>
          <p:cNvPr id="55" name="Object 104">
            <a:extLst>
              <a:ext uri="{FF2B5EF4-FFF2-40B4-BE49-F238E27FC236}">
                <a16:creationId xmlns:a16="http://schemas.microsoft.com/office/drawing/2014/main" id="{D7F1182F-52EA-4859-8F81-D565971ED6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5929" y="2003782"/>
          <a:ext cx="2816204" cy="819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" name="公式" r:id="rId4" imgW="825480" imgH="241200" progId="Equation.3">
                  <p:embed/>
                </p:oleObj>
              </mc:Choice>
              <mc:Fallback>
                <p:oleObj name="公式" r:id="rId4" imgW="825480" imgH="241200" progId="Equation.3">
                  <p:embed/>
                  <p:pic>
                    <p:nvPicPr>
                      <p:cNvPr id="55" name="Object 104">
                        <a:extLst>
                          <a:ext uri="{FF2B5EF4-FFF2-40B4-BE49-F238E27FC236}">
                            <a16:creationId xmlns:a16="http://schemas.microsoft.com/office/drawing/2014/main" id="{D7F1182F-52EA-4859-8F81-D565971ED6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5929" y="2003782"/>
                        <a:ext cx="2816204" cy="819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03">
            <a:extLst>
              <a:ext uri="{FF2B5EF4-FFF2-40B4-BE49-F238E27FC236}">
                <a16:creationId xmlns:a16="http://schemas.microsoft.com/office/drawing/2014/main" id="{67569579-E495-4C09-90EF-CC2F5FCCEC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817222"/>
              </p:ext>
            </p:extLst>
          </p:nvPr>
        </p:nvGraphicFramePr>
        <p:xfrm>
          <a:off x="7781428" y="3192975"/>
          <a:ext cx="3250638" cy="89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" name="公式" r:id="rId6" imgW="901440" imgH="241200" progId="Equation.3">
                  <p:embed/>
                </p:oleObj>
              </mc:Choice>
              <mc:Fallback>
                <p:oleObj name="公式" r:id="rId6" imgW="901440" imgH="241200" progId="Equation.3">
                  <p:embed/>
                  <p:pic>
                    <p:nvPicPr>
                      <p:cNvPr id="56" name="Object 103">
                        <a:extLst>
                          <a:ext uri="{FF2B5EF4-FFF2-40B4-BE49-F238E27FC236}">
                            <a16:creationId xmlns:a16="http://schemas.microsoft.com/office/drawing/2014/main" id="{67569579-E495-4C09-90EF-CC2F5FCCEC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1428" y="3192975"/>
                        <a:ext cx="3250638" cy="891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Group 5">
            <a:extLst>
              <a:ext uri="{FF2B5EF4-FFF2-40B4-BE49-F238E27FC236}">
                <a16:creationId xmlns:a16="http://schemas.microsoft.com/office/drawing/2014/main" id="{F5122355-9396-488D-A8DB-9DD5AB6DBB35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916113"/>
            <a:ext cx="5536866" cy="5062203"/>
            <a:chOff x="1424" y="1296"/>
            <a:chExt cx="3905" cy="2976"/>
          </a:xfrm>
        </p:grpSpPr>
        <p:sp>
          <p:nvSpPr>
            <p:cNvPr id="58" name="Line 6">
              <a:extLst>
                <a:ext uri="{FF2B5EF4-FFF2-40B4-BE49-F238E27FC236}">
                  <a16:creationId xmlns:a16="http://schemas.microsoft.com/office/drawing/2014/main" id="{1F1E7EDB-D344-4085-84F1-3A907E9A9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02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Oval 7">
              <a:extLst>
                <a:ext uri="{FF2B5EF4-FFF2-40B4-BE49-F238E27FC236}">
                  <a16:creationId xmlns:a16="http://schemas.microsoft.com/office/drawing/2014/main" id="{007076E2-3581-4A13-8345-984D44A87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232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Line 8">
              <a:extLst>
                <a:ext uri="{FF2B5EF4-FFF2-40B4-BE49-F238E27FC236}">
                  <a16:creationId xmlns:a16="http://schemas.microsoft.com/office/drawing/2014/main" id="{B2CAF1DA-E916-45D0-A660-20B1AB721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283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Oval 9">
              <a:extLst>
                <a:ext uri="{FF2B5EF4-FFF2-40B4-BE49-F238E27FC236}">
                  <a16:creationId xmlns:a16="http://schemas.microsoft.com/office/drawing/2014/main" id="{2EE17496-5EB3-459D-95B7-0546356E2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3504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A5B2BC2F-1356-4E8A-A3D9-D3E83DDC5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1797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id="{7740B51B-CFB9-4A0A-B464-2A3C84241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19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id="{ED600985-6DD9-4983-B053-CA52173C5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523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3">
              <a:extLst>
                <a:ext uri="{FF2B5EF4-FFF2-40B4-BE49-F238E27FC236}">
                  <a16:creationId xmlns:a16="http://schemas.microsoft.com/office/drawing/2014/main" id="{EA6DD06E-EBE4-4B7A-B192-06B4A1D9B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36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4">
              <a:extLst>
                <a:ext uri="{FF2B5EF4-FFF2-40B4-BE49-F238E27FC236}">
                  <a16:creationId xmlns:a16="http://schemas.microsoft.com/office/drawing/2014/main" id="{52D884EA-E7EE-49F0-9D77-9E5FB0FB9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1" y="283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5">
              <a:extLst>
                <a:ext uri="{FF2B5EF4-FFF2-40B4-BE49-F238E27FC236}">
                  <a16:creationId xmlns:a16="http://schemas.microsoft.com/office/drawing/2014/main" id="{DF7E55F0-DE5A-4145-A40A-9CB517F3C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83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Oval 16">
              <a:extLst>
                <a:ext uri="{FF2B5EF4-FFF2-40B4-BE49-F238E27FC236}">
                  <a16:creationId xmlns:a16="http://schemas.microsoft.com/office/drawing/2014/main" id="{17ED341E-88B6-46E8-B174-A8249BDF8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1928"/>
              <a:ext cx="96" cy="9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Oval 17">
              <a:extLst>
                <a:ext uri="{FF2B5EF4-FFF2-40B4-BE49-F238E27FC236}">
                  <a16:creationId xmlns:a16="http://schemas.microsoft.com/office/drawing/2014/main" id="{97CC4485-0B1F-417E-B124-D7A1FB6B1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2472"/>
              <a:ext cx="96" cy="9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Oval 18">
              <a:extLst>
                <a:ext uri="{FF2B5EF4-FFF2-40B4-BE49-F238E27FC236}">
                  <a16:creationId xmlns:a16="http://schemas.microsoft.com/office/drawing/2014/main" id="{2C85910F-AB32-45EE-8416-8B6929DEC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3652"/>
              <a:ext cx="96" cy="9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Line 19">
              <a:extLst>
                <a:ext uri="{FF2B5EF4-FFF2-40B4-BE49-F238E27FC236}">
                  <a16:creationId xmlns:a16="http://schemas.microsoft.com/office/drawing/2014/main" id="{CD57076C-C15C-487F-8417-1061C1A506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1525"/>
              <a:ext cx="131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0">
              <a:extLst>
                <a:ext uri="{FF2B5EF4-FFF2-40B4-BE49-F238E27FC236}">
                  <a16:creationId xmlns:a16="http://schemas.microsoft.com/office/drawing/2014/main" id="{64722F0C-E6C0-41CD-AA44-A11C3AB66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979"/>
              <a:ext cx="1316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1">
              <a:extLst>
                <a:ext uri="{FF2B5EF4-FFF2-40B4-BE49-F238E27FC236}">
                  <a16:creationId xmlns:a16="http://schemas.microsoft.com/office/drawing/2014/main" id="{EEC99271-CE36-4F0A-A989-7BA251C94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979"/>
              <a:ext cx="1316" cy="2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2">
              <a:extLst>
                <a:ext uri="{FF2B5EF4-FFF2-40B4-BE49-F238E27FC236}">
                  <a16:creationId xmlns:a16="http://schemas.microsoft.com/office/drawing/2014/main" id="{41C21C94-DED7-465A-B233-9C4C8F6BE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1570"/>
              <a:ext cx="1316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3">
              <a:extLst>
                <a:ext uri="{FF2B5EF4-FFF2-40B4-BE49-F238E27FC236}">
                  <a16:creationId xmlns:a16="http://schemas.microsoft.com/office/drawing/2014/main" id="{825397AD-7B53-4C8F-A615-D0DBD849D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523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4">
              <a:extLst>
                <a:ext uri="{FF2B5EF4-FFF2-40B4-BE49-F238E27FC236}">
                  <a16:creationId xmlns:a16="http://schemas.microsoft.com/office/drawing/2014/main" id="{6C598E39-1E57-47C7-A532-3B5E6DC70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523"/>
              <a:ext cx="1316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5">
              <a:extLst>
                <a:ext uri="{FF2B5EF4-FFF2-40B4-BE49-F238E27FC236}">
                  <a16:creationId xmlns:a16="http://schemas.microsoft.com/office/drawing/2014/main" id="{EE12A120-B9E6-4459-9FC7-BD89B651D3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1616"/>
              <a:ext cx="1316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6">
              <a:extLst>
                <a:ext uri="{FF2B5EF4-FFF2-40B4-BE49-F238E27FC236}">
                  <a16:creationId xmlns:a16="http://schemas.microsoft.com/office/drawing/2014/main" id="{4F7195E3-D591-4926-B950-7A1245CC22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2568"/>
              <a:ext cx="1316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7">
              <a:extLst>
                <a:ext uri="{FF2B5EF4-FFF2-40B4-BE49-F238E27FC236}">
                  <a16:creationId xmlns:a16="http://schemas.microsoft.com/office/drawing/2014/main" id="{9CAFC254-7CBA-410B-9CF0-A153AF15C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3702"/>
              <a:ext cx="1316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28">
              <a:extLst>
                <a:ext uri="{FF2B5EF4-FFF2-40B4-BE49-F238E27FC236}">
                  <a16:creationId xmlns:a16="http://schemas.microsoft.com/office/drawing/2014/main" id="{48A257C1-9C44-4375-A56E-F4AEEB44D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70"/>
              <a:ext cx="1043" cy="2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9">
              <a:extLst>
                <a:ext uri="{FF2B5EF4-FFF2-40B4-BE49-F238E27FC236}">
                  <a16:creationId xmlns:a16="http://schemas.microsoft.com/office/drawing/2014/main" id="{56015ECD-2570-44CB-B437-18CD2484CD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1888"/>
              <a:ext cx="1043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30">
              <a:extLst>
                <a:ext uri="{FF2B5EF4-FFF2-40B4-BE49-F238E27FC236}">
                  <a16:creationId xmlns:a16="http://schemas.microsoft.com/office/drawing/2014/main" id="{046E0DA8-A502-4CE9-BB0B-C7E38E680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3" y="2523"/>
              <a:ext cx="10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31">
              <a:extLst>
                <a:ext uri="{FF2B5EF4-FFF2-40B4-BE49-F238E27FC236}">
                  <a16:creationId xmlns:a16="http://schemas.microsoft.com/office/drawing/2014/main" id="{9E94CD0B-8307-451E-AC8F-E5DAE1BC8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523"/>
              <a:ext cx="1043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32">
              <a:extLst>
                <a:ext uri="{FF2B5EF4-FFF2-40B4-BE49-F238E27FC236}">
                  <a16:creationId xmlns:a16="http://schemas.microsoft.com/office/drawing/2014/main" id="{CC46614A-4772-4324-A44C-1B10F3E8E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1979"/>
              <a:ext cx="1043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33">
              <a:extLst>
                <a:ext uri="{FF2B5EF4-FFF2-40B4-BE49-F238E27FC236}">
                  <a16:creationId xmlns:a16="http://schemas.microsoft.com/office/drawing/2014/main" id="{1FB3B853-D562-47B8-AA97-968B3BCF2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2568"/>
              <a:ext cx="1043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4">
              <a:extLst>
                <a:ext uri="{FF2B5EF4-FFF2-40B4-BE49-F238E27FC236}">
                  <a16:creationId xmlns:a16="http://schemas.microsoft.com/office/drawing/2014/main" id="{18C2D370-B5A7-4C4F-BA2C-ED4E84D34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3702"/>
              <a:ext cx="104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Oval 35">
              <a:extLst>
                <a:ext uri="{FF2B5EF4-FFF2-40B4-BE49-F238E27FC236}">
                  <a16:creationId xmlns:a16="http://schemas.microsoft.com/office/drawing/2014/main" id="{89670781-0DA6-4403-B071-601E5B7B2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41"/>
              <a:ext cx="384" cy="3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Line 36">
              <a:extLst>
                <a:ext uri="{FF2B5EF4-FFF2-40B4-BE49-F238E27FC236}">
                  <a16:creationId xmlns:a16="http://schemas.microsoft.com/office/drawing/2014/main" id="{95492B08-0892-4EC1-A672-610363C30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25"/>
              <a:ext cx="108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37">
              <a:extLst>
                <a:ext uri="{FF2B5EF4-FFF2-40B4-BE49-F238E27FC236}">
                  <a16:creationId xmlns:a16="http://schemas.microsoft.com/office/drawing/2014/main" id="{13F2E807-5C94-4FE7-A57A-7A3AA3393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25"/>
              <a:ext cx="1043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Oval 38">
              <a:extLst>
                <a:ext uri="{FF2B5EF4-FFF2-40B4-BE49-F238E27FC236}">
                  <a16:creationId xmlns:a16="http://schemas.microsoft.com/office/drawing/2014/main" id="{6D41926E-EE70-49B1-B226-9BEA188F0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96"/>
              <a:ext cx="384" cy="3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Oval 39">
              <a:extLst>
                <a:ext uri="{FF2B5EF4-FFF2-40B4-BE49-F238E27FC236}">
                  <a16:creationId xmlns:a16="http://schemas.microsoft.com/office/drawing/2014/main" id="{198246A8-3247-4DD4-9C47-4D93BB34E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888"/>
              <a:ext cx="384" cy="3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" name="Object 40">
              <a:extLst>
                <a:ext uri="{FF2B5EF4-FFF2-40B4-BE49-F238E27FC236}">
                  <a16:creationId xmlns:a16="http://schemas.microsoft.com/office/drawing/2014/main" id="{2425C3F9-07F3-4475-8303-ECD32C1188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9" y="2341"/>
            <a:ext cx="16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9" name="公式" r:id="rId8" imgW="190440" imgH="215640" progId="Equation.3">
                    <p:embed/>
                  </p:oleObj>
                </mc:Choice>
                <mc:Fallback>
                  <p:oleObj name="公式" r:id="rId8" imgW="190440" imgH="215640" progId="Equation.3">
                    <p:embed/>
                    <p:pic>
                      <p:nvPicPr>
                        <p:cNvPr id="92" name="Object 40">
                          <a:extLst>
                            <a:ext uri="{FF2B5EF4-FFF2-40B4-BE49-F238E27FC236}">
                              <a16:creationId xmlns:a16="http://schemas.microsoft.com/office/drawing/2014/main" id="{2425C3F9-07F3-4475-8303-ECD32C1188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341"/>
                          <a:ext cx="16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41">
              <a:extLst>
                <a:ext uri="{FF2B5EF4-FFF2-40B4-BE49-F238E27FC236}">
                  <a16:creationId xmlns:a16="http://schemas.microsoft.com/office/drawing/2014/main" id="{33D881EC-E492-41DB-82D8-14C7FE52BF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5" y="1806"/>
            <a:ext cx="15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0" name="公式" r:id="rId10" imgW="177480" imgH="215640" progId="Equation.3">
                    <p:embed/>
                  </p:oleObj>
                </mc:Choice>
                <mc:Fallback>
                  <p:oleObj name="公式" r:id="rId10" imgW="177480" imgH="215640" progId="Equation.3">
                    <p:embed/>
                    <p:pic>
                      <p:nvPicPr>
                        <p:cNvPr id="93" name="Object 41">
                          <a:extLst>
                            <a:ext uri="{FF2B5EF4-FFF2-40B4-BE49-F238E27FC236}">
                              <a16:creationId xmlns:a16="http://schemas.microsoft.com/office/drawing/2014/main" id="{33D881EC-E492-41DB-82D8-14C7FE52BF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1806"/>
                          <a:ext cx="15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42">
              <a:extLst>
                <a:ext uri="{FF2B5EF4-FFF2-40B4-BE49-F238E27FC236}">
                  <a16:creationId xmlns:a16="http://schemas.microsoft.com/office/drawing/2014/main" id="{66DEDE11-9C86-4E03-A419-DC83365707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4" y="3528"/>
            <a:ext cx="17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1" name="公式" r:id="rId12" imgW="203040" imgH="215640" progId="Equation.3">
                    <p:embed/>
                  </p:oleObj>
                </mc:Choice>
                <mc:Fallback>
                  <p:oleObj name="公式" r:id="rId12" imgW="203040" imgH="215640" progId="Equation.3">
                    <p:embed/>
                    <p:pic>
                      <p:nvPicPr>
                        <p:cNvPr id="94" name="Object 42">
                          <a:extLst>
                            <a:ext uri="{FF2B5EF4-FFF2-40B4-BE49-F238E27FC236}">
                              <a16:creationId xmlns:a16="http://schemas.microsoft.com/office/drawing/2014/main" id="{66DEDE11-9C86-4E03-A419-DC83365707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3528"/>
                          <a:ext cx="177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43">
              <a:extLst>
                <a:ext uri="{FF2B5EF4-FFF2-40B4-BE49-F238E27FC236}">
                  <a16:creationId xmlns:a16="http://schemas.microsoft.com/office/drawing/2014/main" id="{73B21EC3-D07E-4C79-814E-7764688AE2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0" y="3938"/>
            <a:ext cx="16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2" name="公式" r:id="rId14" imgW="190440" imgH="215640" progId="Equation.3">
                    <p:embed/>
                  </p:oleObj>
                </mc:Choice>
                <mc:Fallback>
                  <p:oleObj name="公式" r:id="rId14" imgW="190440" imgH="215640" progId="Equation.3">
                    <p:embed/>
                    <p:pic>
                      <p:nvPicPr>
                        <p:cNvPr id="95" name="Object 43">
                          <a:extLst>
                            <a:ext uri="{FF2B5EF4-FFF2-40B4-BE49-F238E27FC236}">
                              <a16:creationId xmlns:a16="http://schemas.microsoft.com/office/drawing/2014/main" id="{73B21EC3-D07E-4C79-814E-7764688AE2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0" y="3938"/>
                          <a:ext cx="16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44">
              <a:extLst>
                <a:ext uri="{FF2B5EF4-FFF2-40B4-BE49-F238E27FC236}">
                  <a16:creationId xmlns:a16="http://schemas.microsoft.com/office/drawing/2014/main" id="{7E17CB71-B398-49C9-94EE-945B536A3A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7" y="1345"/>
            <a:ext cx="1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3" name="公式" r:id="rId16" imgW="152280" imgH="215640" progId="Equation.3">
                    <p:embed/>
                  </p:oleObj>
                </mc:Choice>
                <mc:Fallback>
                  <p:oleObj name="公式" r:id="rId16" imgW="152280" imgH="215640" progId="Equation.3">
                    <p:embed/>
                    <p:pic>
                      <p:nvPicPr>
                        <p:cNvPr id="96" name="Object 44">
                          <a:extLst>
                            <a:ext uri="{FF2B5EF4-FFF2-40B4-BE49-F238E27FC236}">
                              <a16:creationId xmlns:a16="http://schemas.microsoft.com/office/drawing/2014/main" id="{7E17CB71-B398-49C9-94EE-945B536A3A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1345"/>
                          <a:ext cx="1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45">
              <a:extLst>
                <a:ext uri="{FF2B5EF4-FFF2-40B4-BE49-F238E27FC236}">
                  <a16:creationId xmlns:a16="http://schemas.microsoft.com/office/drawing/2014/main" id="{82E52023-9AF9-4531-A895-2F83153501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3" y="2388"/>
            <a:ext cx="1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4" name="公式" r:id="rId18" imgW="152280" imgH="215640" progId="Equation.3">
                    <p:embed/>
                  </p:oleObj>
                </mc:Choice>
                <mc:Fallback>
                  <p:oleObj name="公式" r:id="rId18" imgW="152280" imgH="215640" progId="Equation.3">
                    <p:embed/>
                    <p:pic>
                      <p:nvPicPr>
                        <p:cNvPr id="97" name="Object 45">
                          <a:extLst>
                            <a:ext uri="{FF2B5EF4-FFF2-40B4-BE49-F238E27FC236}">
                              <a16:creationId xmlns:a16="http://schemas.microsoft.com/office/drawing/2014/main" id="{82E52023-9AF9-4531-A895-2F83153501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3" y="2388"/>
                          <a:ext cx="1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46">
              <a:extLst>
                <a:ext uri="{FF2B5EF4-FFF2-40B4-BE49-F238E27FC236}">
                  <a16:creationId xmlns:a16="http://schemas.microsoft.com/office/drawing/2014/main" id="{1BC59EA6-12A2-4C90-A4B6-BE04498ABF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0" y="3544"/>
            <a:ext cx="15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5" name="公式" r:id="rId20" imgW="177480" imgH="215640" progId="Equation.3">
                    <p:embed/>
                  </p:oleObj>
                </mc:Choice>
                <mc:Fallback>
                  <p:oleObj name="公式" r:id="rId20" imgW="177480" imgH="215640" progId="Equation.3">
                    <p:embed/>
                    <p:pic>
                      <p:nvPicPr>
                        <p:cNvPr id="98" name="Object 46">
                          <a:extLst>
                            <a:ext uri="{FF2B5EF4-FFF2-40B4-BE49-F238E27FC236}">
                              <a16:creationId xmlns:a16="http://schemas.microsoft.com/office/drawing/2014/main" id="{1BC59EA6-12A2-4C90-A4B6-BE04498ABF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0" y="3544"/>
                          <a:ext cx="15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Object 47">
              <a:extLst>
                <a:ext uri="{FF2B5EF4-FFF2-40B4-BE49-F238E27FC236}">
                  <a16:creationId xmlns:a16="http://schemas.microsoft.com/office/drawing/2014/main" id="{F3A44F77-EDFC-4C59-840F-3AF59FA919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8" y="1850"/>
            <a:ext cx="15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6" name="公式" r:id="rId22" imgW="177480" imgH="215640" progId="Equation.3">
                    <p:embed/>
                  </p:oleObj>
                </mc:Choice>
                <mc:Fallback>
                  <p:oleObj name="公式" r:id="rId22" imgW="177480" imgH="215640" progId="Equation.3">
                    <p:embed/>
                    <p:pic>
                      <p:nvPicPr>
                        <p:cNvPr id="99" name="Object 47">
                          <a:extLst>
                            <a:ext uri="{FF2B5EF4-FFF2-40B4-BE49-F238E27FC236}">
                              <a16:creationId xmlns:a16="http://schemas.microsoft.com/office/drawing/2014/main" id="{F3A44F77-EDFC-4C59-840F-3AF59FA919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" y="1850"/>
                          <a:ext cx="15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Object 48">
              <a:extLst>
                <a:ext uri="{FF2B5EF4-FFF2-40B4-BE49-F238E27FC236}">
                  <a16:creationId xmlns:a16="http://schemas.microsoft.com/office/drawing/2014/main" id="{09F4BE4B-BF78-45FF-8739-25ACF7F250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8" y="2410"/>
            <a:ext cx="15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7" name="公式" r:id="rId24" imgW="177480" imgH="215640" progId="Equation.3">
                    <p:embed/>
                  </p:oleObj>
                </mc:Choice>
                <mc:Fallback>
                  <p:oleObj name="公式" r:id="rId24" imgW="177480" imgH="215640" progId="Equation.3">
                    <p:embed/>
                    <p:pic>
                      <p:nvPicPr>
                        <p:cNvPr id="100" name="Object 48">
                          <a:extLst>
                            <a:ext uri="{FF2B5EF4-FFF2-40B4-BE49-F238E27FC236}">
                              <a16:creationId xmlns:a16="http://schemas.microsoft.com/office/drawing/2014/main" id="{09F4BE4B-BF78-45FF-8739-25ACF7F250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" y="2410"/>
                          <a:ext cx="15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" name="Object 49">
            <a:extLst>
              <a:ext uri="{FF2B5EF4-FFF2-40B4-BE49-F238E27FC236}">
                <a16:creationId xmlns:a16="http://schemas.microsoft.com/office/drawing/2014/main" id="{0E743259-8C9F-4BE1-AE4E-4BCEC3500A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227039"/>
              </p:ext>
            </p:extLst>
          </p:nvPr>
        </p:nvGraphicFramePr>
        <p:xfrm>
          <a:off x="7194792" y="4426790"/>
          <a:ext cx="4499379" cy="875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8" name="公式" r:id="rId26" imgW="1269720" imgH="241200" progId="Equation.3">
                  <p:embed/>
                </p:oleObj>
              </mc:Choice>
              <mc:Fallback>
                <p:oleObj name="公式" r:id="rId26" imgW="1269720" imgH="241200" progId="Equation.3">
                  <p:embed/>
                  <p:pic>
                    <p:nvPicPr>
                      <p:cNvPr id="101" name="Object 49">
                        <a:extLst>
                          <a:ext uri="{FF2B5EF4-FFF2-40B4-BE49-F238E27FC236}">
                            <a16:creationId xmlns:a16="http://schemas.microsoft.com/office/drawing/2014/main" id="{0E743259-8C9F-4BE1-AE4E-4BCEC3500A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792" y="4426790"/>
                        <a:ext cx="4499379" cy="875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52">
            <a:extLst>
              <a:ext uri="{FF2B5EF4-FFF2-40B4-BE49-F238E27FC236}">
                <a16:creationId xmlns:a16="http://schemas.microsoft.com/office/drawing/2014/main" id="{F55A0067-CB6C-4BAF-A378-CD30C46CAB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606670"/>
              </p:ext>
            </p:extLst>
          </p:nvPr>
        </p:nvGraphicFramePr>
        <p:xfrm>
          <a:off x="7583833" y="5958596"/>
          <a:ext cx="3158300" cy="101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" name="公式" r:id="rId28" imgW="685800" imgH="215640" progId="Equation.3">
                  <p:embed/>
                </p:oleObj>
              </mc:Choice>
              <mc:Fallback>
                <p:oleObj name="公式" r:id="rId28" imgW="685800" imgH="215640" progId="Equation.3">
                  <p:embed/>
                  <p:pic>
                    <p:nvPicPr>
                      <p:cNvPr id="102" name="Object 52">
                        <a:extLst>
                          <a:ext uri="{FF2B5EF4-FFF2-40B4-BE49-F238E27FC236}">
                            <a16:creationId xmlns:a16="http://schemas.microsoft.com/office/drawing/2014/main" id="{F55A0067-CB6C-4BAF-A378-CD30C46CAB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833" y="5958596"/>
                        <a:ext cx="3158300" cy="1019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Rectangle 51">
            <a:extLst>
              <a:ext uri="{FF2B5EF4-FFF2-40B4-BE49-F238E27FC236}">
                <a16:creationId xmlns:a16="http://schemas.microsoft.com/office/drawing/2014/main" id="{C0F57972-4726-4228-9FF0-A3A62520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576" y="7305398"/>
            <a:ext cx="260376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/>
              <a:t>Training Set</a:t>
            </a:r>
          </a:p>
        </p:txBody>
      </p:sp>
      <p:pic>
        <p:nvPicPr>
          <p:cNvPr id="104" name="Picture 50">
            <a:extLst>
              <a:ext uri="{FF2B5EF4-FFF2-40B4-BE49-F238E27FC236}">
                <a16:creationId xmlns:a16="http://schemas.microsoft.com/office/drawing/2014/main" id="{C0427FB0-5DA3-4234-AC56-7AD9DF2103B2}"/>
              </a:ext>
            </a:extLst>
          </p:cNvPr>
          <p:cNvPicPr>
            <a:picLocks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82" y="8258529"/>
            <a:ext cx="4111449" cy="643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5" name="Object 55">
            <a:extLst>
              <a:ext uri="{FF2B5EF4-FFF2-40B4-BE49-F238E27FC236}">
                <a16:creationId xmlns:a16="http://schemas.microsoft.com/office/drawing/2014/main" id="{12FCA3BC-84B4-49AB-B3E1-3A50646B04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302838"/>
              </p:ext>
            </p:extLst>
          </p:nvPr>
        </p:nvGraphicFramePr>
        <p:xfrm>
          <a:off x="7449134" y="7764498"/>
          <a:ext cx="2801771" cy="922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" name="公式" r:id="rId31" imgW="711000" imgH="228600" progId="Equation.3">
                  <p:embed/>
                </p:oleObj>
              </mc:Choice>
              <mc:Fallback>
                <p:oleObj name="公式" r:id="rId31" imgW="711000" imgH="228600" progId="Equation.3">
                  <p:embed/>
                  <p:pic>
                    <p:nvPicPr>
                      <p:cNvPr id="12294" name="Object 55">
                        <a:extLst>
                          <a:ext uri="{FF2B5EF4-FFF2-40B4-BE49-F238E27FC236}">
                            <a16:creationId xmlns:a16="http://schemas.microsoft.com/office/drawing/2014/main" id="{C607C52C-8E97-40E0-A204-B529D11BF7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9134" y="7764498"/>
                        <a:ext cx="2801771" cy="922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556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0" y="-15329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28" y="44569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804" y="434548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8034" y="773112"/>
            <a:ext cx="7119921" cy="92332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/>
              </a:rPr>
              <a:t>训练步骤：</a:t>
            </a:r>
            <a:endParaRPr lang="en-US" altLang="zh-CN" sz="3200" dirty="0">
              <a:solidFill>
                <a:schemeClr val="tx1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/>
              </a:rPr>
              <a:t>１</a:t>
            </a:r>
            <a:r>
              <a:rPr lang="en-US" altLang="zh-CN" sz="3200" dirty="0">
                <a:solidFill>
                  <a:schemeClr val="tx1"/>
                </a:solidFill>
                <a:latin typeface="微软雅黑"/>
              </a:rPr>
              <a:t>.</a:t>
            </a:r>
            <a:r>
              <a:rPr lang="zh-CN" altLang="en-US" sz="3200" dirty="0">
                <a:solidFill>
                  <a:schemeClr val="tx1"/>
                </a:solidFill>
                <a:latin typeface="微软雅黑"/>
              </a:rPr>
              <a:t>随机初始化：给网络参数Ｗ随机初始化权值，通常是接近０的随机初始化值；</a:t>
            </a:r>
            <a:endParaRPr lang="en-US" altLang="zh-CN" sz="3200" dirty="0">
              <a:solidFill>
                <a:schemeClr val="tx1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/>
              </a:rPr>
              <a:t>２</a:t>
            </a:r>
            <a:r>
              <a:rPr lang="en-US" altLang="zh-CN" sz="3200" dirty="0">
                <a:solidFill>
                  <a:schemeClr val="tx1"/>
                </a:solidFill>
                <a:latin typeface="微软雅黑"/>
              </a:rPr>
              <a:t>.</a:t>
            </a:r>
            <a:r>
              <a:rPr lang="zh-CN" altLang="en-US" sz="3200" dirty="0">
                <a:solidFill>
                  <a:schemeClr val="tx1"/>
                </a:solidFill>
                <a:latin typeface="微软雅黑"/>
              </a:rPr>
              <a:t>前向计算：将样本作为输入，利用：</a:t>
            </a:r>
            <a:endParaRPr lang="en-US" altLang="zh-CN" sz="3200" dirty="0">
              <a:solidFill>
                <a:schemeClr val="tx1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solidFill>
                <a:schemeClr val="tx1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/>
              </a:rPr>
              <a:t>计算网络的输出值。</a:t>
            </a:r>
            <a:endParaRPr lang="en-US" altLang="zh-CN" sz="3200" dirty="0">
              <a:solidFill>
                <a:schemeClr val="tx1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/>
              </a:rPr>
              <a:t>３</a:t>
            </a:r>
            <a:r>
              <a:rPr lang="en-US" altLang="zh-CN" sz="3200" dirty="0">
                <a:solidFill>
                  <a:schemeClr val="tx1"/>
                </a:solidFill>
                <a:latin typeface="微软雅黑"/>
              </a:rPr>
              <a:t>.</a:t>
            </a:r>
            <a:r>
              <a:rPr lang="zh-CN" altLang="en-US" sz="3200" dirty="0">
                <a:solidFill>
                  <a:schemeClr val="tx1"/>
                </a:solidFill>
                <a:latin typeface="微软雅黑"/>
              </a:rPr>
              <a:t>定义目标函数，采用ＢＰ算法更新权值。</a:t>
            </a:r>
            <a:endParaRPr lang="en-US" altLang="zh-CN" sz="3200" dirty="0">
              <a:solidFill>
                <a:schemeClr val="tx1"/>
              </a:solidFill>
              <a:latin typeface="微软雅黑"/>
            </a:endParaRPr>
          </a:p>
        </p:txBody>
      </p:sp>
      <p:grpSp>
        <p:nvGrpSpPr>
          <p:cNvPr id="57" name="Group 5">
            <a:extLst>
              <a:ext uri="{FF2B5EF4-FFF2-40B4-BE49-F238E27FC236}">
                <a16:creationId xmlns:a16="http://schemas.microsoft.com/office/drawing/2014/main" id="{F5122355-9396-488D-A8DB-9DD5AB6DBB35}"/>
              </a:ext>
            </a:extLst>
          </p:cNvPr>
          <p:cNvGrpSpPr>
            <a:grpSpLocks/>
          </p:cNvGrpSpPr>
          <p:nvPr/>
        </p:nvGrpSpPr>
        <p:grpSpPr bwMode="auto">
          <a:xfrm>
            <a:off x="7124574" y="2176866"/>
            <a:ext cx="5536866" cy="5062203"/>
            <a:chOff x="1424" y="1296"/>
            <a:chExt cx="3905" cy="2976"/>
          </a:xfrm>
        </p:grpSpPr>
        <p:sp>
          <p:nvSpPr>
            <p:cNvPr id="58" name="Line 6">
              <a:extLst>
                <a:ext uri="{FF2B5EF4-FFF2-40B4-BE49-F238E27FC236}">
                  <a16:creationId xmlns:a16="http://schemas.microsoft.com/office/drawing/2014/main" id="{1F1E7EDB-D344-4085-84F1-3A907E9A9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02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Oval 7">
              <a:extLst>
                <a:ext uri="{FF2B5EF4-FFF2-40B4-BE49-F238E27FC236}">
                  <a16:creationId xmlns:a16="http://schemas.microsoft.com/office/drawing/2014/main" id="{007076E2-3581-4A13-8345-984D44A87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232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Line 8">
              <a:extLst>
                <a:ext uri="{FF2B5EF4-FFF2-40B4-BE49-F238E27FC236}">
                  <a16:creationId xmlns:a16="http://schemas.microsoft.com/office/drawing/2014/main" id="{B2CAF1DA-E916-45D0-A660-20B1AB721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283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Oval 9">
              <a:extLst>
                <a:ext uri="{FF2B5EF4-FFF2-40B4-BE49-F238E27FC236}">
                  <a16:creationId xmlns:a16="http://schemas.microsoft.com/office/drawing/2014/main" id="{2EE17496-5EB3-459D-95B7-0546356E2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3504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A5B2BC2F-1356-4E8A-A3D9-D3E83DDC5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1797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id="{7740B51B-CFB9-4A0A-B464-2A3C84241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19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id="{ED600985-6DD9-4983-B053-CA52173C5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523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3">
              <a:extLst>
                <a:ext uri="{FF2B5EF4-FFF2-40B4-BE49-F238E27FC236}">
                  <a16:creationId xmlns:a16="http://schemas.microsoft.com/office/drawing/2014/main" id="{EA6DD06E-EBE4-4B7A-B192-06B4A1D9B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36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4">
              <a:extLst>
                <a:ext uri="{FF2B5EF4-FFF2-40B4-BE49-F238E27FC236}">
                  <a16:creationId xmlns:a16="http://schemas.microsoft.com/office/drawing/2014/main" id="{52D884EA-E7EE-49F0-9D77-9E5FB0FB9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1" y="283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5">
              <a:extLst>
                <a:ext uri="{FF2B5EF4-FFF2-40B4-BE49-F238E27FC236}">
                  <a16:creationId xmlns:a16="http://schemas.microsoft.com/office/drawing/2014/main" id="{DF7E55F0-DE5A-4145-A40A-9CB517F3C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83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Oval 16">
              <a:extLst>
                <a:ext uri="{FF2B5EF4-FFF2-40B4-BE49-F238E27FC236}">
                  <a16:creationId xmlns:a16="http://schemas.microsoft.com/office/drawing/2014/main" id="{17ED341E-88B6-46E8-B174-A8249BDF8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1928"/>
              <a:ext cx="96" cy="9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Oval 17">
              <a:extLst>
                <a:ext uri="{FF2B5EF4-FFF2-40B4-BE49-F238E27FC236}">
                  <a16:creationId xmlns:a16="http://schemas.microsoft.com/office/drawing/2014/main" id="{97CC4485-0B1F-417E-B124-D7A1FB6B1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2472"/>
              <a:ext cx="96" cy="9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Oval 18">
              <a:extLst>
                <a:ext uri="{FF2B5EF4-FFF2-40B4-BE49-F238E27FC236}">
                  <a16:creationId xmlns:a16="http://schemas.microsoft.com/office/drawing/2014/main" id="{2C85910F-AB32-45EE-8416-8B6929DEC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3652"/>
              <a:ext cx="96" cy="9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Line 19">
              <a:extLst>
                <a:ext uri="{FF2B5EF4-FFF2-40B4-BE49-F238E27FC236}">
                  <a16:creationId xmlns:a16="http://schemas.microsoft.com/office/drawing/2014/main" id="{CD57076C-C15C-487F-8417-1061C1A506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1525"/>
              <a:ext cx="131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0">
              <a:extLst>
                <a:ext uri="{FF2B5EF4-FFF2-40B4-BE49-F238E27FC236}">
                  <a16:creationId xmlns:a16="http://schemas.microsoft.com/office/drawing/2014/main" id="{64722F0C-E6C0-41CD-AA44-A11C3AB66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979"/>
              <a:ext cx="1316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1">
              <a:extLst>
                <a:ext uri="{FF2B5EF4-FFF2-40B4-BE49-F238E27FC236}">
                  <a16:creationId xmlns:a16="http://schemas.microsoft.com/office/drawing/2014/main" id="{EEC99271-CE36-4F0A-A989-7BA251C94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979"/>
              <a:ext cx="1316" cy="2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2">
              <a:extLst>
                <a:ext uri="{FF2B5EF4-FFF2-40B4-BE49-F238E27FC236}">
                  <a16:creationId xmlns:a16="http://schemas.microsoft.com/office/drawing/2014/main" id="{41C21C94-DED7-465A-B233-9C4C8F6BE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1570"/>
              <a:ext cx="1316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3">
              <a:extLst>
                <a:ext uri="{FF2B5EF4-FFF2-40B4-BE49-F238E27FC236}">
                  <a16:creationId xmlns:a16="http://schemas.microsoft.com/office/drawing/2014/main" id="{825397AD-7B53-4C8F-A615-D0DBD849D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523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4">
              <a:extLst>
                <a:ext uri="{FF2B5EF4-FFF2-40B4-BE49-F238E27FC236}">
                  <a16:creationId xmlns:a16="http://schemas.microsoft.com/office/drawing/2014/main" id="{6C598E39-1E57-47C7-A532-3B5E6DC70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523"/>
              <a:ext cx="1316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5">
              <a:extLst>
                <a:ext uri="{FF2B5EF4-FFF2-40B4-BE49-F238E27FC236}">
                  <a16:creationId xmlns:a16="http://schemas.microsoft.com/office/drawing/2014/main" id="{EE12A120-B9E6-4459-9FC7-BD89B651D3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1616"/>
              <a:ext cx="1316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6">
              <a:extLst>
                <a:ext uri="{FF2B5EF4-FFF2-40B4-BE49-F238E27FC236}">
                  <a16:creationId xmlns:a16="http://schemas.microsoft.com/office/drawing/2014/main" id="{4F7195E3-D591-4926-B950-7A1245CC22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2568"/>
              <a:ext cx="1316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7">
              <a:extLst>
                <a:ext uri="{FF2B5EF4-FFF2-40B4-BE49-F238E27FC236}">
                  <a16:creationId xmlns:a16="http://schemas.microsoft.com/office/drawing/2014/main" id="{9CAFC254-7CBA-410B-9CF0-A153AF15C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3702"/>
              <a:ext cx="1316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28">
              <a:extLst>
                <a:ext uri="{FF2B5EF4-FFF2-40B4-BE49-F238E27FC236}">
                  <a16:creationId xmlns:a16="http://schemas.microsoft.com/office/drawing/2014/main" id="{48A257C1-9C44-4375-A56E-F4AEEB44D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70"/>
              <a:ext cx="1043" cy="2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9">
              <a:extLst>
                <a:ext uri="{FF2B5EF4-FFF2-40B4-BE49-F238E27FC236}">
                  <a16:creationId xmlns:a16="http://schemas.microsoft.com/office/drawing/2014/main" id="{56015ECD-2570-44CB-B437-18CD2484CD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1888"/>
              <a:ext cx="1043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30">
              <a:extLst>
                <a:ext uri="{FF2B5EF4-FFF2-40B4-BE49-F238E27FC236}">
                  <a16:creationId xmlns:a16="http://schemas.microsoft.com/office/drawing/2014/main" id="{046E0DA8-A502-4CE9-BB0B-C7E38E680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3" y="2523"/>
              <a:ext cx="10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31">
              <a:extLst>
                <a:ext uri="{FF2B5EF4-FFF2-40B4-BE49-F238E27FC236}">
                  <a16:creationId xmlns:a16="http://schemas.microsoft.com/office/drawing/2014/main" id="{9E94CD0B-8307-451E-AC8F-E5DAE1BC8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523"/>
              <a:ext cx="1043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32">
              <a:extLst>
                <a:ext uri="{FF2B5EF4-FFF2-40B4-BE49-F238E27FC236}">
                  <a16:creationId xmlns:a16="http://schemas.microsoft.com/office/drawing/2014/main" id="{CC46614A-4772-4324-A44C-1B10F3E8E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1979"/>
              <a:ext cx="1043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33">
              <a:extLst>
                <a:ext uri="{FF2B5EF4-FFF2-40B4-BE49-F238E27FC236}">
                  <a16:creationId xmlns:a16="http://schemas.microsoft.com/office/drawing/2014/main" id="{1FB3B853-D562-47B8-AA97-968B3BCF2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2568"/>
              <a:ext cx="1043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4">
              <a:extLst>
                <a:ext uri="{FF2B5EF4-FFF2-40B4-BE49-F238E27FC236}">
                  <a16:creationId xmlns:a16="http://schemas.microsoft.com/office/drawing/2014/main" id="{18C2D370-B5A7-4C4F-BA2C-ED4E84D34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3702"/>
              <a:ext cx="104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Oval 35">
              <a:extLst>
                <a:ext uri="{FF2B5EF4-FFF2-40B4-BE49-F238E27FC236}">
                  <a16:creationId xmlns:a16="http://schemas.microsoft.com/office/drawing/2014/main" id="{89670781-0DA6-4403-B071-601E5B7B2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41"/>
              <a:ext cx="384" cy="3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Line 36">
              <a:extLst>
                <a:ext uri="{FF2B5EF4-FFF2-40B4-BE49-F238E27FC236}">
                  <a16:creationId xmlns:a16="http://schemas.microsoft.com/office/drawing/2014/main" id="{95492B08-0892-4EC1-A672-610363C30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25"/>
              <a:ext cx="108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37">
              <a:extLst>
                <a:ext uri="{FF2B5EF4-FFF2-40B4-BE49-F238E27FC236}">
                  <a16:creationId xmlns:a16="http://schemas.microsoft.com/office/drawing/2014/main" id="{13F2E807-5C94-4FE7-A57A-7A3AA3393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25"/>
              <a:ext cx="1043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Oval 38">
              <a:extLst>
                <a:ext uri="{FF2B5EF4-FFF2-40B4-BE49-F238E27FC236}">
                  <a16:creationId xmlns:a16="http://schemas.microsoft.com/office/drawing/2014/main" id="{6D41926E-EE70-49B1-B226-9BEA188F0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96"/>
              <a:ext cx="384" cy="3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Oval 39">
              <a:extLst>
                <a:ext uri="{FF2B5EF4-FFF2-40B4-BE49-F238E27FC236}">
                  <a16:creationId xmlns:a16="http://schemas.microsoft.com/office/drawing/2014/main" id="{198246A8-3247-4DD4-9C47-4D93BB34E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888"/>
              <a:ext cx="384" cy="3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" name="Object 40">
              <a:extLst>
                <a:ext uri="{FF2B5EF4-FFF2-40B4-BE49-F238E27FC236}">
                  <a16:creationId xmlns:a16="http://schemas.microsoft.com/office/drawing/2014/main" id="{2425C3F9-07F3-4475-8303-ECD32C1188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9" y="2341"/>
            <a:ext cx="16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2" name="公式" r:id="rId4" imgW="190440" imgH="215640" progId="Equation.3">
                    <p:embed/>
                  </p:oleObj>
                </mc:Choice>
                <mc:Fallback>
                  <p:oleObj name="公式" r:id="rId4" imgW="190440" imgH="215640" progId="Equation.3">
                    <p:embed/>
                    <p:pic>
                      <p:nvPicPr>
                        <p:cNvPr id="92" name="Object 40">
                          <a:extLst>
                            <a:ext uri="{FF2B5EF4-FFF2-40B4-BE49-F238E27FC236}">
                              <a16:creationId xmlns:a16="http://schemas.microsoft.com/office/drawing/2014/main" id="{2425C3F9-07F3-4475-8303-ECD32C1188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341"/>
                          <a:ext cx="16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41">
              <a:extLst>
                <a:ext uri="{FF2B5EF4-FFF2-40B4-BE49-F238E27FC236}">
                  <a16:creationId xmlns:a16="http://schemas.microsoft.com/office/drawing/2014/main" id="{33D881EC-E492-41DB-82D8-14C7FE52BF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5" y="1806"/>
            <a:ext cx="15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3" name="公式" r:id="rId6" imgW="177480" imgH="215640" progId="Equation.3">
                    <p:embed/>
                  </p:oleObj>
                </mc:Choice>
                <mc:Fallback>
                  <p:oleObj name="公式" r:id="rId6" imgW="177480" imgH="215640" progId="Equation.3">
                    <p:embed/>
                    <p:pic>
                      <p:nvPicPr>
                        <p:cNvPr id="93" name="Object 41">
                          <a:extLst>
                            <a:ext uri="{FF2B5EF4-FFF2-40B4-BE49-F238E27FC236}">
                              <a16:creationId xmlns:a16="http://schemas.microsoft.com/office/drawing/2014/main" id="{33D881EC-E492-41DB-82D8-14C7FE52BF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1806"/>
                          <a:ext cx="15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42">
              <a:extLst>
                <a:ext uri="{FF2B5EF4-FFF2-40B4-BE49-F238E27FC236}">
                  <a16:creationId xmlns:a16="http://schemas.microsoft.com/office/drawing/2014/main" id="{66DEDE11-9C86-4E03-A419-DC83365707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4" y="3528"/>
            <a:ext cx="17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4" name="公式" r:id="rId8" imgW="203040" imgH="215640" progId="Equation.3">
                    <p:embed/>
                  </p:oleObj>
                </mc:Choice>
                <mc:Fallback>
                  <p:oleObj name="公式" r:id="rId8" imgW="203040" imgH="215640" progId="Equation.3">
                    <p:embed/>
                    <p:pic>
                      <p:nvPicPr>
                        <p:cNvPr id="94" name="Object 42">
                          <a:extLst>
                            <a:ext uri="{FF2B5EF4-FFF2-40B4-BE49-F238E27FC236}">
                              <a16:creationId xmlns:a16="http://schemas.microsoft.com/office/drawing/2014/main" id="{66DEDE11-9C86-4E03-A419-DC83365707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3528"/>
                          <a:ext cx="177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43">
              <a:extLst>
                <a:ext uri="{FF2B5EF4-FFF2-40B4-BE49-F238E27FC236}">
                  <a16:creationId xmlns:a16="http://schemas.microsoft.com/office/drawing/2014/main" id="{73B21EC3-D07E-4C79-814E-7764688AE2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4672323"/>
                </p:ext>
              </p:extLst>
            </p:nvPr>
          </p:nvGraphicFramePr>
          <p:xfrm>
            <a:off x="3090" y="3938"/>
            <a:ext cx="16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5" name="公式" r:id="rId10" imgW="190440" imgH="215640" progId="Equation.3">
                    <p:embed/>
                  </p:oleObj>
                </mc:Choice>
                <mc:Fallback>
                  <p:oleObj name="公式" r:id="rId10" imgW="190440" imgH="215640" progId="Equation.3">
                    <p:embed/>
                    <p:pic>
                      <p:nvPicPr>
                        <p:cNvPr id="95" name="Object 43">
                          <a:extLst>
                            <a:ext uri="{FF2B5EF4-FFF2-40B4-BE49-F238E27FC236}">
                              <a16:creationId xmlns:a16="http://schemas.microsoft.com/office/drawing/2014/main" id="{73B21EC3-D07E-4C79-814E-7764688AE2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0" y="3938"/>
                          <a:ext cx="16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44">
              <a:extLst>
                <a:ext uri="{FF2B5EF4-FFF2-40B4-BE49-F238E27FC236}">
                  <a16:creationId xmlns:a16="http://schemas.microsoft.com/office/drawing/2014/main" id="{7E17CB71-B398-49C9-94EE-945B536A3A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7" y="1345"/>
            <a:ext cx="1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6" name="公式" r:id="rId12" imgW="152280" imgH="215640" progId="Equation.3">
                    <p:embed/>
                  </p:oleObj>
                </mc:Choice>
                <mc:Fallback>
                  <p:oleObj name="公式" r:id="rId12" imgW="152280" imgH="215640" progId="Equation.3">
                    <p:embed/>
                    <p:pic>
                      <p:nvPicPr>
                        <p:cNvPr id="96" name="Object 44">
                          <a:extLst>
                            <a:ext uri="{FF2B5EF4-FFF2-40B4-BE49-F238E27FC236}">
                              <a16:creationId xmlns:a16="http://schemas.microsoft.com/office/drawing/2014/main" id="{7E17CB71-B398-49C9-94EE-945B536A3A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1345"/>
                          <a:ext cx="1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45">
              <a:extLst>
                <a:ext uri="{FF2B5EF4-FFF2-40B4-BE49-F238E27FC236}">
                  <a16:creationId xmlns:a16="http://schemas.microsoft.com/office/drawing/2014/main" id="{82E52023-9AF9-4531-A895-2F83153501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3" y="2388"/>
            <a:ext cx="1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7" name="公式" r:id="rId14" imgW="152280" imgH="215640" progId="Equation.3">
                    <p:embed/>
                  </p:oleObj>
                </mc:Choice>
                <mc:Fallback>
                  <p:oleObj name="公式" r:id="rId14" imgW="152280" imgH="215640" progId="Equation.3">
                    <p:embed/>
                    <p:pic>
                      <p:nvPicPr>
                        <p:cNvPr id="97" name="Object 45">
                          <a:extLst>
                            <a:ext uri="{FF2B5EF4-FFF2-40B4-BE49-F238E27FC236}">
                              <a16:creationId xmlns:a16="http://schemas.microsoft.com/office/drawing/2014/main" id="{82E52023-9AF9-4531-A895-2F83153501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3" y="2388"/>
                          <a:ext cx="1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46">
              <a:extLst>
                <a:ext uri="{FF2B5EF4-FFF2-40B4-BE49-F238E27FC236}">
                  <a16:creationId xmlns:a16="http://schemas.microsoft.com/office/drawing/2014/main" id="{1BC59EA6-12A2-4C90-A4B6-BE04498ABF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0" y="3544"/>
            <a:ext cx="15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8" name="公式" r:id="rId16" imgW="177480" imgH="215640" progId="Equation.3">
                    <p:embed/>
                  </p:oleObj>
                </mc:Choice>
                <mc:Fallback>
                  <p:oleObj name="公式" r:id="rId16" imgW="177480" imgH="215640" progId="Equation.3">
                    <p:embed/>
                    <p:pic>
                      <p:nvPicPr>
                        <p:cNvPr id="98" name="Object 46">
                          <a:extLst>
                            <a:ext uri="{FF2B5EF4-FFF2-40B4-BE49-F238E27FC236}">
                              <a16:creationId xmlns:a16="http://schemas.microsoft.com/office/drawing/2014/main" id="{1BC59EA6-12A2-4C90-A4B6-BE04498ABF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0" y="3544"/>
                          <a:ext cx="15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Object 47">
              <a:extLst>
                <a:ext uri="{FF2B5EF4-FFF2-40B4-BE49-F238E27FC236}">
                  <a16:creationId xmlns:a16="http://schemas.microsoft.com/office/drawing/2014/main" id="{F3A44F77-EDFC-4C59-840F-3AF59FA919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8" y="1850"/>
            <a:ext cx="15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9" name="公式" r:id="rId18" imgW="177480" imgH="215640" progId="Equation.3">
                    <p:embed/>
                  </p:oleObj>
                </mc:Choice>
                <mc:Fallback>
                  <p:oleObj name="公式" r:id="rId18" imgW="177480" imgH="215640" progId="Equation.3">
                    <p:embed/>
                    <p:pic>
                      <p:nvPicPr>
                        <p:cNvPr id="99" name="Object 47">
                          <a:extLst>
                            <a:ext uri="{FF2B5EF4-FFF2-40B4-BE49-F238E27FC236}">
                              <a16:creationId xmlns:a16="http://schemas.microsoft.com/office/drawing/2014/main" id="{F3A44F77-EDFC-4C59-840F-3AF59FA919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" y="1850"/>
                          <a:ext cx="15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Object 48">
              <a:extLst>
                <a:ext uri="{FF2B5EF4-FFF2-40B4-BE49-F238E27FC236}">
                  <a16:creationId xmlns:a16="http://schemas.microsoft.com/office/drawing/2014/main" id="{09F4BE4B-BF78-45FF-8739-25ACF7F250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8" y="2410"/>
            <a:ext cx="15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0" name="公式" r:id="rId20" imgW="177480" imgH="215640" progId="Equation.3">
                    <p:embed/>
                  </p:oleObj>
                </mc:Choice>
                <mc:Fallback>
                  <p:oleObj name="公式" r:id="rId20" imgW="177480" imgH="215640" progId="Equation.3">
                    <p:embed/>
                    <p:pic>
                      <p:nvPicPr>
                        <p:cNvPr id="100" name="Object 48">
                          <a:extLst>
                            <a:ext uri="{FF2B5EF4-FFF2-40B4-BE49-F238E27FC236}">
                              <a16:creationId xmlns:a16="http://schemas.microsoft.com/office/drawing/2014/main" id="{09F4BE4B-BF78-45FF-8739-25ACF7F250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" y="2410"/>
                          <a:ext cx="15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" name="Object 49">
            <a:extLst>
              <a:ext uri="{FF2B5EF4-FFF2-40B4-BE49-F238E27FC236}">
                <a16:creationId xmlns:a16="http://schemas.microsoft.com/office/drawing/2014/main" id="{0E743259-8C9F-4BE1-AE4E-4BCEC3500A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191478"/>
              </p:ext>
            </p:extLst>
          </p:nvPr>
        </p:nvGraphicFramePr>
        <p:xfrm>
          <a:off x="1304684" y="6147928"/>
          <a:ext cx="4499379" cy="875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" name="Equation" r:id="rId22" imgW="1269720" imgH="241200" progId="Equation.DSMT4">
                  <p:embed/>
                </p:oleObj>
              </mc:Choice>
              <mc:Fallback>
                <p:oleObj name="Equation" r:id="rId22" imgW="1269720" imgH="241200" progId="Equation.DSMT4">
                  <p:embed/>
                  <p:pic>
                    <p:nvPicPr>
                      <p:cNvPr id="101" name="Object 49">
                        <a:extLst>
                          <a:ext uri="{FF2B5EF4-FFF2-40B4-BE49-F238E27FC236}">
                            <a16:creationId xmlns:a16="http://schemas.microsoft.com/office/drawing/2014/main" id="{0E743259-8C9F-4BE1-AE4E-4BCEC3500A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684" y="6147928"/>
                        <a:ext cx="4499379" cy="875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Rectangle 51">
            <a:extLst>
              <a:ext uri="{FF2B5EF4-FFF2-40B4-BE49-F238E27FC236}">
                <a16:creationId xmlns:a16="http://schemas.microsoft.com/office/drawing/2014/main" id="{C0F57972-4726-4228-9FF0-A3A62520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048" y="7696815"/>
            <a:ext cx="260376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/>
              <a:t>Training Set</a:t>
            </a:r>
          </a:p>
        </p:txBody>
      </p:sp>
      <p:pic>
        <p:nvPicPr>
          <p:cNvPr id="104" name="Picture 50">
            <a:extLst>
              <a:ext uri="{FF2B5EF4-FFF2-40B4-BE49-F238E27FC236}">
                <a16:creationId xmlns:a16="http://schemas.microsoft.com/office/drawing/2014/main" id="{C0427FB0-5DA3-4234-AC56-7AD9DF2103B2}"/>
              </a:ext>
            </a:extLst>
          </p:cNvPr>
          <p:cNvPicPr>
            <a:picLocks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192" y="8643953"/>
            <a:ext cx="4111449" cy="643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89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2">
            <a:extLst>
              <a:ext uri="{FF2B5EF4-FFF2-40B4-BE49-F238E27FC236}">
                <a16:creationId xmlns:a16="http://schemas.microsoft.com/office/drawing/2014/main" id="{F7A50230-0197-4D49-B4CB-8917CA694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3CEA05A2-C9C9-42B2-A479-5B70B86B18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514" y="9251950"/>
            <a:ext cx="359073" cy="379591"/>
          </a:xfrm>
          <a:ln/>
        </p:spPr>
        <p:txBody>
          <a:bodyPr/>
          <a:lstStyle/>
          <a:p>
            <a:fld id="{6474E38B-B857-464E-A375-26B0E557D13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5" name="灯片编号占位符 8">
            <a:extLst>
              <a:ext uri="{FF2B5EF4-FFF2-40B4-BE49-F238E27FC236}">
                <a16:creationId xmlns:a16="http://schemas.microsoft.com/office/drawing/2014/main" id="{95C3A842-EBC4-4DC4-ACF3-FDCDD39BA741}"/>
              </a:ext>
            </a:extLst>
          </p:cNvPr>
          <p:cNvSpPr txBox="1">
            <a:spLocks noGrp="1"/>
          </p:cNvSpPr>
          <p:nvPr/>
        </p:nvSpPr>
        <p:spPr bwMode="auto">
          <a:xfrm>
            <a:off x="10015502" y="8879841"/>
            <a:ext cx="2709333" cy="650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C5BB17B-5506-4983-A795-A677E1DDAD11}" type="slidenum">
              <a:rPr lang="en-US" altLang="zh-CN" sz="1991">
                <a:latin typeface="Tahoma" panose="020B0604030504040204" pitchFamily="34" charset="0"/>
              </a:rPr>
              <a:pPr algn="r" eaLnBrk="1" hangingPunct="1"/>
              <a:t>19</a:t>
            </a:fld>
            <a:endParaRPr lang="en-US" altLang="zh-CN" sz="1991">
              <a:latin typeface="Tahoma" panose="020B0604030504040204" pitchFamily="34" charset="0"/>
            </a:endParaRPr>
          </a:p>
        </p:txBody>
      </p:sp>
      <p:graphicFrame>
        <p:nvGraphicFramePr>
          <p:cNvPr id="13314" name="Object 3">
            <a:extLst>
              <a:ext uri="{FF2B5EF4-FFF2-40B4-BE49-F238E27FC236}">
                <a16:creationId xmlns:a16="http://schemas.microsoft.com/office/drawing/2014/main" id="{D7A392C0-E7BA-4A81-8365-2B957E0998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4436" y="5872482"/>
          <a:ext cx="2508392" cy="96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" name="Equation" r:id="rId3" imgW="609480" imgH="228600" progId="Equation.DSMT4">
                  <p:embed/>
                </p:oleObj>
              </mc:Choice>
              <mc:Fallback>
                <p:oleObj name="Equation" r:id="rId3" imgW="609480" imgH="228600" progId="Equation.DSMT4">
                  <p:embed/>
                  <p:pic>
                    <p:nvPicPr>
                      <p:cNvPr id="13314" name="Object 3">
                        <a:extLst>
                          <a:ext uri="{FF2B5EF4-FFF2-40B4-BE49-F238E27FC236}">
                            <a16:creationId xmlns:a16="http://schemas.microsoft.com/office/drawing/2014/main" id="{D7A392C0-E7BA-4A81-8365-2B957E0998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436" y="5872482"/>
                        <a:ext cx="2508392" cy="96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>
            <a:extLst>
              <a:ext uri="{FF2B5EF4-FFF2-40B4-BE49-F238E27FC236}">
                <a16:creationId xmlns:a16="http://schemas.microsoft.com/office/drawing/2014/main" id="{0E27CE7D-1178-473F-9A49-C1EB3107D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6063" y="7606454"/>
          <a:ext cx="2616765" cy="855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Equation" r:id="rId5" imgW="672840" imgH="215640" progId="Equation.DSMT4">
                  <p:embed/>
                </p:oleObj>
              </mc:Choice>
              <mc:Fallback>
                <p:oleObj name="Equation" r:id="rId5" imgW="672840" imgH="215640" progId="Equation.DSMT4">
                  <p:embed/>
                  <p:pic>
                    <p:nvPicPr>
                      <p:cNvPr id="13315" name="Object 4">
                        <a:extLst>
                          <a:ext uri="{FF2B5EF4-FFF2-40B4-BE49-F238E27FC236}">
                            <a16:creationId xmlns:a16="http://schemas.microsoft.com/office/drawing/2014/main" id="{0E27CE7D-1178-473F-9A49-C1EB3107D1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063" y="7606454"/>
                        <a:ext cx="2616765" cy="855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>
            <a:extLst>
              <a:ext uri="{FF2B5EF4-FFF2-40B4-BE49-F238E27FC236}">
                <a16:creationId xmlns:a16="http://schemas.microsoft.com/office/drawing/2014/main" id="{6EFDB853-C4AA-40C2-9D83-91FC6D475A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6427" y="5917636"/>
          <a:ext cx="2578382" cy="89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4" name="Equation" r:id="rId7" imgW="634680" imgH="215640" progId="Equation.DSMT4">
                  <p:embed/>
                </p:oleObj>
              </mc:Choice>
              <mc:Fallback>
                <p:oleObj name="Equation" r:id="rId7" imgW="634680" imgH="215640" progId="Equation.DSMT4">
                  <p:embed/>
                  <p:pic>
                    <p:nvPicPr>
                      <p:cNvPr id="13316" name="Object 5">
                        <a:extLst>
                          <a:ext uri="{FF2B5EF4-FFF2-40B4-BE49-F238E27FC236}">
                            <a16:creationId xmlns:a16="http://schemas.microsoft.com/office/drawing/2014/main" id="{6EFDB853-C4AA-40C2-9D83-91FC6D475A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6427" y="5917636"/>
                        <a:ext cx="2578382" cy="891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6">
            <a:extLst>
              <a:ext uri="{FF2B5EF4-FFF2-40B4-BE49-F238E27FC236}">
                <a16:creationId xmlns:a16="http://schemas.microsoft.com/office/drawing/2014/main" id="{8ECC9F76-DC97-4826-86A2-A43F807AC8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7431" y="7769015"/>
          <a:ext cx="3939823" cy="89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" name="Equation" r:id="rId9" imgW="965160" imgH="215640" progId="Equation.DSMT4">
                  <p:embed/>
                </p:oleObj>
              </mc:Choice>
              <mc:Fallback>
                <p:oleObj name="Equation" r:id="rId9" imgW="965160" imgH="215640" progId="Equation.DSMT4">
                  <p:embed/>
                  <p:pic>
                    <p:nvPicPr>
                      <p:cNvPr id="13317" name="Object 6">
                        <a:extLst>
                          <a:ext uri="{FF2B5EF4-FFF2-40B4-BE49-F238E27FC236}">
                            <a16:creationId xmlns:a16="http://schemas.microsoft.com/office/drawing/2014/main" id="{8ECC9F76-DC97-4826-86A2-A43F807AC8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431" y="7769015"/>
                        <a:ext cx="3939823" cy="89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Rectangle 24">
            <a:extLst>
              <a:ext uri="{FF2B5EF4-FFF2-40B4-BE49-F238E27FC236}">
                <a16:creationId xmlns:a16="http://schemas.microsoft.com/office/drawing/2014/main" id="{56037D44-89CC-4473-B653-0AC99745B121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BP Principle</a:t>
            </a:r>
          </a:p>
        </p:txBody>
      </p:sp>
      <p:grpSp>
        <p:nvGrpSpPr>
          <p:cNvPr id="13329" name="Group 25">
            <a:extLst>
              <a:ext uri="{FF2B5EF4-FFF2-40B4-BE49-F238E27FC236}">
                <a16:creationId xmlns:a16="http://schemas.microsoft.com/office/drawing/2014/main" id="{7AB53669-EBCD-4E71-9B88-545CE121C8B2}"/>
              </a:ext>
            </a:extLst>
          </p:cNvPr>
          <p:cNvGrpSpPr>
            <a:grpSpLocks/>
          </p:cNvGrpSpPr>
          <p:nvPr/>
        </p:nvGrpSpPr>
        <p:grpSpPr bwMode="auto">
          <a:xfrm>
            <a:off x="1476587" y="3233138"/>
            <a:ext cx="10044854" cy="1950720"/>
            <a:chOff x="654" y="1248"/>
            <a:chExt cx="4449" cy="864"/>
          </a:xfrm>
        </p:grpSpPr>
        <p:sp>
          <p:nvSpPr>
            <p:cNvPr id="13330" name="Oval 26">
              <a:extLst>
                <a:ext uri="{FF2B5EF4-FFF2-40B4-BE49-F238E27FC236}">
                  <a16:creationId xmlns:a16="http://schemas.microsoft.com/office/drawing/2014/main" id="{7AE97477-D0A3-44EE-BB5C-67347A696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248"/>
              <a:ext cx="907" cy="8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13331" name="Oval 27">
              <a:extLst>
                <a:ext uri="{FF2B5EF4-FFF2-40B4-BE49-F238E27FC236}">
                  <a16:creationId xmlns:a16="http://schemas.microsoft.com/office/drawing/2014/main" id="{120775B8-DB4F-47C8-BE39-3E54708E7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1248"/>
              <a:ext cx="907" cy="8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13332" name="Line 28">
              <a:extLst>
                <a:ext uri="{FF2B5EF4-FFF2-40B4-BE49-F238E27FC236}">
                  <a16:creationId xmlns:a16="http://schemas.microsoft.com/office/drawing/2014/main" id="{11D7D840-CC0A-45B7-8DBE-3280EBF3F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3333" name="Line 29">
              <a:extLst>
                <a:ext uri="{FF2B5EF4-FFF2-40B4-BE49-F238E27FC236}">
                  <a16:creationId xmlns:a16="http://schemas.microsoft.com/office/drawing/2014/main" id="{0B2C6701-C86C-4ED2-8AE0-BE60789F4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3334" name="Line 30">
              <a:extLst>
                <a:ext uri="{FF2B5EF4-FFF2-40B4-BE49-F238E27FC236}">
                  <a16:creationId xmlns:a16="http://schemas.microsoft.com/office/drawing/2014/main" id="{EEF1D4FA-C3F3-4B74-A065-80E1744C0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9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graphicFrame>
          <p:nvGraphicFramePr>
            <p:cNvPr id="13318" name="Object 31">
              <a:extLst>
                <a:ext uri="{FF2B5EF4-FFF2-40B4-BE49-F238E27FC236}">
                  <a16:creationId xmlns:a16="http://schemas.microsoft.com/office/drawing/2014/main" id="{D34BD24C-C35B-461F-B088-3A977A733F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3" y="1711"/>
            <a:ext cx="46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6" name="公式" r:id="rId11" imgW="457200" imgH="228600" progId="Equation.3">
                    <p:embed/>
                  </p:oleObj>
                </mc:Choice>
                <mc:Fallback>
                  <p:oleObj name="公式" r:id="rId11" imgW="457200" imgH="228600" progId="Equation.3">
                    <p:embed/>
                    <p:pic>
                      <p:nvPicPr>
                        <p:cNvPr id="13318" name="Object 31">
                          <a:extLst>
                            <a:ext uri="{FF2B5EF4-FFF2-40B4-BE49-F238E27FC236}">
                              <a16:creationId xmlns:a16="http://schemas.microsoft.com/office/drawing/2014/main" id="{D34BD24C-C35B-461F-B088-3A977A733F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" y="1711"/>
                          <a:ext cx="46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32">
              <a:extLst>
                <a:ext uri="{FF2B5EF4-FFF2-40B4-BE49-F238E27FC236}">
                  <a16:creationId xmlns:a16="http://schemas.microsoft.com/office/drawing/2014/main" id="{138E6BF8-895B-470F-95DF-9E4520A182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9" y="1574"/>
            <a:ext cx="16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7" name="公式" r:id="rId13" imgW="164880" imgH="215640" progId="Equation.3">
                    <p:embed/>
                  </p:oleObj>
                </mc:Choice>
                <mc:Fallback>
                  <p:oleObj name="公式" r:id="rId13" imgW="164880" imgH="215640" progId="Equation.3">
                    <p:embed/>
                    <p:pic>
                      <p:nvPicPr>
                        <p:cNvPr id="13319" name="Object 32">
                          <a:extLst>
                            <a:ext uri="{FF2B5EF4-FFF2-40B4-BE49-F238E27FC236}">
                              <a16:creationId xmlns:a16="http://schemas.microsoft.com/office/drawing/2014/main" id="{138E6BF8-895B-470F-95DF-9E4520A182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9" y="1574"/>
                          <a:ext cx="16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33">
              <a:extLst>
                <a:ext uri="{FF2B5EF4-FFF2-40B4-BE49-F238E27FC236}">
                  <a16:creationId xmlns:a16="http://schemas.microsoft.com/office/drawing/2014/main" id="{D3EADD7B-AEF3-448A-89A2-CF5B47BC14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4" y="1541"/>
            <a:ext cx="15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8" name="公式" r:id="rId15" imgW="152280" imgH="215640" progId="Equation.3">
                    <p:embed/>
                  </p:oleObj>
                </mc:Choice>
                <mc:Fallback>
                  <p:oleObj name="公式" r:id="rId15" imgW="152280" imgH="215640" progId="Equation.3">
                    <p:embed/>
                    <p:pic>
                      <p:nvPicPr>
                        <p:cNvPr id="13320" name="Object 33">
                          <a:extLst>
                            <a:ext uri="{FF2B5EF4-FFF2-40B4-BE49-F238E27FC236}">
                              <a16:creationId xmlns:a16="http://schemas.microsoft.com/office/drawing/2014/main" id="{D3EADD7B-AEF3-448A-89A2-CF5B47BC14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1541"/>
                          <a:ext cx="15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34">
              <a:extLst>
                <a:ext uri="{FF2B5EF4-FFF2-40B4-BE49-F238E27FC236}">
                  <a16:creationId xmlns:a16="http://schemas.microsoft.com/office/drawing/2014/main" id="{50F25AFD-F3F4-4160-82EF-70BF874742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1529"/>
            <a:ext cx="18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9" name="公式" r:id="rId17" imgW="177480" imgH="215640" progId="Equation.3">
                    <p:embed/>
                  </p:oleObj>
                </mc:Choice>
                <mc:Fallback>
                  <p:oleObj name="公式" r:id="rId17" imgW="177480" imgH="215640" progId="Equation.3">
                    <p:embed/>
                    <p:pic>
                      <p:nvPicPr>
                        <p:cNvPr id="13321" name="Object 34">
                          <a:extLst>
                            <a:ext uri="{FF2B5EF4-FFF2-40B4-BE49-F238E27FC236}">
                              <a16:creationId xmlns:a16="http://schemas.microsoft.com/office/drawing/2014/main" id="{50F25AFD-F3F4-4160-82EF-70BF874742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529"/>
                          <a:ext cx="18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35">
              <a:extLst>
                <a:ext uri="{FF2B5EF4-FFF2-40B4-BE49-F238E27FC236}">
                  <a16:creationId xmlns:a16="http://schemas.microsoft.com/office/drawing/2014/main" id="{0C1FF725-5D55-4783-AD67-FD90A697B8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6" y="1687"/>
            <a:ext cx="42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0" name="公式" r:id="rId19" imgW="419040" imgH="215640" progId="Equation.3">
                    <p:embed/>
                  </p:oleObj>
                </mc:Choice>
                <mc:Fallback>
                  <p:oleObj name="公式" r:id="rId19" imgW="419040" imgH="215640" progId="Equation.3">
                    <p:embed/>
                    <p:pic>
                      <p:nvPicPr>
                        <p:cNvPr id="13322" name="Object 35">
                          <a:extLst>
                            <a:ext uri="{FF2B5EF4-FFF2-40B4-BE49-F238E27FC236}">
                              <a16:creationId xmlns:a16="http://schemas.microsoft.com/office/drawing/2014/main" id="{0C1FF725-5D55-4783-AD67-FD90A697B8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1687"/>
                          <a:ext cx="42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36">
              <a:extLst>
                <a:ext uri="{FF2B5EF4-FFF2-40B4-BE49-F238E27FC236}">
                  <a16:creationId xmlns:a16="http://schemas.microsoft.com/office/drawing/2014/main" id="{86C8D3AE-5F5A-4204-BFFA-63EF66BB9D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9" y="1382"/>
            <a:ext cx="2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1" name="公式" r:id="rId21" imgW="203040" imgH="215640" progId="Equation.3">
                    <p:embed/>
                  </p:oleObj>
                </mc:Choice>
                <mc:Fallback>
                  <p:oleObj name="公式" r:id="rId21" imgW="203040" imgH="215640" progId="Equation.3">
                    <p:embed/>
                    <p:pic>
                      <p:nvPicPr>
                        <p:cNvPr id="13323" name="Object 36">
                          <a:extLst>
                            <a:ext uri="{FF2B5EF4-FFF2-40B4-BE49-F238E27FC236}">
                              <a16:creationId xmlns:a16="http://schemas.microsoft.com/office/drawing/2014/main" id="{86C8D3AE-5F5A-4204-BFFA-63EF66BB9D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" y="1382"/>
                          <a:ext cx="2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37">
              <a:extLst>
                <a:ext uri="{FF2B5EF4-FFF2-40B4-BE49-F238E27FC236}">
                  <a16:creationId xmlns:a16="http://schemas.microsoft.com/office/drawing/2014/main" id="{32B171AB-B961-4DF5-BBB7-85803586BD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9" y="1687"/>
            <a:ext cx="16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2" name="公式" r:id="rId23" imgW="164880" imgH="215640" progId="Equation.3">
                    <p:embed/>
                  </p:oleObj>
                </mc:Choice>
                <mc:Fallback>
                  <p:oleObj name="公式" r:id="rId23" imgW="164880" imgH="215640" progId="Equation.3">
                    <p:embed/>
                    <p:pic>
                      <p:nvPicPr>
                        <p:cNvPr id="13324" name="Object 37">
                          <a:extLst>
                            <a:ext uri="{FF2B5EF4-FFF2-40B4-BE49-F238E27FC236}">
                              <a16:creationId xmlns:a16="http://schemas.microsoft.com/office/drawing/2014/main" id="{32B171AB-B961-4DF5-BBB7-85803586BD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" y="1687"/>
                          <a:ext cx="16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38">
              <a:extLst>
                <a:ext uri="{FF2B5EF4-FFF2-40B4-BE49-F238E27FC236}">
                  <a16:creationId xmlns:a16="http://schemas.microsoft.com/office/drawing/2014/main" id="{F41433A1-021B-4726-BCB6-3E91D1407E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7" y="1399"/>
            <a:ext cx="17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3" name="公式" r:id="rId25" imgW="177480" imgH="215640" progId="Equation.3">
                    <p:embed/>
                  </p:oleObj>
                </mc:Choice>
                <mc:Fallback>
                  <p:oleObj name="公式" r:id="rId25" imgW="177480" imgH="215640" progId="Equation.3">
                    <p:embed/>
                    <p:pic>
                      <p:nvPicPr>
                        <p:cNvPr id="13325" name="Object 38">
                          <a:extLst>
                            <a:ext uri="{FF2B5EF4-FFF2-40B4-BE49-F238E27FC236}">
                              <a16:creationId xmlns:a16="http://schemas.microsoft.com/office/drawing/2014/main" id="{F41433A1-021B-4726-BCB6-3E91D1407E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1399"/>
                          <a:ext cx="179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5" name="Line 39">
              <a:extLst>
                <a:ext uri="{FF2B5EF4-FFF2-40B4-BE49-F238E27FC236}">
                  <a16:creationId xmlns:a16="http://schemas.microsoft.com/office/drawing/2014/main" id="{63D38218-2E6F-419A-B239-8F7FC96D9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3336" name="Line 40">
              <a:extLst>
                <a:ext uri="{FF2B5EF4-FFF2-40B4-BE49-F238E27FC236}">
                  <a16:creationId xmlns:a16="http://schemas.microsoft.com/office/drawing/2014/main" id="{EC8A0D2C-35FE-4A8D-A36B-E38CB2106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graphicFrame>
          <p:nvGraphicFramePr>
            <p:cNvPr id="13326" name="Object 41">
              <a:extLst>
                <a:ext uri="{FF2B5EF4-FFF2-40B4-BE49-F238E27FC236}">
                  <a16:creationId xmlns:a16="http://schemas.microsoft.com/office/drawing/2014/main" id="{F016AADD-3082-4EBA-A4D5-261D5E0319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8" y="1543"/>
            <a:ext cx="18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4" name="公式" r:id="rId27" imgW="177480" imgH="215640" progId="Equation.3">
                    <p:embed/>
                  </p:oleObj>
                </mc:Choice>
                <mc:Fallback>
                  <p:oleObj name="公式" r:id="rId27" imgW="177480" imgH="215640" progId="Equation.3">
                    <p:embed/>
                    <p:pic>
                      <p:nvPicPr>
                        <p:cNvPr id="13326" name="Object 41">
                          <a:extLst>
                            <a:ext uri="{FF2B5EF4-FFF2-40B4-BE49-F238E27FC236}">
                              <a16:creationId xmlns:a16="http://schemas.microsoft.com/office/drawing/2014/main" id="{F016AADD-3082-4EBA-A4D5-261D5E0319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8" y="1543"/>
                          <a:ext cx="180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21598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29" y="44569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245" y="434548"/>
            <a:ext cx="512961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内容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248819"/>
            <a:ext cx="11883286" cy="20518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0"/>
              </a:lnSpc>
            </a:pP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  <a:p>
            <a:pPr marL="514350" indent="-514350">
              <a:lnSpc>
                <a:spcPts val="8000"/>
              </a:lnSpc>
              <a:buAutoNum type="arabicPeriod"/>
            </a:pP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4A980154-C25B-4B32-9368-D06655808ED4}"/>
              </a:ext>
            </a:extLst>
          </p:cNvPr>
          <p:cNvSpPr txBox="1"/>
          <p:nvPr/>
        </p:nvSpPr>
        <p:spPr>
          <a:xfrm>
            <a:off x="174077" y="1328231"/>
            <a:ext cx="12830723" cy="820737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457200" indent="-457200" algn="l">
              <a:lnSpc>
                <a:spcPts val="8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000000"/>
                </a:solidFill>
                <a:latin typeface="微软雅黑"/>
              </a:rPr>
              <a:t>感知机的限制</a:t>
            </a: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  <a:p>
            <a:pPr marL="457200" indent="-457200" algn="l">
              <a:lnSpc>
                <a:spcPts val="8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000000"/>
                </a:solidFill>
                <a:latin typeface="微软雅黑"/>
              </a:rPr>
              <a:t>深度前馈神经网络</a:t>
            </a: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  <a:p>
            <a:pPr marL="457200" indent="-457200" algn="l">
              <a:lnSpc>
                <a:spcPts val="8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/>
              </a:rPr>
              <a:t>深度前馈神经网络的训练</a:t>
            </a:r>
            <a:r>
              <a:rPr lang="en-US" altLang="zh-CN" sz="3200" dirty="0">
                <a:latin typeface="微软雅黑"/>
              </a:rPr>
              <a:t>-BP</a:t>
            </a:r>
            <a:r>
              <a:rPr lang="zh-CN" altLang="en-US" sz="3200" dirty="0">
                <a:latin typeface="微软雅黑"/>
              </a:rPr>
              <a:t>算法</a:t>
            </a:r>
            <a:endParaRPr lang="en-US" altLang="zh-CN" sz="3200" dirty="0">
              <a:latin typeface="微软雅黑"/>
            </a:endParaRPr>
          </a:p>
          <a:p>
            <a:pPr marL="457200" indent="-457200" algn="l">
              <a:lnSpc>
                <a:spcPts val="8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/>
              </a:rPr>
              <a:t>深度前馈神经网络设计</a:t>
            </a:r>
            <a:endParaRPr lang="en-US" altLang="zh-CN" sz="3200" dirty="0">
              <a:latin typeface="微软雅黑"/>
            </a:endParaRPr>
          </a:p>
          <a:p>
            <a:pPr marL="457200" indent="-457200" algn="l">
              <a:lnSpc>
                <a:spcPts val="8000"/>
              </a:lnSpc>
              <a:buFont typeface="Arial" panose="020B0604020202020204" pitchFamily="34" charset="0"/>
              <a:buChar char="•"/>
            </a:pP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latin typeface="微软雅黑"/>
            </a:endParaRPr>
          </a:p>
          <a:p>
            <a:pPr marL="457200" indent="-457200" algn="l">
              <a:lnSpc>
                <a:spcPts val="8000"/>
              </a:lnSpc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  <a:p>
            <a:pPr marL="457200" indent="-457200" algn="l">
              <a:lnSpc>
                <a:spcPts val="8000"/>
              </a:lnSpc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04178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>
            <a:extLst>
              <a:ext uri="{FF2B5EF4-FFF2-40B4-BE49-F238E27FC236}">
                <a16:creationId xmlns:a16="http://schemas.microsoft.com/office/drawing/2014/main" id="{2706DE2B-D5E4-4ACC-894B-AF9FA7345C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57FA4E87-D655-485F-9408-F2294DD602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514" y="9251950"/>
            <a:ext cx="359073" cy="379591"/>
          </a:xfrm>
          <a:ln/>
        </p:spPr>
        <p:txBody>
          <a:bodyPr/>
          <a:lstStyle/>
          <a:p>
            <a:fld id="{7CD6E87E-DC41-43BD-A635-7240943B2D6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94F023A0-6672-4FE4-9C8E-C50E8A420527}"/>
              </a:ext>
            </a:extLst>
          </p:cNvPr>
          <p:cNvSpPr txBox="1">
            <a:spLocks noGrp="1"/>
          </p:cNvSpPr>
          <p:nvPr/>
        </p:nvSpPr>
        <p:spPr bwMode="auto">
          <a:xfrm>
            <a:off x="10015502" y="8879841"/>
            <a:ext cx="2709333" cy="650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64497DA-888A-43E4-A42B-5BE26650EBE8}" type="slidenum">
              <a:rPr lang="en-US" altLang="zh-CN" sz="1991">
                <a:latin typeface="Tahoma" panose="020B0604030504040204" pitchFamily="34" charset="0"/>
              </a:rPr>
              <a:pPr algn="r" eaLnBrk="1" hangingPunct="1"/>
              <a:t>20</a:t>
            </a:fld>
            <a:endParaRPr lang="en-US" altLang="zh-CN" sz="1991">
              <a:latin typeface="Tahoma" panose="020B0604030504040204" pitchFamily="34" charset="0"/>
            </a:endParaRPr>
          </a:p>
        </p:txBody>
      </p:sp>
      <p:graphicFrame>
        <p:nvGraphicFramePr>
          <p:cNvPr id="14338" name="Object 3">
            <a:extLst>
              <a:ext uri="{FF2B5EF4-FFF2-40B4-BE49-F238E27FC236}">
                <a16:creationId xmlns:a16="http://schemas.microsoft.com/office/drawing/2014/main" id="{C0120325-7217-4AE4-973B-0CF1C08237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0738" y="8243148"/>
          <a:ext cx="3176693" cy="104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2" name="Equation" r:id="rId3" imgW="736560" imgH="241200" progId="Equation.DSMT4">
                  <p:embed/>
                </p:oleObj>
              </mc:Choice>
              <mc:Fallback>
                <p:oleObj name="Equation" r:id="rId3" imgW="736560" imgH="241200" progId="Equation.DSMT4">
                  <p:embed/>
                  <p:pic>
                    <p:nvPicPr>
                      <p:cNvPr id="14338" name="Object 3">
                        <a:extLst>
                          <a:ext uri="{FF2B5EF4-FFF2-40B4-BE49-F238E27FC236}">
                            <a16:creationId xmlns:a16="http://schemas.microsoft.com/office/drawing/2014/main" id="{C0120325-7217-4AE4-973B-0CF1C0823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0738" y="8243148"/>
                        <a:ext cx="3176693" cy="1040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4">
            <a:extLst>
              <a:ext uri="{FF2B5EF4-FFF2-40B4-BE49-F238E27FC236}">
                <a16:creationId xmlns:a16="http://schemas.microsoft.com/office/drawing/2014/main" id="{7B7B7137-1D7B-4528-9F87-523A639F78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1334" y="6994595"/>
          <a:ext cx="9013049" cy="914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" name="Equation" r:id="rId5" imgW="2387520" imgH="241200" progId="Equation.DSMT4">
                  <p:embed/>
                </p:oleObj>
              </mc:Choice>
              <mc:Fallback>
                <p:oleObj name="Equation" r:id="rId5" imgW="2387520" imgH="241200" progId="Equation.DSMT4">
                  <p:embed/>
                  <p:pic>
                    <p:nvPicPr>
                      <p:cNvPr id="14339" name="Object 4">
                        <a:extLst>
                          <a:ext uri="{FF2B5EF4-FFF2-40B4-BE49-F238E27FC236}">
                            <a16:creationId xmlns:a16="http://schemas.microsoft.com/office/drawing/2014/main" id="{7B7B7137-1D7B-4528-9F87-523A639F78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334" y="6994595"/>
                        <a:ext cx="9013049" cy="914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5">
            <a:extLst>
              <a:ext uri="{FF2B5EF4-FFF2-40B4-BE49-F238E27FC236}">
                <a16:creationId xmlns:a16="http://schemas.microsoft.com/office/drawing/2014/main" id="{0857C2F2-1646-4477-A77B-F58948FED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6365" y="5396089"/>
          <a:ext cx="7270044" cy="914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4" name="公式" r:id="rId7" imgW="1917360" imgH="241200" progId="Equation.3">
                  <p:embed/>
                </p:oleObj>
              </mc:Choice>
              <mc:Fallback>
                <p:oleObj name="公式" r:id="rId7" imgW="1917360" imgH="241200" progId="Equation.3">
                  <p:embed/>
                  <p:pic>
                    <p:nvPicPr>
                      <p:cNvPr id="14340" name="Object 5">
                        <a:extLst>
                          <a:ext uri="{FF2B5EF4-FFF2-40B4-BE49-F238E27FC236}">
                            <a16:creationId xmlns:a16="http://schemas.microsoft.com/office/drawing/2014/main" id="{0857C2F2-1646-4477-A77B-F58948FED3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365" y="5396089"/>
                        <a:ext cx="7270044" cy="914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Rectangle 23">
            <a:extLst>
              <a:ext uri="{FF2B5EF4-FFF2-40B4-BE49-F238E27FC236}">
                <a16:creationId xmlns:a16="http://schemas.microsoft.com/office/drawing/2014/main" id="{01B4786D-E085-4457-B3EA-6B2B34D45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BP Principle</a:t>
            </a:r>
          </a:p>
        </p:txBody>
      </p:sp>
      <p:grpSp>
        <p:nvGrpSpPr>
          <p:cNvPr id="14352" name="Group 24">
            <a:extLst>
              <a:ext uri="{FF2B5EF4-FFF2-40B4-BE49-F238E27FC236}">
                <a16:creationId xmlns:a16="http://schemas.microsoft.com/office/drawing/2014/main" id="{1524EE05-D85B-4343-8C80-51CD7861AF9F}"/>
              </a:ext>
            </a:extLst>
          </p:cNvPr>
          <p:cNvGrpSpPr>
            <a:grpSpLocks/>
          </p:cNvGrpSpPr>
          <p:nvPr/>
        </p:nvGrpSpPr>
        <p:grpSpPr bwMode="auto">
          <a:xfrm>
            <a:off x="1476587" y="2817707"/>
            <a:ext cx="10044854" cy="1950720"/>
            <a:chOff x="654" y="1248"/>
            <a:chExt cx="4449" cy="864"/>
          </a:xfrm>
        </p:grpSpPr>
        <p:sp>
          <p:nvSpPr>
            <p:cNvPr id="14353" name="Oval 25">
              <a:extLst>
                <a:ext uri="{FF2B5EF4-FFF2-40B4-BE49-F238E27FC236}">
                  <a16:creationId xmlns:a16="http://schemas.microsoft.com/office/drawing/2014/main" id="{3078889A-2204-4A9E-ADA1-6E36AEB02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248"/>
              <a:ext cx="907" cy="8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14354" name="Oval 26">
              <a:extLst>
                <a:ext uri="{FF2B5EF4-FFF2-40B4-BE49-F238E27FC236}">
                  <a16:creationId xmlns:a16="http://schemas.microsoft.com/office/drawing/2014/main" id="{50B8FF0B-2D3B-4D48-B5E3-7F87FB19B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1248"/>
              <a:ext cx="907" cy="8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14355" name="Line 27">
              <a:extLst>
                <a:ext uri="{FF2B5EF4-FFF2-40B4-BE49-F238E27FC236}">
                  <a16:creationId xmlns:a16="http://schemas.microsoft.com/office/drawing/2014/main" id="{A9C53F38-F21D-47BA-81BE-AB6DE6938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4356" name="Line 28">
              <a:extLst>
                <a:ext uri="{FF2B5EF4-FFF2-40B4-BE49-F238E27FC236}">
                  <a16:creationId xmlns:a16="http://schemas.microsoft.com/office/drawing/2014/main" id="{E9875D56-C52A-4030-BBCE-F5C3A3DD0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4357" name="Line 29">
              <a:extLst>
                <a:ext uri="{FF2B5EF4-FFF2-40B4-BE49-F238E27FC236}">
                  <a16:creationId xmlns:a16="http://schemas.microsoft.com/office/drawing/2014/main" id="{6AF956F0-8A0F-468F-AAF2-534A453DC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9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graphicFrame>
          <p:nvGraphicFramePr>
            <p:cNvPr id="14341" name="Object 30">
              <a:extLst>
                <a:ext uri="{FF2B5EF4-FFF2-40B4-BE49-F238E27FC236}">
                  <a16:creationId xmlns:a16="http://schemas.microsoft.com/office/drawing/2014/main" id="{97BE44BC-B98F-4C6D-BEB9-CDD564686D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3" y="1711"/>
            <a:ext cx="46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5" name="公式" r:id="rId9" imgW="457200" imgH="228600" progId="Equation.3">
                    <p:embed/>
                  </p:oleObj>
                </mc:Choice>
                <mc:Fallback>
                  <p:oleObj name="公式" r:id="rId9" imgW="457200" imgH="228600" progId="Equation.3">
                    <p:embed/>
                    <p:pic>
                      <p:nvPicPr>
                        <p:cNvPr id="14341" name="Object 30">
                          <a:extLst>
                            <a:ext uri="{FF2B5EF4-FFF2-40B4-BE49-F238E27FC236}">
                              <a16:creationId xmlns:a16="http://schemas.microsoft.com/office/drawing/2014/main" id="{97BE44BC-B98F-4C6D-BEB9-CDD564686D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" y="1711"/>
                          <a:ext cx="46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31">
              <a:extLst>
                <a:ext uri="{FF2B5EF4-FFF2-40B4-BE49-F238E27FC236}">
                  <a16:creationId xmlns:a16="http://schemas.microsoft.com/office/drawing/2014/main" id="{904C9BCB-48A1-4017-AA81-710FEF4BE6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9" y="1574"/>
            <a:ext cx="16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6" name="公式" r:id="rId11" imgW="164880" imgH="215640" progId="Equation.3">
                    <p:embed/>
                  </p:oleObj>
                </mc:Choice>
                <mc:Fallback>
                  <p:oleObj name="公式" r:id="rId11" imgW="164880" imgH="215640" progId="Equation.3">
                    <p:embed/>
                    <p:pic>
                      <p:nvPicPr>
                        <p:cNvPr id="14342" name="Object 31">
                          <a:extLst>
                            <a:ext uri="{FF2B5EF4-FFF2-40B4-BE49-F238E27FC236}">
                              <a16:creationId xmlns:a16="http://schemas.microsoft.com/office/drawing/2014/main" id="{904C9BCB-48A1-4017-AA81-710FEF4BE6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9" y="1574"/>
                          <a:ext cx="16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Object 32">
              <a:extLst>
                <a:ext uri="{FF2B5EF4-FFF2-40B4-BE49-F238E27FC236}">
                  <a16:creationId xmlns:a16="http://schemas.microsoft.com/office/drawing/2014/main" id="{8E881BC9-0A8D-40A5-A7D8-B4BFF2278A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4" y="1541"/>
            <a:ext cx="15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7" name="公式" r:id="rId13" imgW="152280" imgH="215640" progId="Equation.3">
                    <p:embed/>
                  </p:oleObj>
                </mc:Choice>
                <mc:Fallback>
                  <p:oleObj name="公式" r:id="rId13" imgW="152280" imgH="215640" progId="Equation.3">
                    <p:embed/>
                    <p:pic>
                      <p:nvPicPr>
                        <p:cNvPr id="14343" name="Object 32">
                          <a:extLst>
                            <a:ext uri="{FF2B5EF4-FFF2-40B4-BE49-F238E27FC236}">
                              <a16:creationId xmlns:a16="http://schemas.microsoft.com/office/drawing/2014/main" id="{8E881BC9-0A8D-40A5-A7D8-B4BFF2278A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1541"/>
                          <a:ext cx="15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Object 33">
              <a:extLst>
                <a:ext uri="{FF2B5EF4-FFF2-40B4-BE49-F238E27FC236}">
                  <a16:creationId xmlns:a16="http://schemas.microsoft.com/office/drawing/2014/main" id="{5FE42A33-43B8-40F8-84A8-3534375C2B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1529"/>
            <a:ext cx="18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8" name="公式" r:id="rId15" imgW="177480" imgH="215640" progId="Equation.3">
                    <p:embed/>
                  </p:oleObj>
                </mc:Choice>
                <mc:Fallback>
                  <p:oleObj name="公式" r:id="rId15" imgW="177480" imgH="215640" progId="Equation.3">
                    <p:embed/>
                    <p:pic>
                      <p:nvPicPr>
                        <p:cNvPr id="14344" name="Object 33">
                          <a:extLst>
                            <a:ext uri="{FF2B5EF4-FFF2-40B4-BE49-F238E27FC236}">
                              <a16:creationId xmlns:a16="http://schemas.microsoft.com/office/drawing/2014/main" id="{5FE42A33-43B8-40F8-84A8-3534375C2B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529"/>
                          <a:ext cx="18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34">
              <a:extLst>
                <a:ext uri="{FF2B5EF4-FFF2-40B4-BE49-F238E27FC236}">
                  <a16:creationId xmlns:a16="http://schemas.microsoft.com/office/drawing/2014/main" id="{65AC0F93-3048-4111-96EA-A75F64532D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6" y="1687"/>
            <a:ext cx="42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9" name="公式" r:id="rId17" imgW="419040" imgH="215640" progId="Equation.3">
                    <p:embed/>
                  </p:oleObj>
                </mc:Choice>
                <mc:Fallback>
                  <p:oleObj name="公式" r:id="rId17" imgW="419040" imgH="215640" progId="Equation.3">
                    <p:embed/>
                    <p:pic>
                      <p:nvPicPr>
                        <p:cNvPr id="14345" name="Object 34">
                          <a:extLst>
                            <a:ext uri="{FF2B5EF4-FFF2-40B4-BE49-F238E27FC236}">
                              <a16:creationId xmlns:a16="http://schemas.microsoft.com/office/drawing/2014/main" id="{65AC0F93-3048-4111-96EA-A75F64532D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1687"/>
                          <a:ext cx="42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35">
              <a:extLst>
                <a:ext uri="{FF2B5EF4-FFF2-40B4-BE49-F238E27FC236}">
                  <a16:creationId xmlns:a16="http://schemas.microsoft.com/office/drawing/2014/main" id="{DBA4B94E-2E1C-451E-9E35-3D1B3F7A6F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9" y="1382"/>
            <a:ext cx="2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0" name="公式" r:id="rId19" imgW="203040" imgH="215640" progId="Equation.3">
                    <p:embed/>
                  </p:oleObj>
                </mc:Choice>
                <mc:Fallback>
                  <p:oleObj name="公式" r:id="rId19" imgW="203040" imgH="215640" progId="Equation.3">
                    <p:embed/>
                    <p:pic>
                      <p:nvPicPr>
                        <p:cNvPr id="14346" name="Object 35">
                          <a:extLst>
                            <a:ext uri="{FF2B5EF4-FFF2-40B4-BE49-F238E27FC236}">
                              <a16:creationId xmlns:a16="http://schemas.microsoft.com/office/drawing/2014/main" id="{DBA4B94E-2E1C-451E-9E35-3D1B3F7A6F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" y="1382"/>
                          <a:ext cx="2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36">
              <a:extLst>
                <a:ext uri="{FF2B5EF4-FFF2-40B4-BE49-F238E27FC236}">
                  <a16:creationId xmlns:a16="http://schemas.microsoft.com/office/drawing/2014/main" id="{F68E04F7-25C0-4894-B3C8-D3579D153C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9" y="1687"/>
            <a:ext cx="16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1" name="公式" r:id="rId21" imgW="164880" imgH="215640" progId="Equation.3">
                    <p:embed/>
                  </p:oleObj>
                </mc:Choice>
                <mc:Fallback>
                  <p:oleObj name="公式" r:id="rId21" imgW="164880" imgH="215640" progId="Equation.3">
                    <p:embed/>
                    <p:pic>
                      <p:nvPicPr>
                        <p:cNvPr id="14347" name="Object 36">
                          <a:extLst>
                            <a:ext uri="{FF2B5EF4-FFF2-40B4-BE49-F238E27FC236}">
                              <a16:creationId xmlns:a16="http://schemas.microsoft.com/office/drawing/2014/main" id="{F68E04F7-25C0-4894-B3C8-D3579D153C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" y="1687"/>
                          <a:ext cx="16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37">
              <a:extLst>
                <a:ext uri="{FF2B5EF4-FFF2-40B4-BE49-F238E27FC236}">
                  <a16:creationId xmlns:a16="http://schemas.microsoft.com/office/drawing/2014/main" id="{68BA8B21-81D6-40E1-AF49-26B9113D00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7" y="1399"/>
            <a:ext cx="17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2" name="公式" r:id="rId23" imgW="177480" imgH="215640" progId="Equation.3">
                    <p:embed/>
                  </p:oleObj>
                </mc:Choice>
                <mc:Fallback>
                  <p:oleObj name="公式" r:id="rId23" imgW="177480" imgH="215640" progId="Equation.3">
                    <p:embed/>
                    <p:pic>
                      <p:nvPicPr>
                        <p:cNvPr id="14348" name="Object 37">
                          <a:extLst>
                            <a:ext uri="{FF2B5EF4-FFF2-40B4-BE49-F238E27FC236}">
                              <a16:creationId xmlns:a16="http://schemas.microsoft.com/office/drawing/2014/main" id="{68BA8B21-81D6-40E1-AF49-26B9113D00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1399"/>
                          <a:ext cx="179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8" name="Line 38">
              <a:extLst>
                <a:ext uri="{FF2B5EF4-FFF2-40B4-BE49-F238E27FC236}">
                  <a16:creationId xmlns:a16="http://schemas.microsoft.com/office/drawing/2014/main" id="{49B067EB-0531-4E6F-9AD8-52FE0C1CF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4359" name="Line 39">
              <a:extLst>
                <a:ext uri="{FF2B5EF4-FFF2-40B4-BE49-F238E27FC236}">
                  <a16:creationId xmlns:a16="http://schemas.microsoft.com/office/drawing/2014/main" id="{CBB0F122-576D-4DEB-9231-29B0AC4CD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graphicFrame>
          <p:nvGraphicFramePr>
            <p:cNvPr id="14349" name="Object 40">
              <a:extLst>
                <a:ext uri="{FF2B5EF4-FFF2-40B4-BE49-F238E27FC236}">
                  <a16:creationId xmlns:a16="http://schemas.microsoft.com/office/drawing/2014/main" id="{30E8C47A-11DE-405D-9A5A-CC55210FB7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8" y="1543"/>
            <a:ext cx="18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3" name="公式" r:id="rId25" imgW="177480" imgH="215640" progId="Equation.3">
                    <p:embed/>
                  </p:oleObj>
                </mc:Choice>
                <mc:Fallback>
                  <p:oleObj name="公式" r:id="rId25" imgW="177480" imgH="215640" progId="Equation.3">
                    <p:embed/>
                    <p:pic>
                      <p:nvPicPr>
                        <p:cNvPr id="14349" name="Object 40">
                          <a:extLst>
                            <a:ext uri="{FF2B5EF4-FFF2-40B4-BE49-F238E27FC236}">
                              <a16:creationId xmlns:a16="http://schemas.microsoft.com/office/drawing/2014/main" id="{30E8C47A-11DE-405D-9A5A-CC55210FB7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8" y="1543"/>
                          <a:ext cx="180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52206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2">
            <a:extLst>
              <a:ext uri="{FF2B5EF4-FFF2-40B4-BE49-F238E27FC236}">
                <a16:creationId xmlns:a16="http://schemas.microsoft.com/office/drawing/2014/main" id="{2B6167AE-698D-4FC7-B726-3E8C1B3235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3F0E1C27-131E-4FF0-B07C-FADBC82F4A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514" y="9251950"/>
            <a:ext cx="359073" cy="379591"/>
          </a:xfrm>
          <a:ln/>
        </p:spPr>
        <p:txBody>
          <a:bodyPr/>
          <a:lstStyle/>
          <a:p>
            <a:fld id="{D7191F88-03B6-404A-882D-E8CA1B65AF4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4" name="灯片编号占位符 8">
            <a:extLst>
              <a:ext uri="{FF2B5EF4-FFF2-40B4-BE49-F238E27FC236}">
                <a16:creationId xmlns:a16="http://schemas.microsoft.com/office/drawing/2014/main" id="{BB802438-D628-4E72-B0A2-00D3122E33E5}"/>
              </a:ext>
            </a:extLst>
          </p:cNvPr>
          <p:cNvSpPr txBox="1">
            <a:spLocks noGrp="1"/>
          </p:cNvSpPr>
          <p:nvPr/>
        </p:nvSpPr>
        <p:spPr bwMode="auto">
          <a:xfrm>
            <a:off x="10015502" y="8879841"/>
            <a:ext cx="2709333" cy="650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724FF3B-34D2-4C52-BA2B-BE1BD19929F6}" type="slidenum">
              <a:rPr lang="en-US" altLang="zh-CN" sz="1991">
                <a:latin typeface="Tahoma" panose="020B0604030504040204" pitchFamily="34" charset="0"/>
              </a:rPr>
              <a:pPr algn="r" eaLnBrk="1" hangingPunct="1"/>
              <a:t>21</a:t>
            </a:fld>
            <a:endParaRPr lang="en-US" altLang="zh-CN" sz="1991">
              <a:latin typeface="Tahoma" panose="020B0604030504040204" pitchFamily="34" charset="0"/>
            </a:endParaRPr>
          </a:p>
        </p:txBody>
      </p:sp>
      <p:graphicFrame>
        <p:nvGraphicFramePr>
          <p:cNvPr id="15362" name="Object 3">
            <a:extLst>
              <a:ext uri="{FF2B5EF4-FFF2-40B4-BE49-F238E27FC236}">
                <a16:creationId xmlns:a16="http://schemas.microsoft.com/office/drawing/2014/main" id="{28BF3550-4BD9-43F7-A4FD-B25D7A7BB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" y="7437120"/>
          <a:ext cx="5958276" cy="154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6" name="Equation" r:id="rId3" imgW="1663560" imgH="431640" progId="Equation.DSMT4">
                  <p:embed/>
                </p:oleObj>
              </mc:Choice>
              <mc:Fallback>
                <p:oleObj name="Equation" r:id="rId3" imgW="1663560" imgH="431640" progId="Equation.DSMT4">
                  <p:embed/>
                  <p:pic>
                    <p:nvPicPr>
                      <p:cNvPr id="15362" name="Object 3">
                        <a:extLst>
                          <a:ext uri="{FF2B5EF4-FFF2-40B4-BE49-F238E27FC236}">
                            <a16:creationId xmlns:a16="http://schemas.microsoft.com/office/drawing/2014/main" id="{28BF3550-4BD9-43F7-A4FD-B25D7A7BB8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7437120"/>
                        <a:ext cx="5958276" cy="154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4">
            <a:extLst>
              <a:ext uri="{FF2B5EF4-FFF2-40B4-BE49-F238E27FC236}">
                <a16:creationId xmlns:a16="http://schemas.microsoft.com/office/drawing/2014/main" id="{41450760-0993-4570-9BAC-C7C8D4C62E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2401" y="7416800"/>
          <a:ext cx="6452729" cy="1623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7" name="Equation" r:id="rId5" imgW="1714320" imgH="431640" progId="Equation.DSMT4">
                  <p:embed/>
                </p:oleObj>
              </mc:Choice>
              <mc:Fallback>
                <p:oleObj name="Equation" r:id="rId5" imgW="1714320" imgH="431640" progId="Equation.DSMT4">
                  <p:embed/>
                  <p:pic>
                    <p:nvPicPr>
                      <p:cNvPr id="15363" name="Object 4">
                        <a:extLst>
                          <a:ext uri="{FF2B5EF4-FFF2-40B4-BE49-F238E27FC236}">
                            <a16:creationId xmlns:a16="http://schemas.microsoft.com/office/drawing/2014/main" id="{41450760-0993-4570-9BAC-C7C8D4C62E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1" y="7416800"/>
                        <a:ext cx="6452729" cy="1623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Rectangle 22">
            <a:extLst>
              <a:ext uri="{FF2B5EF4-FFF2-40B4-BE49-F238E27FC236}">
                <a16:creationId xmlns:a16="http://schemas.microsoft.com/office/drawing/2014/main" id="{3F755451-3646-4274-9118-96B256C2720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BP Principle</a:t>
            </a:r>
          </a:p>
        </p:txBody>
      </p:sp>
      <p:graphicFrame>
        <p:nvGraphicFramePr>
          <p:cNvPr id="15364" name="Object 23">
            <a:extLst>
              <a:ext uri="{FF2B5EF4-FFF2-40B4-BE49-F238E27FC236}">
                <a16:creationId xmlns:a16="http://schemas.microsoft.com/office/drawing/2014/main" id="{51FB92B5-5210-40F0-AAED-B68E64FA3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188" y="5490916"/>
          <a:ext cx="3481493" cy="1140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8" name="公式" r:id="rId7" imgW="736560" imgH="241200" progId="Equation.3">
                  <p:embed/>
                </p:oleObj>
              </mc:Choice>
              <mc:Fallback>
                <p:oleObj name="公式" r:id="rId7" imgW="736560" imgH="241200" progId="Equation.3">
                  <p:embed/>
                  <p:pic>
                    <p:nvPicPr>
                      <p:cNvPr id="15364" name="Object 23">
                        <a:extLst>
                          <a:ext uri="{FF2B5EF4-FFF2-40B4-BE49-F238E27FC236}">
                            <a16:creationId xmlns:a16="http://schemas.microsoft.com/office/drawing/2014/main" id="{51FB92B5-5210-40F0-AAED-B68E64FA37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88" y="5490916"/>
                        <a:ext cx="3481493" cy="1140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6" name="Group 25">
            <a:extLst>
              <a:ext uri="{FF2B5EF4-FFF2-40B4-BE49-F238E27FC236}">
                <a16:creationId xmlns:a16="http://schemas.microsoft.com/office/drawing/2014/main" id="{C1D320FE-FEFD-4A9B-9FCD-0D4ABBE0A383}"/>
              </a:ext>
            </a:extLst>
          </p:cNvPr>
          <p:cNvGrpSpPr>
            <a:grpSpLocks/>
          </p:cNvGrpSpPr>
          <p:nvPr/>
        </p:nvGrpSpPr>
        <p:grpSpPr bwMode="auto">
          <a:xfrm>
            <a:off x="1476587" y="3131538"/>
            <a:ext cx="10044854" cy="1950720"/>
            <a:chOff x="654" y="1248"/>
            <a:chExt cx="4449" cy="864"/>
          </a:xfrm>
        </p:grpSpPr>
        <p:sp>
          <p:nvSpPr>
            <p:cNvPr id="15377" name="Oval 26">
              <a:extLst>
                <a:ext uri="{FF2B5EF4-FFF2-40B4-BE49-F238E27FC236}">
                  <a16:creationId xmlns:a16="http://schemas.microsoft.com/office/drawing/2014/main" id="{D3A21A3C-9606-4822-8CF4-F0FB5B7D1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248"/>
              <a:ext cx="907" cy="8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15378" name="Oval 27">
              <a:extLst>
                <a:ext uri="{FF2B5EF4-FFF2-40B4-BE49-F238E27FC236}">
                  <a16:creationId xmlns:a16="http://schemas.microsoft.com/office/drawing/2014/main" id="{78A8284D-F146-4D75-860B-BC8E7372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1248"/>
              <a:ext cx="907" cy="8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15379" name="Line 28">
              <a:extLst>
                <a:ext uri="{FF2B5EF4-FFF2-40B4-BE49-F238E27FC236}">
                  <a16:creationId xmlns:a16="http://schemas.microsoft.com/office/drawing/2014/main" id="{D02E4931-46F1-4133-95DF-049611D76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5380" name="Line 29">
              <a:extLst>
                <a:ext uri="{FF2B5EF4-FFF2-40B4-BE49-F238E27FC236}">
                  <a16:creationId xmlns:a16="http://schemas.microsoft.com/office/drawing/2014/main" id="{EA230AAA-5E6B-47FE-BAF5-59DFECC59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5381" name="Line 30">
              <a:extLst>
                <a:ext uri="{FF2B5EF4-FFF2-40B4-BE49-F238E27FC236}">
                  <a16:creationId xmlns:a16="http://schemas.microsoft.com/office/drawing/2014/main" id="{E7094839-AEE5-41B1-AADB-C085523FF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9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graphicFrame>
          <p:nvGraphicFramePr>
            <p:cNvPr id="15365" name="Object 31">
              <a:extLst>
                <a:ext uri="{FF2B5EF4-FFF2-40B4-BE49-F238E27FC236}">
                  <a16:creationId xmlns:a16="http://schemas.microsoft.com/office/drawing/2014/main" id="{A135C25C-C7F9-408D-8768-05AC4E523D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3" y="1711"/>
            <a:ext cx="46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9" name="公式" r:id="rId9" imgW="457200" imgH="228600" progId="Equation.3">
                    <p:embed/>
                  </p:oleObj>
                </mc:Choice>
                <mc:Fallback>
                  <p:oleObj name="公式" r:id="rId9" imgW="457200" imgH="228600" progId="Equation.3">
                    <p:embed/>
                    <p:pic>
                      <p:nvPicPr>
                        <p:cNvPr id="15365" name="Object 31">
                          <a:extLst>
                            <a:ext uri="{FF2B5EF4-FFF2-40B4-BE49-F238E27FC236}">
                              <a16:creationId xmlns:a16="http://schemas.microsoft.com/office/drawing/2014/main" id="{A135C25C-C7F9-408D-8768-05AC4E523D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" y="1711"/>
                          <a:ext cx="46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" name="Object 32">
              <a:extLst>
                <a:ext uri="{FF2B5EF4-FFF2-40B4-BE49-F238E27FC236}">
                  <a16:creationId xmlns:a16="http://schemas.microsoft.com/office/drawing/2014/main" id="{A1FF8252-0969-4441-BAEE-B4ED1734D0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9" y="1574"/>
            <a:ext cx="16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0" name="公式" r:id="rId11" imgW="164880" imgH="215640" progId="Equation.3">
                    <p:embed/>
                  </p:oleObj>
                </mc:Choice>
                <mc:Fallback>
                  <p:oleObj name="公式" r:id="rId11" imgW="164880" imgH="215640" progId="Equation.3">
                    <p:embed/>
                    <p:pic>
                      <p:nvPicPr>
                        <p:cNvPr id="15366" name="Object 32">
                          <a:extLst>
                            <a:ext uri="{FF2B5EF4-FFF2-40B4-BE49-F238E27FC236}">
                              <a16:creationId xmlns:a16="http://schemas.microsoft.com/office/drawing/2014/main" id="{A1FF8252-0969-4441-BAEE-B4ED1734D0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9" y="1574"/>
                          <a:ext cx="16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33">
              <a:extLst>
                <a:ext uri="{FF2B5EF4-FFF2-40B4-BE49-F238E27FC236}">
                  <a16:creationId xmlns:a16="http://schemas.microsoft.com/office/drawing/2014/main" id="{F7178D18-1E91-4C59-9A7F-A2D9F3164E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4" y="1541"/>
            <a:ext cx="15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1" name="公式" r:id="rId13" imgW="152280" imgH="215640" progId="Equation.3">
                    <p:embed/>
                  </p:oleObj>
                </mc:Choice>
                <mc:Fallback>
                  <p:oleObj name="公式" r:id="rId13" imgW="152280" imgH="215640" progId="Equation.3">
                    <p:embed/>
                    <p:pic>
                      <p:nvPicPr>
                        <p:cNvPr id="15367" name="Object 33">
                          <a:extLst>
                            <a:ext uri="{FF2B5EF4-FFF2-40B4-BE49-F238E27FC236}">
                              <a16:creationId xmlns:a16="http://schemas.microsoft.com/office/drawing/2014/main" id="{F7178D18-1E91-4C59-9A7F-A2D9F3164E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1541"/>
                          <a:ext cx="15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34">
              <a:extLst>
                <a:ext uri="{FF2B5EF4-FFF2-40B4-BE49-F238E27FC236}">
                  <a16:creationId xmlns:a16="http://schemas.microsoft.com/office/drawing/2014/main" id="{0F6DAB43-4C1E-4B20-AD64-1717A94996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1529"/>
            <a:ext cx="18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2" name="公式" r:id="rId15" imgW="177480" imgH="215640" progId="Equation.3">
                    <p:embed/>
                  </p:oleObj>
                </mc:Choice>
                <mc:Fallback>
                  <p:oleObj name="公式" r:id="rId15" imgW="177480" imgH="215640" progId="Equation.3">
                    <p:embed/>
                    <p:pic>
                      <p:nvPicPr>
                        <p:cNvPr id="15368" name="Object 34">
                          <a:extLst>
                            <a:ext uri="{FF2B5EF4-FFF2-40B4-BE49-F238E27FC236}">
                              <a16:creationId xmlns:a16="http://schemas.microsoft.com/office/drawing/2014/main" id="{0F6DAB43-4C1E-4B20-AD64-1717A94996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529"/>
                          <a:ext cx="18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35">
              <a:extLst>
                <a:ext uri="{FF2B5EF4-FFF2-40B4-BE49-F238E27FC236}">
                  <a16:creationId xmlns:a16="http://schemas.microsoft.com/office/drawing/2014/main" id="{852C46B5-B610-4211-8916-2F60F52086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6" y="1687"/>
            <a:ext cx="42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3" name="公式" r:id="rId17" imgW="419040" imgH="215640" progId="Equation.3">
                    <p:embed/>
                  </p:oleObj>
                </mc:Choice>
                <mc:Fallback>
                  <p:oleObj name="公式" r:id="rId17" imgW="419040" imgH="215640" progId="Equation.3">
                    <p:embed/>
                    <p:pic>
                      <p:nvPicPr>
                        <p:cNvPr id="15369" name="Object 35">
                          <a:extLst>
                            <a:ext uri="{FF2B5EF4-FFF2-40B4-BE49-F238E27FC236}">
                              <a16:creationId xmlns:a16="http://schemas.microsoft.com/office/drawing/2014/main" id="{852C46B5-B610-4211-8916-2F60F52086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1687"/>
                          <a:ext cx="42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36">
              <a:extLst>
                <a:ext uri="{FF2B5EF4-FFF2-40B4-BE49-F238E27FC236}">
                  <a16:creationId xmlns:a16="http://schemas.microsoft.com/office/drawing/2014/main" id="{16807679-D788-4242-B500-9F920B6F3A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9" y="1382"/>
            <a:ext cx="2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4" name="公式" r:id="rId19" imgW="203040" imgH="215640" progId="Equation.3">
                    <p:embed/>
                  </p:oleObj>
                </mc:Choice>
                <mc:Fallback>
                  <p:oleObj name="公式" r:id="rId19" imgW="203040" imgH="215640" progId="Equation.3">
                    <p:embed/>
                    <p:pic>
                      <p:nvPicPr>
                        <p:cNvPr id="15370" name="Object 36">
                          <a:extLst>
                            <a:ext uri="{FF2B5EF4-FFF2-40B4-BE49-F238E27FC236}">
                              <a16:creationId xmlns:a16="http://schemas.microsoft.com/office/drawing/2014/main" id="{16807679-D788-4242-B500-9F920B6F3A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" y="1382"/>
                          <a:ext cx="2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37">
              <a:extLst>
                <a:ext uri="{FF2B5EF4-FFF2-40B4-BE49-F238E27FC236}">
                  <a16:creationId xmlns:a16="http://schemas.microsoft.com/office/drawing/2014/main" id="{1FC8D188-17AC-403B-9709-F9E9C0B0EF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9" y="1687"/>
            <a:ext cx="16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5" name="公式" r:id="rId21" imgW="164880" imgH="215640" progId="Equation.3">
                    <p:embed/>
                  </p:oleObj>
                </mc:Choice>
                <mc:Fallback>
                  <p:oleObj name="公式" r:id="rId21" imgW="164880" imgH="215640" progId="Equation.3">
                    <p:embed/>
                    <p:pic>
                      <p:nvPicPr>
                        <p:cNvPr id="15371" name="Object 37">
                          <a:extLst>
                            <a:ext uri="{FF2B5EF4-FFF2-40B4-BE49-F238E27FC236}">
                              <a16:creationId xmlns:a16="http://schemas.microsoft.com/office/drawing/2014/main" id="{1FC8D188-17AC-403B-9709-F9E9C0B0EF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" y="1687"/>
                          <a:ext cx="16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38">
              <a:extLst>
                <a:ext uri="{FF2B5EF4-FFF2-40B4-BE49-F238E27FC236}">
                  <a16:creationId xmlns:a16="http://schemas.microsoft.com/office/drawing/2014/main" id="{C765E720-98AF-4AB5-9217-C68AFCCAC6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7" y="1399"/>
            <a:ext cx="17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6" name="公式" r:id="rId23" imgW="177480" imgH="215640" progId="Equation.3">
                    <p:embed/>
                  </p:oleObj>
                </mc:Choice>
                <mc:Fallback>
                  <p:oleObj name="公式" r:id="rId23" imgW="177480" imgH="215640" progId="Equation.3">
                    <p:embed/>
                    <p:pic>
                      <p:nvPicPr>
                        <p:cNvPr id="15372" name="Object 38">
                          <a:extLst>
                            <a:ext uri="{FF2B5EF4-FFF2-40B4-BE49-F238E27FC236}">
                              <a16:creationId xmlns:a16="http://schemas.microsoft.com/office/drawing/2014/main" id="{C765E720-98AF-4AB5-9217-C68AFCCAC6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1399"/>
                          <a:ext cx="179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2" name="Line 39">
              <a:extLst>
                <a:ext uri="{FF2B5EF4-FFF2-40B4-BE49-F238E27FC236}">
                  <a16:creationId xmlns:a16="http://schemas.microsoft.com/office/drawing/2014/main" id="{B82202D1-AC1E-411C-8471-F647358D3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5383" name="Line 40">
              <a:extLst>
                <a:ext uri="{FF2B5EF4-FFF2-40B4-BE49-F238E27FC236}">
                  <a16:creationId xmlns:a16="http://schemas.microsoft.com/office/drawing/2014/main" id="{066A6875-1E60-4B01-8472-B7F8FB868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graphicFrame>
          <p:nvGraphicFramePr>
            <p:cNvPr id="15373" name="Object 41">
              <a:extLst>
                <a:ext uri="{FF2B5EF4-FFF2-40B4-BE49-F238E27FC236}">
                  <a16:creationId xmlns:a16="http://schemas.microsoft.com/office/drawing/2014/main" id="{AF9E507F-EEF4-4CC2-855A-7EF2E6C634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8" y="1543"/>
            <a:ext cx="18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7" name="公式" r:id="rId25" imgW="177480" imgH="215640" progId="Equation.3">
                    <p:embed/>
                  </p:oleObj>
                </mc:Choice>
                <mc:Fallback>
                  <p:oleObj name="公式" r:id="rId25" imgW="177480" imgH="215640" progId="Equation.3">
                    <p:embed/>
                    <p:pic>
                      <p:nvPicPr>
                        <p:cNvPr id="15373" name="Object 41">
                          <a:extLst>
                            <a:ext uri="{FF2B5EF4-FFF2-40B4-BE49-F238E27FC236}">
                              <a16:creationId xmlns:a16="http://schemas.microsoft.com/office/drawing/2014/main" id="{AF9E507F-EEF4-4CC2-855A-7EF2E6C634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8" y="1543"/>
                          <a:ext cx="180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89" name="Text Box 29">
            <a:extLst>
              <a:ext uri="{FF2B5EF4-FFF2-40B4-BE49-F238E27FC236}">
                <a16:creationId xmlns:a16="http://schemas.microsoft.com/office/drawing/2014/main" id="{FDD19774-EB62-41DC-9A8D-1C81C73ED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939" y="5759593"/>
            <a:ext cx="4440639" cy="705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982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Steepest Descent</a:t>
            </a:r>
            <a:endParaRPr lang="zh-CN" altLang="en-US" sz="3982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90" name="Text Box 30">
            <a:extLst>
              <a:ext uri="{FF2B5EF4-FFF2-40B4-BE49-F238E27FC236}">
                <a16:creationId xmlns:a16="http://schemas.microsoft.com/office/drawing/2014/main" id="{A340DEC4-55C9-44F9-9CDF-90DFE3C11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112" y="5594774"/>
            <a:ext cx="1639147" cy="18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5689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  ?</a:t>
            </a:r>
            <a:endParaRPr lang="zh-CN" altLang="en-US" sz="5689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91" name="Line 31">
            <a:extLst>
              <a:ext uri="{FF2B5EF4-FFF2-40B4-BE49-F238E27FC236}">
                <a16:creationId xmlns:a16="http://schemas.microsoft.com/office/drawing/2014/main" id="{FAB726DB-54E8-44A3-85D4-844AE2CB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0632" y="6208889"/>
            <a:ext cx="510258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120"/>
          </a:p>
        </p:txBody>
      </p:sp>
    </p:spTree>
    <p:extLst>
      <p:ext uri="{BB962C8B-B14F-4D97-AF65-F5344CB8AC3E}">
        <p14:creationId xmlns:p14="http://schemas.microsoft.com/office/powerpoint/2010/main" val="2265639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9" grpId="0"/>
      <p:bldP spid="153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2">
            <a:extLst>
              <a:ext uri="{FF2B5EF4-FFF2-40B4-BE49-F238E27FC236}">
                <a16:creationId xmlns:a16="http://schemas.microsoft.com/office/drawing/2014/main" id="{3690259A-D984-4E7C-968E-8361764FD7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D7C62136-5801-4612-AC53-1AE536E608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514" y="9251950"/>
            <a:ext cx="359073" cy="379591"/>
          </a:xfrm>
          <a:ln/>
        </p:spPr>
        <p:txBody>
          <a:bodyPr/>
          <a:lstStyle/>
          <a:p>
            <a:fld id="{ED334194-59B9-493A-8363-6C743BF4B9FE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2" name="灯片编号占位符 8">
            <a:extLst>
              <a:ext uri="{FF2B5EF4-FFF2-40B4-BE49-F238E27FC236}">
                <a16:creationId xmlns:a16="http://schemas.microsoft.com/office/drawing/2014/main" id="{BC3DECA1-EBBC-49A2-BCDE-50AF3BF78645}"/>
              </a:ext>
            </a:extLst>
          </p:cNvPr>
          <p:cNvSpPr txBox="1">
            <a:spLocks noGrp="1"/>
          </p:cNvSpPr>
          <p:nvPr/>
        </p:nvSpPr>
        <p:spPr bwMode="auto">
          <a:xfrm>
            <a:off x="10015502" y="8879841"/>
            <a:ext cx="2709333" cy="650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C3BC5FC-C715-4021-A7B8-E75EF560C150}" type="slidenum">
              <a:rPr lang="en-US" altLang="zh-CN" sz="1991">
                <a:latin typeface="Tahoma" panose="020B0604030504040204" pitchFamily="34" charset="0"/>
              </a:rPr>
              <a:pPr algn="r" eaLnBrk="1" hangingPunct="1"/>
              <a:t>22</a:t>
            </a:fld>
            <a:endParaRPr lang="en-US" altLang="zh-CN" sz="1991">
              <a:latin typeface="Tahoma" panose="020B0604030504040204" pitchFamily="34" charset="0"/>
            </a:endParaRPr>
          </a:p>
        </p:txBody>
      </p:sp>
      <p:graphicFrame>
        <p:nvGraphicFramePr>
          <p:cNvPr id="16386" name="Object 3">
            <a:extLst>
              <a:ext uri="{FF2B5EF4-FFF2-40B4-BE49-F238E27FC236}">
                <a16:creationId xmlns:a16="http://schemas.microsoft.com/office/drawing/2014/main" id="{B1695819-0684-4491-AD30-4B3C08AC14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392" y="6235983"/>
          <a:ext cx="3034453" cy="132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4" name="Equation" r:id="rId3" imgW="1015920" imgH="444240" progId="Equation.DSMT4">
                  <p:embed/>
                </p:oleObj>
              </mc:Choice>
              <mc:Fallback>
                <p:oleObj name="Equation" r:id="rId3" imgW="1015920" imgH="444240" progId="Equation.DSMT4">
                  <p:embed/>
                  <p:pic>
                    <p:nvPicPr>
                      <p:cNvPr id="16386" name="Object 3">
                        <a:extLst>
                          <a:ext uri="{FF2B5EF4-FFF2-40B4-BE49-F238E27FC236}">
                            <a16:creationId xmlns:a16="http://schemas.microsoft.com/office/drawing/2014/main" id="{B1695819-0684-4491-AD30-4B3C08AC14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392" y="6235983"/>
                        <a:ext cx="3034453" cy="1325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4">
            <a:extLst>
              <a:ext uri="{FF2B5EF4-FFF2-40B4-BE49-F238E27FC236}">
                <a16:creationId xmlns:a16="http://schemas.microsoft.com/office/drawing/2014/main" id="{0BE99DD2-A211-4F29-B3F2-3314BF3678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2933" y="7924801"/>
          <a:ext cx="3045743" cy="125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5" name="Equation" r:id="rId5" imgW="1079280" imgH="444240" progId="Equation.DSMT4">
                  <p:embed/>
                </p:oleObj>
              </mc:Choice>
              <mc:Fallback>
                <p:oleObj name="Equation" r:id="rId5" imgW="1079280" imgH="444240" progId="Equation.DSMT4">
                  <p:embed/>
                  <p:pic>
                    <p:nvPicPr>
                      <p:cNvPr id="16387" name="Object 4">
                        <a:extLst>
                          <a:ext uri="{FF2B5EF4-FFF2-40B4-BE49-F238E27FC236}">
                            <a16:creationId xmlns:a16="http://schemas.microsoft.com/office/drawing/2014/main" id="{0BE99DD2-A211-4F29-B3F2-3314BF3678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933" y="7924801"/>
                        <a:ext cx="3045743" cy="1253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5">
            <a:extLst>
              <a:ext uri="{FF2B5EF4-FFF2-40B4-BE49-F238E27FC236}">
                <a16:creationId xmlns:a16="http://schemas.microsoft.com/office/drawing/2014/main" id="{4F11577C-71E3-45E2-8838-F0F1D1A0B5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2720" y="6233725"/>
          <a:ext cx="3756942" cy="1327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6" name="Equation" r:id="rId7" imgW="1257120" imgH="444240" progId="Equation.DSMT4">
                  <p:embed/>
                </p:oleObj>
              </mc:Choice>
              <mc:Fallback>
                <p:oleObj name="Equation" r:id="rId7" imgW="1257120" imgH="444240" progId="Equation.DSMT4">
                  <p:embed/>
                  <p:pic>
                    <p:nvPicPr>
                      <p:cNvPr id="16388" name="Object 5">
                        <a:extLst>
                          <a:ext uri="{FF2B5EF4-FFF2-40B4-BE49-F238E27FC236}">
                            <a16:creationId xmlns:a16="http://schemas.microsoft.com/office/drawing/2014/main" id="{4F11577C-71E3-45E2-8838-F0F1D1A0B5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2720" y="6233725"/>
                        <a:ext cx="3756942" cy="1327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8">
            <a:extLst>
              <a:ext uri="{FF2B5EF4-FFF2-40B4-BE49-F238E27FC236}">
                <a16:creationId xmlns:a16="http://schemas.microsoft.com/office/drawing/2014/main" id="{8BC28836-EC17-47E2-AC5A-6B1A024B9C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1121" y="8060266"/>
          <a:ext cx="3802098" cy="134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7" name="Equation" r:id="rId9" imgW="1257120" imgH="444240" progId="Equation.DSMT4">
                  <p:embed/>
                </p:oleObj>
              </mc:Choice>
              <mc:Fallback>
                <p:oleObj name="Equation" r:id="rId9" imgW="1257120" imgH="444240" progId="Equation.DSMT4">
                  <p:embed/>
                  <p:pic>
                    <p:nvPicPr>
                      <p:cNvPr id="16391" name="Object 8">
                        <a:extLst>
                          <a:ext uri="{FF2B5EF4-FFF2-40B4-BE49-F238E27FC236}">
                            <a16:creationId xmlns:a16="http://schemas.microsoft.com/office/drawing/2014/main" id="{8BC28836-EC17-47E2-AC5A-6B1A024B9C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1121" y="8060266"/>
                        <a:ext cx="3802098" cy="1345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20" name="Group 36">
            <a:extLst>
              <a:ext uri="{FF2B5EF4-FFF2-40B4-BE49-F238E27FC236}">
                <a16:creationId xmlns:a16="http://schemas.microsoft.com/office/drawing/2014/main" id="{070EC3EC-A496-4EE0-AC21-740B11206DC6}"/>
              </a:ext>
            </a:extLst>
          </p:cNvPr>
          <p:cNvGrpSpPr>
            <a:grpSpLocks/>
          </p:cNvGrpSpPr>
          <p:nvPr/>
        </p:nvGrpSpPr>
        <p:grpSpPr bwMode="auto">
          <a:xfrm>
            <a:off x="6387256" y="5819800"/>
            <a:ext cx="2135858" cy="3793067"/>
            <a:chOff x="2829" y="2567"/>
            <a:chExt cx="946" cy="1680"/>
          </a:xfrm>
        </p:grpSpPr>
        <p:graphicFrame>
          <p:nvGraphicFramePr>
            <p:cNvPr id="16389" name="Object 6">
              <a:extLst>
                <a:ext uri="{FF2B5EF4-FFF2-40B4-BE49-F238E27FC236}">
                  <a16:creationId xmlns:a16="http://schemas.microsoft.com/office/drawing/2014/main" id="{1C056656-10AA-4ED6-8170-5519D9A896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0" y="2993"/>
            <a:ext cx="599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8" name="公式" r:id="rId11" imgW="533160" imgH="431640" progId="Equation.3">
                    <p:embed/>
                  </p:oleObj>
                </mc:Choice>
                <mc:Fallback>
                  <p:oleObj name="公式" r:id="rId11" imgW="533160" imgH="431640" progId="Equation.3">
                    <p:embed/>
                    <p:pic>
                      <p:nvPicPr>
                        <p:cNvPr id="16389" name="Object 6">
                          <a:extLst>
                            <a:ext uri="{FF2B5EF4-FFF2-40B4-BE49-F238E27FC236}">
                              <a16:creationId xmlns:a16="http://schemas.microsoft.com/office/drawing/2014/main" id="{1C056656-10AA-4ED6-8170-5519D9A896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0" y="2993"/>
                          <a:ext cx="599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7">
              <a:extLst>
                <a:ext uri="{FF2B5EF4-FFF2-40B4-BE49-F238E27FC236}">
                  <a16:creationId xmlns:a16="http://schemas.microsoft.com/office/drawing/2014/main" id="{E4896CF4-DE4D-4B21-AE48-BA764C3C3C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4" y="3566"/>
            <a:ext cx="643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9" name="公式" r:id="rId13" imgW="571320" imgH="431640" progId="Equation.3">
                    <p:embed/>
                  </p:oleObj>
                </mc:Choice>
                <mc:Fallback>
                  <p:oleObj name="公式" r:id="rId13" imgW="571320" imgH="431640" progId="Equation.3">
                    <p:embed/>
                    <p:pic>
                      <p:nvPicPr>
                        <p:cNvPr id="16390" name="Object 7">
                          <a:extLst>
                            <a:ext uri="{FF2B5EF4-FFF2-40B4-BE49-F238E27FC236}">
                              <a16:creationId xmlns:a16="http://schemas.microsoft.com/office/drawing/2014/main" id="{E4896CF4-DE4D-4B21-AE48-BA764C3C3C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4" y="3566"/>
                          <a:ext cx="643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5" name="Rectangle 9">
              <a:extLst>
                <a:ext uri="{FF2B5EF4-FFF2-40B4-BE49-F238E27FC236}">
                  <a16:creationId xmlns:a16="http://schemas.microsoft.com/office/drawing/2014/main" id="{A5EB2ECB-49C1-4F22-BE20-7E400D625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" y="2567"/>
              <a:ext cx="94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8694" tIns="63218" rIns="128694" bIns="6321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413"/>
                <a:t>Sensitivity</a:t>
              </a:r>
            </a:p>
          </p:txBody>
        </p:sp>
        <p:sp>
          <p:nvSpPr>
            <p:cNvPr id="16406" name="Rectangle 10">
              <a:extLst>
                <a:ext uri="{FF2B5EF4-FFF2-40B4-BE49-F238E27FC236}">
                  <a16:creationId xmlns:a16="http://schemas.microsoft.com/office/drawing/2014/main" id="{8E2F516B-03E2-4802-9E5F-92FAC66E1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2567"/>
              <a:ext cx="912" cy="16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</p:grpSp>
      <p:sp>
        <p:nvSpPr>
          <p:cNvPr id="16407" name="Rectangle 28">
            <a:extLst>
              <a:ext uri="{FF2B5EF4-FFF2-40B4-BE49-F238E27FC236}">
                <a16:creationId xmlns:a16="http://schemas.microsoft.com/office/drawing/2014/main" id="{925BD1B0-AC2F-43BF-8A5C-E918E371562D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636891" y="304801"/>
            <a:ext cx="11083430" cy="2079413"/>
          </a:xfrm>
        </p:spPr>
        <p:txBody>
          <a:bodyPr/>
          <a:lstStyle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BP Principle</a:t>
            </a:r>
          </a:p>
        </p:txBody>
      </p:sp>
      <p:graphicFrame>
        <p:nvGraphicFramePr>
          <p:cNvPr id="16392" name="Object 30">
            <a:extLst>
              <a:ext uri="{FF2B5EF4-FFF2-40B4-BE49-F238E27FC236}">
                <a16:creationId xmlns:a16="http://schemas.microsoft.com/office/drawing/2014/main" id="{01F281F8-B701-4A84-B13E-54E0BE75D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6312" y="5247075"/>
          <a:ext cx="3962401" cy="550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0" name="公式" r:id="rId15" imgW="1562040" imgH="215640" progId="Equation.3">
                  <p:embed/>
                </p:oleObj>
              </mc:Choice>
              <mc:Fallback>
                <p:oleObj name="公式" r:id="rId15" imgW="1562040" imgH="215640" progId="Equation.3">
                  <p:embed/>
                  <p:pic>
                    <p:nvPicPr>
                      <p:cNvPr id="16392" name="Object 30">
                        <a:extLst>
                          <a:ext uri="{FF2B5EF4-FFF2-40B4-BE49-F238E27FC236}">
                            <a16:creationId xmlns:a16="http://schemas.microsoft.com/office/drawing/2014/main" id="{01F281F8-B701-4A84-B13E-54E0BE75DD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312" y="5247075"/>
                        <a:ext cx="3962401" cy="550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31">
            <a:extLst>
              <a:ext uri="{FF2B5EF4-FFF2-40B4-BE49-F238E27FC236}">
                <a16:creationId xmlns:a16="http://schemas.microsoft.com/office/drawing/2014/main" id="{57B124C5-6330-4EB8-BEE3-0F7E7F7C15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1059" y="4818098"/>
          <a:ext cx="2560320" cy="979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1" name="公式" r:id="rId17" imgW="609480" imgH="228600" progId="Equation.3">
                  <p:embed/>
                </p:oleObj>
              </mc:Choice>
              <mc:Fallback>
                <p:oleObj name="公式" r:id="rId17" imgW="609480" imgH="228600" progId="Equation.3">
                  <p:embed/>
                  <p:pic>
                    <p:nvPicPr>
                      <p:cNvPr id="16393" name="Object 31">
                        <a:extLst>
                          <a:ext uri="{FF2B5EF4-FFF2-40B4-BE49-F238E27FC236}">
                            <a16:creationId xmlns:a16="http://schemas.microsoft.com/office/drawing/2014/main" id="{57B124C5-6330-4EB8-BEE3-0F7E7F7C15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059" y="4818098"/>
                        <a:ext cx="2560320" cy="979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32">
            <a:extLst>
              <a:ext uri="{FF2B5EF4-FFF2-40B4-BE49-F238E27FC236}">
                <a16:creationId xmlns:a16="http://schemas.microsoft.com/office/drawing/2014/main" id="{AA00A302-F2E2-4830-9B57-E94922A46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7752" y="4876800"/>
          <a:ext cx="2433884" cy="842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2" name="公式" r:id="rId19" imgW="634680" imgH="215640" progId="Equation.3">
                  <p:embed/>
                </p:oleObj>
              </mc:Choice>
              <mc:Fallback>
                <p:oleObj name="公式" r:id="rId19" imgW="634680" imgH="215640" progId="Equation.3">
                  <p:embed/>
                  <p:pic>
                    <p:nvPicPr>
                      <p:cNvPr id="16394" name="Object 32">
                        <a:extLst>
                          <a:ext uri="{FF2B5EF4-FFF2-40B4-BE49-F238E27FC236}">
                            <a16:creationId xmlns:a16="http://schemas.microsoft.com/office/drawing/2014/main" id="{AA00A302-F2E2-4830-9B57-E94922A46E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7752" y="4876800"/>
                        <a:ext cx="2433884" cy="842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8" name="Group 33">
            <a:extLst>
              <a:ext uri="{FF2B5EF4-FFF2-40B4-BE49-F238E27FC236}">
                <a16:creationId xmlns:a16="http://schemas.microsoft.com/office/drawing/2014/main" id="{F986D630-6BAF-4F77-8746-AD1B18EC0E91}"/>
              </a:ext>
            </a:extLst>
          </p:cNvPr>
          <p:cNvGrpSpPr>
            <a:grpSpLocks/>
          </p:cNvGrpSpPr>
          <p:nvPr/>
        </p:nvGrpSpPr>
        <p:grpSpPr bwMode="auto">
          <a:xfrm>
            <a:off x="1476587" y="2817707"/>
            <a:ext cx="10044854" cy="1950720"/>
            <a:chOff x="654" y="1248"/>
            <a:chExt cx="4449" cy="864"/>
          </a:xfrm>
        </p:grpSpPr>
        <p:sp>
          <p:nvSpPr>
            <p:cNvPr id="16409" name="Oval 34">
              <a:extLst>
                <a:ext uri="{FF2B5EF4-FFF2-40B4-BE49-F238E27FC236}">
                  <a16:creationId xmlns:a16="http://schemas.microsoft.com/office/drawing/2014/main" id="{B9314ADE-AAF6-498C-B9D7-C32E21D7A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248"/>
              <a:ext cx="907" cy="8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16410" name="Oval 35">
              <a:extLst>
                <a:ext uri="{FF2B5EF4-FFF2-40B4-BE49-F238E27FC236}">
                  <a16:creationId xmlns:a16="http://schemas.microsoft.com/office/drawing/2014/main" id="{70D92BED-1FA4-402B-ACF4-0CB3D93D1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1248"/>
              <a:ext cx="907" cy="8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16411" name="Line 36">
              <a:extLst>
                <a:ext uri="{FF2B5EF4-FFF2-40B4-BE49-F238E27FC236}">
                  <a16:creationId xmlns:a16="http://schemas.microsoft.com/office/drawing/2014/main" id="{40ABC8A4-27EE-46FD-8883-92888D48D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6412" name="Line 37">
              <a:extLst>
                <a:ext uri="{FF2B5EF4-FFF2-40B4-BE49-F238E27FC236}">
                  <a16:creationId xmlns:a16="http://schemas.microsoft.com/office/drawing/2014/main" id="{ADB85177-2AB8-4C7C-8C56-B94D3AEE3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6413" name="Line 38">
              <a:extLst>
                <a:ext uri="{FF2B5EF4-FFF2-40B4-BE49-F238E27FC236}">
                  <a16:creationId xmlns:a16="http://schemas.microsoft.com/office/drawing/2014/main" id="{834DFB35-45D4-42C8-BFCC-9042B86DC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9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graphicFrame>
          <p:nvGraphicFramePr>
            <p:cNvPr id="16395" name="Object 39">
              <a:extLst>
                <a:ext uri="{FF2B5EF4-FFF2-40B4-BE49-F238E27FC236}">
                  <a16:creationId xmlns:a16="http://schemas.microsoft.com/office/drawing/2014/main" id="{25B2C3F3-E8D7-40AB-B5D0-96E6E8251C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3" y="1711"/>
            <a:ext cx="46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3" name="公式" r:id="rId21" imgW="457200" imgH="228600" progId="Equation.3">
                    <p:embed/>
                  </p:oleObj>
                </mc:Choice>
                <mc:Fallback>
                  <p:oleObj name="公式" r:id="rId21" imgW="457200" imgH="228600" progId="Equation.3">
                    <p:embed/>
                    <p:pic>
                      <p:nvPicPr>
                        <p:cNvPr id="16395" name="Object 39">
                          <a:extLst>
                            <a:ext uri="{FF2B5EF4-FFF2-40B4-BE49-F238E27FC236}">
                              <a16:creationId xmlns:a16="http://schemas.microsoft.com/office/drawing/2014/main" id="{25B2C3F3-E8D7-40AB-B5D0-96E6E8251C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" y="1711"/>
                          <a:ext cx="46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Object 40">
              <a:extLst>
                <a:ext uri="{FF2B5EF4-FFF2-40B4-BE49-F238E27FC236}">
                  <a16:creationId xmlns:a16="http://schemas.microsoft.com/office/drawing/2014/main" id="{4538FCC2-D5C6-4669-8518-A3DD3EDF4F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9" y="1574"/>
            <a:ext cx="16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4" name="公式" r:id="rId23" imgW="164880" imgH="215640" progId="Equation.3">
                    <p:embed/>
                  </p:oleObj>
                </mc:Choice>
                <mc:Fallback>
                  <p:oleObj name="公式" r:id="rId23" imgW="164880" imgH="215640" progId="Equation.3">
                    <p:embed/>
                    <p:pic>
                      <p:nvPicPr>
                        <p:cNvPr id="16396" name="Object 40">
                          <a:extLst>
                            <a:ext uri="{FF2B5EF4-FFF2-40B4-BE49-F238E27FC236}">
                              <a16:creationId xmlns:a16="http://schemas.microsoft.com/office/drawing/2014/main" id="{4538FCC2-D5C6-4669-8518-A3DD3EDF4F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9" y="1574"/>
                          <a:ext cx="16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7" name="Object 41">
              <a:extLst>
                <a:ext uri="{FF2B5EF4-FFF2-40B4-BE49-F238E27FC236}">
                  <a16:creationId xmlns:a16="http://schemas.microsoft.com/office/drawing/2014/main" id="{CEA502B8-9E82-416E-9215-362952EE2D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4" y="1541"/>
            <a:ext cx="15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5" name="公式" r:id="rId25" imgW="152280" imgH="215640" progId="Equation.3">
                    <p:embed/>
                  </p:oleObj>
                </mc:Choice>
                <mc:Fallback>
                  <p:oleObj name="公式" r:id="rId25" imgW="152280" imgH="215640" progId="Equation.3">
                    <p:embed/>
                    <p:pic>
                      <p:nvPicPr>
                        <p:cNvPr id="16397" name="Object 41">
                          <a:extLst>
                            <a:ext uri="{FF2B5EF4-FFF2-40B4-BE49-F238E27FC236}">
                              <a16:creationId xmlns:a16="http://schemas.microsoft.com/office/drawing/2014/main" id="{CEA502B8-9E82-416E-9215-362952EE2D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1541"/>
                          <a:ext cx="15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8" name="Object 42">
              <a:extLst>
                <a:ext uri="{FF2B5EF4-FFF2-40B4-BE49-F238E27FC236}">
                  <a16:creationId xmlns:a16="http://schemas.microsoft.com/office/drawing/2014/main" id="{43CC7A6A-AF2E-40B2-90D1-09530D4C89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1529"/>
            <a:ext cx="18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6" name="公式" r:id="rId27" imgW="177480" imgH="215640" progId="Equation.3">
                    <p:embed/>
                  </p:oleObj>
                </mc:Choice>
                <mc:Fallback>
                  <p:oleObj name="公式" r:id="rId27" imgW="177480" imgH="215640" progId="Equation.3">
                    <p:embed/>
                    <p:pic>
                      <p:nvPicPr>
                        <p:cNvPr id="16398" name="Object 42">
                          <a:extLst>
                            <a:ext uri="{FF2B5EF4-FFF2-40B4-BE49-F238E27FC236}">
                              <a16:creationId xmlns:a16="http://schemas.microsoft.com/office/drawing/2014/main" id="{43CC7A6A-AF2E-40B2-90D1-09530D4C89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529"/>
                          <a:ext cx="18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Object 43">
              <a:extLst>
                <a:ext uri="{FF2B5EF4-FFF2-40B4-BE49-F238E27FC236}">
                  <a16:creationId xmlns:a16="http://schemas.microsoft.com/office/drawing/2014/main" id="{8041F801-876F-46E1-8C63-ABBB01DC7C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6" y="1687"/>
            <a:ext cx="42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7" name="公式" r:id="rId29" imgW="419040" imgH="215640" progId="Equation.3">
                    <p:embed/>
                  </p:oleObj>
                </mc:Choice>
                <mc:Fallback>
                  <p:oleObj name="公式" r:id="rId29" imgW="419040" imgH="215640" progId="Equation.3">
                    <p:embed/>
                    <p:pic>
                      <p:nvPicPr>
                        <p:cNvPr id="16399" name="Object 43">
                          <a:extLst>
                            <a:ext uri="{FF2B5EF4-FFF2-40B4-BE49-F238E27FC236}">
                              <a16:creationId xmlns:a16="http://schemas.microsoft.com/office/drawing/2014/main" id="{8041F801-876F-46E1-8C63-ABBB01DC7C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1687"/>
                          <a:ext cx="42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Object 44">
              <a:extLst>
                <a:ext uri="{FF2B5EF4-FFF2-40B4-BE49-F238E27FC236}">
                  <a16:creationId xmlns:a16="http://schemas.microsoft.com/office/drawing/2014/main" id="{5A09E0D3-F0D5-4E28-B8F8-F805D0A94B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9" y="1382"/>
            <a:ext cx="2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8" name="公式" r:id="rId31" imgW="203040" imgH="215640" progId="Equation.3">
                    <p:embed/>
                  </p:oleObj>
                </mc:Choice>
                <mc:Fallback>
                  <p:oleObj name="公式" r:id="rId31" imgW="203040" imgH="215640" progId="Equation.3">
                    <p:embed/>
                    <p:pic>
                      <p:nvPicPr>
                        <p:cNvPr id="16400" name="Object 44">
                          <a:extLst>
                            <a:ext uri="{FF2B5EF4-FFF2-40B4-BE49-F238E27FC236}">
                              <a16:creationId xmlns:a16="http://schemas.microsoft.com/office/drawing/2014/main" id="{5A09E0D3-F0D5-4E28-B8F8-F805D0A94B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" y="1382"/>
                          <a:ext cx="2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45">
              <a:extLst>
                <a:ext uri="{FF2B5EF4-FFF2-40B4-BE49-F238E27FC236}">
                  <a16:creationId xmlns:a16="http://schemas.microsoft.com/office/drawing/2014/main" id="{0F6B5C4E-F4A2-4366-AC9D-5528775711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9" y="1687"/>
            <a:ext cx="16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9" name="公式" r:id="rId33" imgW="164880" imgH="215640" progId="Equation.3">
                    <p:embed/>
                  </p:oleObj>
                </mc:Choice>
                <mc:Fallback>
                  <p:oleObj name="公式" r:id="rId33" imgW="164880" imgH="215640" progId="Equation.3">
                    <p:embed/>
                    <p:pic>
                      <p:nvPicPr>
                        <p:cNvPr id="16401" name="Object 45">
                          <a:extLst>
                            <a:ext uri="{FF2B5EF4-FFF2-40B4-BE49-F238E27FC236}">
                              <a16:creationId xmlns:a16="http://schemas.microsoft.com/office/drawing/2014/main" id="{0F6B5C4E-F4A2-4366-AC9D-5528775711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" y="1687"/>
                          <a:ext cx="16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46">
              <a:extLst>
                <a:ext uri="{FF2B5EF4-FFF2-40B4-BE49-F238E27FC236}">
                  <a16:creationId xmlns:a16="http://schemas.microsoft.com/office/drawing/2014/main" id="{AFD33259-E9D3-466E-9A0B-EA2239FA04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7" y="1399"/>
            <a:ext cx="17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0" name="公式" r:id="rId35" imgW="177480" imgH="215640" progId="Equation.3">
                    <p:embed/>
                  </p:oleObj>
                </mc:Choice>
                <mc:Fallback>
                  <p:oleObj name="公式" r:id="rId35" imgW="177480" imgH="215640" progId="Equation.3">
                    <p:embed/>
                    <p:pic>
                      <p:nvPicPr>
                        <p:cNvPr id="16402" name="Object 46">
                          <a:extLst>
                            <a:ext uri="{FF2B5EF4-FFF2-40B4-BE49-F238E27FC236}">
                              <a16:creationId xmlns:a16="http://schemas.microsoft.com/office/drawing/2014/main" id="{AFD33259-E9D3-466E-9A0B-EA2239FA04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1399"/>
                          <a:ext cx="179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4" name="Line 47">
              <a:extLst>
                <a:ext uri="{FF2B5EF4-FFF2-40B4-BE49-F238E27FC236}">
                  <a16:creationId xmlns:a16="http://schemas.microsoft.com/office/drawing/2014/main" id="{5F460905-986D-4870-8934-8897F008A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6415" name="Line 48">
              <a:extLst>
                <a:ext uri="{FF2B5EF4-FFF2-40B4-BE49-F238E27FC236}">
                  <a16:creationId xmlns:a16="http://schemas.microsoft.com/office/drawing/2014/main" id="{3DBB059A-A5FB-4F05-B43C-AEDF4546F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graphicFrame>
          <p:nvGraphicFramePr>
            <p:cNvPr id="16403" name="Object 49">
              <a:extLst>
                <a:ext uri="{FF2B5EF4-FFF2-40B4-BE49-F238E27FC236}">
                  <a16:creationId xmlns:a16="http://schemas.microsoft.com/office/drawing/2014/main" id="{12ACCB45-D8CA-4E7A-8697-9D4B726A8D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8" y="1543"/>
            <a:ext cx="18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1" name="公式" r:id="rId37" imgW="177480" imgH="215640" progId="Equation.3">
                    <p:embed/>
                  </p:oleObj>
                </mc:Choice>
                <mc:Fallback>
                  <p:oleObj name="公式" r:id="rId37" imgW="177480" imgH="215640" progId="Equation.3">
                    <p:embed/>
                    <p:pic>
                      <p:nvPicPr>
                        <p:cNvPr id="16403" name="Object 49">
                          <a:extLst>
                            <a:ext uri="{FF2B5EF4-FFF2-40B4-BE49-F238E27FC236}">
                              <a16:creationId xmlns:a16="http://schemas.microsoft.com/office/drawing/2014/main" id="{12ACCB45-D8CA-4E7A-8697-9D4B726A8D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8" y="1543"/>
                          <a:ext cx="180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89576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2">
            <a:extLst>
              <a:ext uri="{FF2B5EF4-FFF2-40B4-BE49-F238E27FC236}">
                <a16:creationId xmlns:a16="http://schemas.microsoft.com/office/drawing/2014/main" id="{D143FB5C-B339-4977-B448-21764186EE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EFA3F1DE-44FB-400A-9030-F296BEC15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514" y="9251950"/>
            <a:ext cx="359073" cy="379591"/>
          </a:xfrm>
          <a:ln/>
        </p:spPr>
        <p:txBody>
          <a:bodyPr/>
          <a:lstStyle/>
          <a:p>
            <a:fld id="{67AC57BF-DF35-4AA5-830D-6F659CA2A19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6" name="灯片编号占位符 8">
            <a:extLst>
              <a:ext uri="{FF2B5EF4-FFF2-40B4-BE49-F238E27FC236}">
                <a16:creationId xmlns:a16="http://schemas.microsoft.com/office/drawing/2014/main" id="{CA8DE96F-0D62-44B4-8325-11BC32FCAB7F}"/>
              </a:ext>
            </a:extLst>
          </p:cNvPr>
          <p:cNvSpPr txBox="1">
            <a:spLocks noGrp="1"/>
          </p:cNvSpPr>
          <p:nvPr/>
        </p:nvSpPr>
        <p:spPr bwMode="auto">
          <a:xfrm>
            <a:off x="10015502" y="8879841"/>
            <a:ext cx="2709333" cy="650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BFE0EC1-7885-4583-8BBA-E20A67B7E81E}" type="slidenum">
              <a:rPr lang="en-US" altLang="zh-CN" sz="1991">
                <a:latin typeface="Tahoma" panose="020B0604030504040204" pitchFamily="34" charset="0"/>
              </a:rPr>
              <a:pPr algn="r" eaLnBrk="1" hangingPunct="1"/>
              <a:t>23</a:t>
            </a:fld>
            <a:endParaRPr lang="en-US" altLang="zh-CN" sz="1991">
              <a:latin typeface="Tahoma" panose="020B0604030504040204" pitchFamily="34" charset="0"/>
            </a:endParaRPr>
          </a:p>
        </p:txBody>
      </p:sp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5FF13598-2921-4EB2-96DC-50F9D3B24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975" y="5457050"/>
          <a:ext cx="4915182" cy="157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8" name="Equation" r:id="rId3" imgW="1346040" imgH="431640" progId="Equation.DSMT4">
                  <p:embed/>
                </p:oleObj>
              </mc:Choice>
              <mc:Fallback>
                <p:oleObj name="Equation" r:id="rId3" imgW="1346040" imgH="431640" progId="Equation.DSMT4">
                  <p:embed/>
                  <p:pic>
                    <p:nvPicPr>
                      <p:cNvPr id="17410" name="Object 2">
                        <a:extLst>
                          <a:ext uri="{FF2B5EF4-FFF2-40B4-BE49-F238E27FC236}">
                            <a16:creationId xmlns:a16="http://schemas.microsoft.com/office/drawing/2014/main" id="{5FF13598-2921-4EB2-96DC-50F9D3B241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975" y="5457050"/>
                        <a:ext cx="4915182" cy="157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558B3EA5-E64C-461C-84D7-9D55A5D5AA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4917" y="7373902"/>
          <a:ext cx="5222239" cy="1598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9" name="Equation" r:id="rId5" imgW="1409400" imgH="431640" progId="Equation.DSMT4">
                  <p:embed/>
                </p:oleObj>
              </mc:Choice>
              <mc:Fallback>
                <p:oleObj name="Equation" r:id="rId5" imgW="1409400" imgH="431640" progId="Equation.DSMT4">
                  <p:embed/>
                  <p:pic>
                    <p:nvPicPr>
                      <p:cNvPr id="17411" name="Object 3">
                        <a:extLst>
                          <a:ext uri="{FF2B5EF4-FFF2-40B4-BE49-F238E27FC236}">
                            <a16:creationId xmlns:a16="http://schemas.microsoft.com/office/drawing/2014/main" id="{558B3EA5-E64C-461C-84D7-9D55A5D5AA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4917" y="7373902"/>
                        <a:ext cx="5222239" cy="1598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Rectangle 27">
            <a:extLst>
              <a:ext uri="{FF2B5EF4-FFF2-40B4-BE49-F238E27FC236}">
                <a16:creationId xmlns:a16="http://schemas.microsoft.com/office/drawing/2014/main" id="{7F4F0DDF-1EAA-445A-86A0-7B0E6074BD5C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BP Principle</a:t>
            </a:r>
          </a:p>
        </p:txBody>
      </p:sp>
      <p:graphicFrame>
        <p:nvGraphicFramePr>
          <p:cNvPr id="17412" name="Object 31">
            <a:extLst>
              <a:ext uri="{FF2B5EF4-FFF2-40B4-BE49-F238E27FC236}">
                <a16:creationId xmlns:a16="http://schemas.microsoft.com/office/drawing/2014/main" id="{90D6CAAD-CF36-4E3C-91B6-6F03CBB04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538" y="5655734"/>
          <a:ext cx="5296747" cy="1372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0" name="Equation" r:id="rId7" imgW="1663560" imgH="431640" progId="Equation.DSMT4">
                  <p:embed/>
                </p:oleObj>
              </mc:Choice>
              <mc:Fallback>
                <p:oleObj name="Equation" r:id="rId7" imgW="1663560" imgH="431640" progId="Equation.DSMT4">
                  <p:embed/>
                  <p:pic>
                    <p:nvPicPr>
                      <p:cNvPr id="17412" name="Object 31">
                        <a:extLst>
                          <a:ext uri="{FF2B5EF4-FFF2-40B4-BE49-F238E27FC236}">
                            <a16:creationId xmlns:a16="http://schemas.microsoft.com/office/drawing/2014/main" id="{90D6CAAD-CF36-4E3C-91B6-6F03CBB048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38" y="5655734"/>
                        <a:ext cx="5296747" cy="1372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2">
            <a:extLst>
              <a:ext uri="{FF2B5EF4-FFF2-40B4-BE49-F238E27FC236}">
                <a16:creationId xmlns:a16="http://schemas.microsoft.com/office/drawing/2014/main" id="{58262E7E-6561-42FA-A91C-3534A8BF55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188" y="7755468"/>
          <a:ext cx="5531556" cy="1393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1" name="Equation" r:id="rId9" imgW="1714320" imgH="431640" progId="Equation.DSMT4">
                  <p:embed/>
                </p:oleObj>
              </mc:Choice>
              <mc:Fallback>
                <p:oleObj name="Equation" r:id="rId9" imgW="1714320" imgH="431640" progId="Equation.DSMT4">
                  <p:embed/>
                  <p:pic>
                    <p:nvPicPr>
                      <p:cNvPr id="17413" name="Object 32">
                        <a:extLst>
                          <a:ext uri="{FF2B5EF4-FFF2-40B4-BE49-F238E27FC236}">
                            <a16:creationId xmlns:a16="http://schemas.microsoft.com/office/drawing/2014/main" id="{58262E7E-6561-42FA-A91C-3534A8BF55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88" y="7755468"/>
                        <a:ext cx="5531556" cy="1393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Line 33">
            <a:extLst>
              <a:ext uri="{FF2B5EF4-FFF2-40B4-BE49-F238E27FC236}">
                <a16:creationId xmlns:a16="http://schemas.microsoft.com/office/drawing/2014/main" id="{D0265C95-3E52-4F0E-A46A-5478A74D3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8285" y="7437120"/>
            <a:ext cx="1228231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grpSp>
        <p:nvGrpSpPr>
          <p:cNvPr id="17426" name="Group 34">
            <a:extLst>
              <a:ext uri="{FF2B5EF4-FFF2-40B4-BE49-F238E27FC236}">
                <a16:creationId xmlns:a16="http://schemas.microsoft.com/office/drawing/2014/main" id="{6DA59814-9B6D-46CF-9427-AAD6E36677E1}"/>
              </a:ext>
            </a:extLst>
          </p:cNvPr>
          <p:cNvGrpSpPr>
            <a:grpSpLocks/>
          </p:cNvGrpSpPr>
          <p:nvPr/>
        </p:nvGrpSpPr>
        <p:grpSpPr bwMode="auto">
          <a:xfrm>
            <a:off x="1476587" y="3131538"/>
            <a:ext cx="10044854" cy="1950720"/>
            <a:chOff x="654" y="1248"/>
            <a:chExt cx="4449" cy="864"/>
          </a:xfrm>
        </p:grpSpPr>
        <p:sp>
          <p:nvSpPr>
            <p:cNvPr id="17427" name="Oval 35">
              <a:extLst>
                <a:ext uri="{FF2B5EF4-FFF2-40B4-BE49-F238E27FC236}">
                  <a16:creationId xmlns:a16="http://schemas.microsoft.com/office/drawing/2014/main" id="{72911BD5-BD3E-4E35-A2F1-D5BD8FB18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248"/>
              <a:ext cx="907" cy="8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17428" name="Oval 36">
              <a:extLst>
                <a:ext uri="{FF2B5EF4-FFF2-40B4-BE49-F238E27FC236}">
                  <a16:creationId xmlns:a16="http://schemas.microsoft.com/office/drawing/2014/main" id="{63593DCD-AB84-49F2-8734-726FFCD46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1248"/>
              <a:ext cx="907" cy="8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17429" name="Line 37">
              <a:extLst>
                <a:ext uri="{FF2B5EF4-FFF2-40B4-BE49-F238E27FC236}">
                  <a16:creationId xmlns:a16="http://schemas.microsoft.com/office/drawing/2014/main" id="{90F19ED3-8D60-47B3-81E9-6DB440C87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7430" name="Line 38">
              <a:extLst>
                <a:ext uri="{FF2B5EF4-FFF2-40B4-BE49-F238E27FC236}">
                  <a16:creationId xmlns:a16="http://schemas.microsoft.com/office/drawing/2014/main" id="{6682FCC0-F8E4-4EFE-B9F6-480BF2A23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7431" name="Line 39">
              <a:extLst>
                <a:ext uri="{FF2B5EF4-FFF2-40B4-BE49-F238E27FC236}">
                  <a16:creationId xmlns:a16="http://schemas.microsoft.com/office/drawing/2014/main" id="{81B54A0D-B584-4C8D-8CDB-CF6EE52A3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9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graphicFrame>
          <p:nvGraphicFramePr>
            <p:cNvPr id="17414" name="Object 40">
              <a:extLst>
                <a:ext uri="{FF2B5EF4-FFF2-40B4-BE49-F238E27FC236}">
                  <a16:creationId xmlns:a16="http://schemas.microsoft.com/office/drawing/2014/main" id="{2392DA4D-2C23-4354-9C0B-F97538BBE5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3" y="1711"/>
            <a:ext cx="46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2" name="公式" r:id="rId11" imgW="457200" imgH="228600" progId="Equation.3">
                    <p:embed/>
                  </p:oleObj>
                </mc:Choice>
                <mc:Fallback>
                  <p:oleObj name="公式" r:id="rId11" imgW="457200" imgH="228600" progId="Equation.3">
                    <p:embed/>
                    <p:pic>
                      <p:nvPicPr>
                        <p:cNvPr id="17414" name="Object 40">
                          <a:extLst>
                            <a:ext uri="{FF2B5EF4-FFF2-40B4-BE49-F238E27FC236}">
                              <a16:creationId xmlns:a16="http://schemas.microsoft.com/office/drawing/2014/main" id="{2392DA4D-2C23-4354-9C0B-F97538BBE5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" y="1711"/>
                          <a:ext cx="46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41">
              <a:extLst>
                <a:ext uri="{FF2B5EF4-FFF2-40B4-BE49-F238E27FC236}">
                  <a16:creationId xmlns:a16="http://schemas.microsoft.com/office/drawing/2014/main" id="{5C3BD3E8-7D73-43DA-A74C-1DC4E22698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9" y="1574"/>
            <a:ext cx="16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3" name="公式" r:id="rId13" imgW="164880" imgH="215640" progId="Equation.3">
                    <p:embed/>
                  </p:oleObj>
                </mc:Choice>
                <mc:Fallback>
                  <p:oleObj name="公式" r:id="rId13" imgW="164880" imgH="215640" progId="Equation.3">
                    <p:embed/>
                    <p:pic>
                      <p:nvPicPr>
                        <p:cNvPr id="17415" name="Object 41">
                          <a:extLst>
                            <a:ext uri="{FF2B5EF4-FFF2-40B4-BE49-F238E27FC236}">
                              <a16:creationId xmlns:a16="http://schemas.microsoft.com/office/drawing/2014/main" id="{5C3BD3E8-7D73-43DA-A74C-1DC4E22698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9" y="1574"/>
                          <a:ext cx="16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42">
              <a:extLst>
                <a:ext uri="{FF2B5EF4-FFF2-40B4-BE49-F238E27FC236}">
                  <a16:creationId xmlns:a16="http://schemas.microsoft.com/office/drawing/2014/main" id="{BAC13DFE-3CED-4CD3-9D10-225387ADED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4" y="1541"/>
            <a:ext cx="15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4" name="公式" r:id="rId15" imgW="152280" imgH="215640" progId="Equation.3">
                    <p:embed/>
                  </p:oleObj>
                </mc:Choice>
                <mc:Fallback>
                  <p:oleObj name="公式" r:id="rId15" imgW="152280" imgH="215640" progId="Equation.3">
                    <p:embed/>
                    <p:pic>
                      <p:nvPicPr>
                        <p:cNvPr id="17416" name="Object 42">
                          <a:extLst>
                            <a:ext uri="{FF2B5EF4-FFF2-40B4-BE49-F238E27FC236}">
                              <a16:creationId xmlns:a16="http://schemas.microsoft.com/office/drawing/2014/main" id="{BAC13DFE-3CED-4CD3-9D10-225387ADED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1541"/>
                          <a:ext cx="15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43">
              <a:extLst>
                <a:ext uri="{FF2B5EF4-FFF2-40B4-BE49-F238E27FC236}">
                  <a16:creationId xmlns:a16="http://schemas.microsoft.com/office/drawing/2014/main" id="{E20887A2-90C7-49AA-9DDC-70A187DDFF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1529"/>
            <a:ext cx="18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5" name="公式" r:id="rId17" imgW="177480" imgH="215640" progId="Equation.3">
                    <p:embed/>
                  </p:oleObj>
                </mc:Choice>
                <mc:Fallback>
                  <p:oleObj name="公式" r:id="rId17" imgW="177480" imgH="215640" progId="Equation.3">
                    <p:embed/>
                    <p:pic>
                      <p:nvPicPr>
                        <p:cNvPr id="17417" name="Object 43">
                          <a:extLst>
                            <a:ext uri="{FF2B5EF4-FFF2-40B4-BE49-F238E27FC236}">
                              <a16:creationId xmlns:a16="http://schemas.microsoft.com/office/drawing/2014/main" id="{E20887A2-90C7-49AA-9DDC-70A187DDFF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529"/>
                          <a:ext cx="18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8" name="Object 44">
              <a:extLst>
                <a:ext uri="{FF2B5EF4-FFF2-40B4-BE49-F238E27FC236}">
                  <a16:creationId xmlns:a16="http://schemas.microsoft.com/office/drawing/2014/main" id="{26F66943-FA89-4C3E-AA64-A2BFC68BE7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6" y="1687"/>
            <a:ext cx="42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6" name="公式" r:id="rId19" imgW="419040" imgH="215640" progId="Equation.3">
                    <p:embed/>
                  </p:oleObj>
                </mc:Choice>
                <mc:Fallback>
                  <p:oleObj name="公式" r:id="rId19" imgW="419040" imgH="215640" progId="Equation.3">
                    <p:embed/>
                    <p:pic>
                      <p:nvPicPr>
                        <p:cNvPr id="17418" name="Object 44">
                          <a:extLst>
                            <a:ext uri="{FF2B5EF4-FFF2-40B4-BE49-F238E27FC236}">
                              <a16:creationId xmlns:a16="http://schemas.microsoft.com/office/drawing/2014/main" id="{26F66943-FA89-4C3E-AA64-A2BFC68BE7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1687"/>
                          <a:ext cx="42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45">
              <a:extLst>
                <a:ext uri="{FF2B5EF4-FFF2-40B4-BE49-F238E27FC236}">
                  <a16:creationId xmlns:a16="http://schemas.microsoft.com/office/drawing/2014/main" id="{700FD17E-5513-4ADC-8F05-EF23877441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9" y="1382"/>
            <a:ext cx="2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7" name="公式" r:id="rId21" imgW="203040" imgH="215640" progId="Equation.3">
                    <p:embed/>
                  </p:oleObj>
                </mc:Choice>
                <mc:Fallback>
                  <p:oleObj name="公式" r:id="rId21" imgW="203040" imgH="215640" progId="Equation.3">
                    <p:embed/>
                    <p:pic>
                      <p:nvPicPr>
                        <p:cNvPr id="17419" name="Object 45">
                          <a:extLst>
                            <a:ext uri="{FF2B5EF4-FFF2-40B4-BE49-F238E27FC236}">
                              <a16:creationId xmlns:a16="http://schemas.microsoft.com/office/drawing/2014/main" id="{700FD17E-5513-4ADC-8F05-EF23877441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" y="1382"/>
                          <a:ext cx="2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46">
              <a:extLst>
                <a:ext uri="{FF2B5EF4-FFF2-40B4-BE49-F238E27FC236}">
                  <a16:creationId xmlns:a16="http://schemas.microsoft.com/office/drawing/2014/main" id="{453CE204-F643-40DC-92EA-DAD07861DF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9" y="1687"/>
            <a:ext cx="16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8" name="公式" r:id="rId23" imgW="164880" imgH="215640" progId="Equation.3">
                    <p:embed/>
                  </p:oleObj>
                </mc:Choice>
                <mc:Fallback>
                  <p:oleObj name="公式" r:id="rId23" imgW="164880" imgH="215640" progId="Equation.3">
                    <p:embed/>
                    <p:pic>
                      <p:nvPicPr>
                        <p:cNvPr id="17420" name="Object 46">
                          <a:extLst>
                            <a:ext uri="{FF2B5EF4-FFF2-40B4-BE49-F238E27FC236}">
                              <a16:creationId xmlns:a16="http://schemas.microsoft.com/office/drawing/2014/main" id="{453CE204-F643-40DC-92EA-DAD07861DF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" y="1687"/>
                          <a:ext cx="16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1" name="Object 47">
              <a:extLst>
                <a:ext uri="{FF2B5EF4-FFF2-40B4-BE49-F238E27FC236}">
                  <a16:creationId xmlns:a16="http://schemas.microsoft.com/office/drawing/2014/main" id="{F45F80A9-916B-4BD7-B417-E1B80E50C1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7" y="1399"/>
            <a:ext cx="17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9" name="公式" r:id="rId25" imgW="177480" imgH="215640" progId="Equation.3">
                    <p:embed/>
                  </p:oleObj>
                </mc:Choice>
                <mc:Fallback>
                  <p:oleObj name="公式" r:id="rId25" imgW="177480" imgH="215640" progId="Equation.3">
                    <p:embed/>
                    <p:pic>
                      <p:nvPicPr>
                        <p:cNvPr id="17421" name="Object 47">
                          <a:extLst>
                            <a:ext uri="{FF2B5EF4-FFF2-40B4-BE49-F238E27FC236}">
                              <a16:creationId xmlns:a16="http://schemas.microsoft.com/office/drawing/2014/main" id="{F45F80A9-916B-4BD7-B417-E1B80E50C1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1399"/>
                          <a:ext cx="179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2" name="Line 48">
              <a:extLst>
                <a:ext uri="{FF2B5EF4-FFF2-40B4-BE49-F238E27FC236}">
                  <a16:creationId xmlns:a16="http://schemas.microsoft.com/office/drawing/2014/main" id="{799E409D-BC1D-45BE-AF7C-973B93895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7433" name="Line 49">
              <a:extLst>
                <a:ext uri="{FF2B5EF4-FFF2-40B4-BE49-F238E27FC236}">
                  <a16:creationId xmlns:a16="http://schemas.microsoft.com/office/drawing/2014/main" id="{97FA6B31-EF1C-4085-8A40-4DC46D8AD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graphicFrame>
          <p:nvGraphicFramePr>
            <p:cNvPr id="17422" name="Object 50">
              <a:extLst>
                <a:ext uri="{FF2B5EF4-FFF2-40B4-BE49-F238E27FC236}">
                  <a16:creationId xmlns:a16="http://schemas.microsoft.com/office/drawing/2014/main" id="{E6E68AFA-5A6D-4F52-A43D-5B40FB396A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8" y="1543"/>
            <a:ext cx="18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0" name="公式" r:id="rId27" imgW="177480" imgH="215640" progId="Equation.3">
                    <p:embed/>
                  </p:oleObj>
                </mc:Choice>
                <mc:Fallback>
                  <p:oleObj name="公式" r:id="rId27" imgW="177480" imgH="215640" progId="Equation.3">
                    <p:embed/>
                    <p:pic>
                      <p:nvPicPr>
                        <p:cNvPr id="17422" name="Object 50">
                          <a:extLst>
                            <a:ext uri="{FF2B5EF4-FFF2-40B4-BE49-F238E27FC236}">
                              <a16:creationId xmlns:a16="http://schemas.microsoft.com/office/drawing/2014/main" id="{E6E68AFA-5A6D-4F52-A43D-5B40FB396A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8" y="1543"/>
                          <a:ext cx="180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04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>
            <a:extLst>
              <a:ext uri="{FF2B5EF4-FFF2-40B4-BE49-F238E27FC236}">
                <a16:creationId xmlns:a16="http://schemas.microsoft.com/office/drawing/2014/main" id="{21EEF59D-293D-418B-B195-9233CABC30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C3D61D0A-4ED5-4A17-8ECC-9B59198DAF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514" y="9251950"/>
            <a:ext cx="359073" cy="379591"/>
          </a:xfrm>
          <a:ln/>
        </p:spPr>
        <p:txBody>
          <a:bodyPr/>
          <a:lstStyle/>
          <a:p>
            <a:fld id="{11AB16D2-B8C2-47AF-A930-8A49090F1FB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4" name="灯片编号占位符 8">
            <a:extLst>
              <a:ext uri="{FF2B5EF4-FFF2-40B4-BE49-F238E27FC236}">
                <a16:creationId xmlns:a16="http://schemas.microsoft.com/office/drawing/2014/main" id="{C99118C0-1B76-4084-9ADD-7141401D723A}"/>
              </a:ext>
            </a:extLst>
          </p:cNvPr>
          <p:cNvSpPr txBox="1">
            <a:spLocks noGrp="1"/>
          </p:cNvSpPr>
          <p:nvPr/>
        </p:nvSpPr>
        <p:spPr bwMode="auto">
          <a:xfrm>
            <a:off x="10015502" y="8879841"/>
            <a:ext cx="2709333" cy="650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2A23823-D144-48C6-9A67-3D1B09A79156}" type="slidenum">
              <a:rPr lang="en-US" altLang="zh-CN" sz="1991">
                <a:latin typeface="Tahoma" panose="020B0604030504040204" pitchFamily="34" charset="0"/>
              </a:rPr>
              <a:pPr algn="r" eaLnBrk="1" hangingPunct="1"/>
              <a:t>24</a:t>
            </a:fld>
            <a:endParaRPr lang="en-US" altLang="zh-CN" sz="1991">
              <a:latin typeface="Tahoma" panose="020B0604030504040204" pitchFamily="34" charset="0"/>
            </a:endParaRPr>
          </a:p>
        </p:txBody>
      </p:sp>
      <p:sp>
        <p:nvSpPr>
          <p:cNvPr id="39938" name="AutoShape 2">
            <a:extLst>
              <a:ext uri="{FF2B5EF4-FFF2-40B4-BE49-F238E27FC236}">
                <a16:creationId xmlns:a16="http://schemas.microsoft.com/office/drawing/2014/main" id="{58DE904B-1074-4262-A183-6CED616A8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080" y="6068907"/>
            <a:ext cx="7261013" cy="2817707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5120"/>
          </a:p>
        </p:txBody>
      </p:sp>
      <p:graphicFrame>
        <p:nvGraphicFramePr>
          <p:cNvPr id="18434" name="Object 4">
            <a:extLst>
              <a:ext uri="{FF2B5EF4-FFF2-40B4-BE49-F238E27FC236}">
                <a16:creationId xmlns:a16="http://schemas.microsoft.com/office/drawing/2014/main" id="{A9CCBF7A-F8E7-4C8B-94BD-FE6C1F664F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6044" y="6434667"/>
          <a:ext cx="6574649" cy="864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4" name="公式" r:id="rId3" imgW="1739880" imgH="228600" progId="Equation.3">
                  <p:embed/>
                </p:oleObj>
              </mc:Choice>
              <mc:Fallback>
                <p:oleObj name="公式" r:id="rId3" imgW="1739880" imgH="228600" progId="Equation.3">
                  <p:embed/>
                  <p:pic>
                    <p:nvPicPr>
                      <p:cNvPr id="18434" name="Object 4">
                        <a:extLst>
                          <a:ext uri="{FF2B5EF4-FFF2-40B4-BE49-F238E27FC236}">
                            <a16:creationId xmlns:a16="http://schemas.microsoft.com/office/drawing/2014/main" id="{A9CCBF7A-F8E7-4C8B-94BD-FE6C1F664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044" y="6434667"/>
                        <a:ext cx="6574649" cy="864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>
            <a:extLst>
              <a:ext uri="{FF2B5EF4-FFF2-40B4-BE49-F238E27FC236}">
                <a16:creationId xmlns:a16="http://schemas.microsoft.com/office/drawing/2014/main" id="{997B88F7-48D5-4954-9A11-231B193AE6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6365" y="7811911"/>
          <a:ext cx="6655929" cy="842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5" name="Equation" r:id="rId5" imgW="1701720" imgH="215640" progId="Equation.DSMT4">
                  <p:embed/>
                </p:oleObj>
              </mc:Choice>
              <mc:Fallback>
                <p:oleObj name="Equation" r:id="rId5" imgW="1701720" imgH="215640" progId="Equation.DSMT4">
                  <p:embed/>
                  <p:pic>
                    <p:nvPicPr>
                      <p:cNvPr id="18435" name="Object 5">
                        <a:extLst>
                          <a:ext uri="{FF2B5EF4-FFF2-40B4-BE49-F238E27FC236}">
                            <a16:creationId xmlns:a16="http://schemas.microsoft.com/office/drawing/2014/main" id="{997B88F7-48D5-4954-9A11-231B193AE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365" y="7811911"/>
                        <a:ext cx="6655929" cy="842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Rectangle 24">
            <a:extLst>
              <a:ext uri="{FF2B5EF4-FFF2-40B4-BE49-F238E27FC236}">
                <a16:creationId xmlns:a16="http://schemas.microsoft.com/office/drawing/2014/main" id="{FDEBE453-6A9A-48C6-B72E-C84544158A71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BP Principle</a:t>
            </a:r>
          </a:p>
        </p:txBody>
      </p:sp>
      <p:grpSp>
        <p:nvGrpSpPr>
          <p:cNvPr id="18448" name="Group 25">
            <a:extLst>
              <a:ext uri="{FF2B5EF4-FFF2-40B4-BE49-F238E27FC236}">
                <a16:creationId xmlns:a16="http://schemas.microsoft.com/office/drawing/2014/main" id="{A7E36381-B3AF-4AA9-BCED-84E04CEF2360}"/>
              </a:ext>
            </a:extLst>
          </p:cNvPr>
          <p:cNvGrpSpPr>
            <a:grpSpLocks/>
          </p:cNvGrpSpPr>
          <p:nvPr/>
        </p:nvGrpSpPr>
        <p:grpSpPr bwMode="auto">
          <a:xfrm>
            <a:off x="1476587" y="2817707"/>
            <a:ext cx="10044854" cy="1950720"/>
            <a:chOff x="654" y="1248"/>
            <a:chExt cx="4449" cy="864"/>
          </a:xfrm>
        </p:grpSpPr>
        <p:sp>
          <p:nvSpPr>
            <p:cNvPr id="18449" name="Oval 26">
              <a:extLst>
                <a:ext uri="{FF2B5EF4-FFF2-40B4-BE49-F238E27FC236}">
                  <a16:creationId xmlns:a16="http://schemas.microsoft.com/office/drawing/2014/main" id="{AC3BD5A2-E59C-4F30-8F18-F0DF94440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248"/>
              <a:ext cx="907" cy="8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18450" name="Oval 27">
              <a:extLst>
                <a:ext uri="{FF2B5EF4-FFF2-40B4-BE49-F238E27FC236}">
                  <a16:creationId xmlns:a16="http://schemas.microsoft.com/office/drawing/2014/main" id="{CF5C6DFE-B1CB-47F7-8E95-95F646C4E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1248"/>
              <a:ext cx="907" cy="8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18451" name="Line 28">
              <a:extLst>
                <a:ext uri="{FF2B5EF4-FFF2-40B4-BE49-F238E27FC236}">
                  <a16:creationId xmlns:a16="http://schemas.microsoft.com/office/drawing/2014/main" id="{6F302739-30AC-4784-BB2C-24BEB8434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8452" name="Line 29">
              <a:extLst>
                <a:ext uri="{FF2B5EF4-FFF2-40B4-BE49-F238E27FC236}">
                  <a16:creationId xmlns:a16="http://schemas.microsoft.com/office/drawing/2014/main" id="{0D9CD887-F14A-4DBF-8D7F-8AD839646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8453" name="Line 30">
              <a:extLst>
                <a:ext uri="{FF2B5EF4-FFF2-40B4-BE49-F238E27FC236}">
                  <a16:creationId xmlns:a16="http://schemas.microsoft.com/office/drawing/2014/main" id="{DC97E684-D558-4518-AD59-9BED8E839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9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graphicFrame>
          <p:nvGraphicFramePr>
            <p:cNvPr id="18436" name="Object 31">
              <a:extLst>
                <a:ext uri="{FF2B5EF4-FFF2-40B4-BE49-F238E27FC236}">
                  <a16:creationId xmlns:a16="http://schemas.microsoft.com/office/drawing/2014/main" id="{04822C11-A13C-458D-9CF1-5F4B94E44E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3" y="1711"/>
            <a:ext cx="46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6" name="公式" r:id="rId7" imgW="457200" imgH="228600" progId="Equation.3">
                    <p:embed/>
                  </p:oleObj>
                </mc:Choice>
                <mc:Fallback>
                  <p:oleObj name="公式" r:id="rId7" imgW="457200" imgH="228600" progId="Equation.3">
                    <p:embed/>
                    <p:pic>
                      <p:nvPicPr>
                        <p:cNvPr id="18436" name="Object 31">
                          <a:extLst>
                            <a:ext uri="{FF2B5EF4-FFF2-40B4-BE49-F238E27FC236}">
                              <a16:creationId xmlns:a16="http://schemas.microsoft.com/office/drawing/2014/main" id="{04822C11-A13C-458D-9CF1-5F4B94E44E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" y="1711"/>
                          <a:ext cx="46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7" name="Object 32">
              <a:extLst>
                <a:ext uri="{FF2B5EF4-FFF2-40B4-BE49-F238E27FC236}">
                  <a16:creationId xmlns:a16="http://schemas.microsoft.com/office/drawing/2014/main" id="{E78C6202-EC34-42AF-B573-7964E00CF0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9" y="1574"/>
            <a:ext cx="16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7" name="公式" r:id="rId9" imgW="164880" imgH="215640" progId="Equation.3">
                    <p:embed/>
                  </p:oleObj>
                </mc:Choice>
                <mc:Fallback>
                  <p:oleObj name="公式" r:id="rId9" imgW="164880" imgH="215640" progId="Equation.3">
                    <p:embed/>
                    <p:pic>
                      <p:nvPicPr>
                        <p:cNvPr id="18437" name="Object 32">
                          <a:extLst>
                            <a:ext uri="{FF2B5EF4-FFF2-40B4-BE49-F238E27FC236}">
                              <a16:creationId xmlns:a16="http://schemas.microsoft.com/office/drawing/2014/main" id="{E78C6202-EC34-42AF-B573-7964E00CF0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9" y="1574"/>
                          <a:ext cx="16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8" name="Object 33">
              <a:extLst>
                <a:ext uri="{FF2B5EF4-FFF2-40B4-BE49-F238E27FC236}">
                  <a16:creationId xmlns:a16="http://schemas.microsoft.com/office/drawing/2014/main" id="{1BF0C393-0749-49F3-834F-79AD6B53C7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4" y="1541"/>
            <a:ext cx="15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8" name="公式" r:id="rId11" imgW="152280" imgH="215640" progId="Equation.3">
                    <p:embed/>
                  </p:oleObj>
                </mc:Choice>
                <mc:Fallback>
                  <p:oleObj name="公式" r:id="rId11" imgW="152280" imgH="215640" progId="Equation.3">
                    <p:embed/>
                    <p:pic>
                      <p:nvPicPr>
                        <p:cNvPr id="18438" name="Object 33">
                          <a:extLst>
                            <a:ext uri="{FF2B5EF4-FFF2-40B4-BE49-F238E27FC236}">
                              <a16:creationId xmlns:a16="http://schemas.microsoft.com/office/drawing/2014/main" id="{1BF0C393-0749-49F3-834F-79AD6B53C7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1541"/>
                          <a:ext cx="15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34">
              <a:extLst>
                <a:ext uri="{FF2B5EF4-FFF2-40B4-BE49-F238E27FC236}">
                  <a16:creationId xmlns:a16="http://schemas.microsoft.com/office/drawing/2014/main" id="{6118F929-1C71-4FDC-B965-AA002D418E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1529"/>
            <a:ext cx="18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9" name="公式" r:id="rId13" imgW="177480" imgH="215640" progId="Equation.3">
                    <p:embed/>
                  </p:oleObj>
                </mc:Choice>
                <mc:Fallback>
                  <p:oleObj name="公式" r:id="rId13" imgW="177480" imgH="215640" progId="Equation.3">
                    <p:embed/>
                    <p:pic>
                      <p:nvPicPr>
                        <p:cNvPr id="18439" name="Object 34">
                          <a:extLst>
                            <a:ext uri="{FF2B5EF4-FFF2-40B4-BE49-F238E27FC236}">
                              <a16:creationId xmlns:a16="http://schemas.microsoft.com/office/drawing/2014/main" id="{6118F929-1C71-4FDC-B965-AA002D418E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529"/>
                          <a:ext cx="18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35">
              <a:extLst>
                <a:ext uri="{FF2B5EF4-FFF2-40B4-BE49-F238E27FC236}">
                  <a16:creationId xmlns:a16="http://schemas.microsoft.com/office/drawing/2014/main" id="{5E2F5748-FB35-4116-9FEA-8FD9032B94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6" y="1687"/>
            <a:ext cx="42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70" name="公式" r:id="rId15" imgW="419040" imgH="215640" progId="Equation.3">
                    <p:embed/>
                  </p:oleObj>
                </mc:Choice>
                <mc:Fallback>
                  <p:oleObj name="公式" r:id="rId15" imgW="419040" imgH="215640" progId="Equation.3">
                    <p:embed/>
                    <p:pic>
                      <p:nvPicPr>
                        <p:cNvPr id="18440" name="Object 35">
                          <a:extLst>
                            <a:ext uri="{FF2B5EF4-FFF2-40B4-BE49-F238E27FC236}">
                              <a16:creationId xmlns:a16="http://schemas.microsoft.com/office/drawing/2014/main" id="{5E2F5748-FB35-4116-9FEA-8FD9032B94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1687"/>
                          <a:ext cx="42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1" name="Object 36">
              <a:extLst>
                <a:ext uri="{FF2B5EF4-FFF2-40B4-BE49-F238E27FC236}">
                  <a16:creationId xmlns:a16="http://schemas.microsoft.com/office/drawing/2014/main" id="{7B9272BC-202A-45E3-A0FD-93DD781AAF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9" y="1382"/>
            <a:ext cx="2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71" name="公式" r:id="rId17" imgW="203040" imgH="215640" progId="Equation.3">
                    <p:embed/>
                  </p:oleObj>
                </mc:Choice>
                <mc:Fallback>
                  <p:oleObj name="公式" r:id="rId17" imgW="203040" imgH="215640" progId="Equation.3">
                    <p:embed/>
                    <p:pic>
                      <p:nvPicPr>
                        <p:cNvPr id="18441" name="Object 36">
                          <a:extLst>
                            <a:ext uri="{FF2B5EF4-FFF2-40B4-BE49-F238E27FC236}">
                              <a16:creationId xmlns:a16="http://schemas.microsoft.com/office/drawing/2014/main" id="{7B9272BC-202A-45E3-A0FD-93DD781AAF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" y="1382"/>
                          <a:ext cx="2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37">
              <a:extLst>
                <a:ext uri="{FF2B5EF4-FFF2-40B4-BE49-F238E27FC236}">
                  <a16:creationId xmlns:a16="http://schemas.microsoft.com/office/drawing/2014/main" id="{30A40781-9085-4218-BCA4-43F7D6AAE8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9" y="1687"/>
            <a:ext cx="16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72" name="公式" r:id="rId19" imgW="164880" imgH="215640" progId="Equation.3">
                    <p:embed/>
                  </p:oleObj>
                </mc:Choice>
                <mc:Fallback>
                  <p:oleObj name="公式" r:id="rId19" imgW="164880" imgH="215640" progId="Equation.3">
                    <p:embed/>
                    <p:pic>
                      <p:nvPicPr>
                        <p:cNvPr id="18442" name="Object 37">
                          <a:extLst>
                            <a:ext uri="{FF2B5EF4-FFF2-40B4-BE49-F238E27FC236}">
                              <a16:creationId xmlns:a16="http://schemas.microsoft.com/office/drawing/2014/main" id="{30A40781-9085-4218-BCA4-43F7D6AAE8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" y="1687"/>
                          <a:ext cx="16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38">
              <a:extLst>
                <a:ext uri="{FF2B5EF4-FFF2-40B4-BE49-F238E27FC236}">
                  <a16:creationId xmlns:a16="http://schemas.microsoft.com/office/drawing/2014/main" id="{CDABE150-EB11-4392-9F17-C75A9E4906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7" y="1399"/>
            <a:ext cx="17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73" name="公式" r:id="rId21" imgW="177480" imgH="215640" progId="Equation.3">
                    <p:embed/>
                  </p:oleObj>
                </mc:Choice>
                <mc:Fallback>
                  <p:oleObj name="公式" r:id="rId21" imgW="177480" imgH="215640" progId="Equation.3">
                    <p:embed/>
                    <p:pic>
                      <p:nvPicPr>
                        <p:cNvPr id="18443" name="Object 38">
                          <a:extLst>
                            <a:ext uri="{FF2B5EF4-FFF2-40B4-BE49-F238E27FC236}">
                              <a16:creationId xmlns:a16="http://schemas.microsoft.com/office/drawing/2014/main" id="{CDABE150-EB11-4392-9F17-C75A9E4906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1399"/>
                          <a:ext cx="179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4" name="Line 39">
              <a:extLst>
                <a:ext uri="{FF2B5EF4-FFF2-40B4-BE49-F238E27FC236}">
                  <a16:creationId xmlns:a16="http://schemas.microsoft.com/office/drawing/2014/main" id="{270A6853-0010-439A-82C5-4D2C273B6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8455" name="Line 40">
              <a:extLst>
                <a:ext uri="{FF2B5EF4-FFF2-40B4-BE49-F238E27FC236}">
                  <a16:creationId xmlns:a16="http://schemas.microsoft.com/office/drawing/2014/main" id="{C5F13791-193C-44AB-B424-82523BF57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graphicFrame>
          <p:nvGraphicFramePr>
            <p:cNvPr id="18444" name="Object 41">
              <a:extLst>
                <a:ext uri="{FF2B5EF4-FFF2-40B4-BE49-F238E27FC236}">
                  <a16:creationId xmlns:a16="http://schemas.microsoft.com/office/drawing/2014/main" id="{97296C5E-19D2-4C09-AFA7-87ED5CDD9D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8" y="1543"/>
            <a:ext cx="18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74" name="公式" r:id="rId23" imgW="177480" imgH="215640" progId="Equation.3">
                    <p:embed/>
                  </p:oleObj>
                </mc:Choice>
                <mc:Fallback>
                  <p:oleObj name="公式" r:id="rId23" imgW="177480" imgH="215640" progId="Equation.3">
                    <p:embed/>
                    <p:pic>
                      <p:nvPicPr>
                        <p:cNvPr id="18444" name="Object 41">
                          <a:extLst>
                            <a:ext uri="{FF2B5EF4-FFF2-40B4-BE49-F238E27FC236}">
                              <a16:creationId xmlns:a16="http://schemas.microsoft.com/office/drawing/2014/main" id="{97296C5E-19D2-4C09-AFA7-87ED5CDD9D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8" y="1543"/>
                          <a:ext cx="180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87744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2">
            <a:extLst>
              <a:ext uri="{FF2B5EF4-FFF2-40B4-BE49-F238E27FC236}">
                <a16:creationId xmlns:a16="http://schemas.microsoft.com/office/drawing/2014/main" id="{265A12A9-54C4-4B46-828E-4E74D3BE08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2A2A69DB-250B-41EC-8B17-6103F3C1E8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514" y="9251950"/>
            <a:ext cx="359073" cy="379591"/>
          </a:xfrm>
          <a:ln/>
        </p:spPr>
        <p:txBody>
          <a:bodyPr/>
          <a:lstStyle/>
          <a:p>
            <a:fld id="{1F9274EE-C95F-42D8-A896-32E979772FE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9" name="灯片编号占位符 8">
            <a:extLst>
              <a:ext uri="{FF2B5EF4-FFF2-40B4-BE49-F238E27FC236}">
                <a16:creationId xmlns:a16="http://schemas.microsoft.com/office/drawing/2014/main" id="{5CBC64D6-CD5F-4958-92B9-145D2A9130C0}"/>
              </a:ext>
            </a:extLst>
          </p:cNvPr>
          <p:cNvSpPr txBox="1">
            <a:spLocks noGrp="1"/>
          </p:cNvSpPr>
          <p:nvPr/>
        </p:nvSpPr>
        <p:spPr bwMode="auto">
          <a:xfrm>
            <a:off x="10015502" y="8879841"/>
            <a:ext cx="2709333" cy="650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D7FA5A4-92B0-4458-8286-A557624AD37D}" type="slidenum">
              <a:rPr lang="en-US" altLang="zh-CN" sz="1991">
                <a:latin typeface="Tahoma" panose="020B0604030504040204" pitchFamily="34" charset="0"/>
              </a:rPr>
              <a:pPr algn="r" eaLnBrk="1" hangingPunct="1"/>
              <a:t>25</a:t>
            </a:fld>
            <a:endParaRPr lang="en-US" altLang="zh-CN" sz="1991">
              <a:latin typeface="Tahoma" panose="020B0604030504040204" pitchFamily="34" charset="0"/>
            </a:endParaRPr>
          </a:p>
        </p:txBody>
      </p:sp>
      <p:graphicFrame>
        <p:nvGraphicFramePr>
          <p:cNvPr id="19458" name="Object 4">
            <a:extLst>
              <a:ext uri="{FF2B5EF4-FFF2-40B4-BE49-F238E27FC236}">
                <a16:creationId xmlns:a16="http://schemas.microsoft.com/office/drawing/2014/main" id="{122BABDB-5E67-4BE2-A833-BDDCF697C7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0739" y="5077743"/>
          <a:ext cx="5429955" cy="1347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0" name="Equation" r:id="rId3" imgW="1536480" imgH="380880" progId="Equation.DSMT4">
                  <p:embed/>
                </p:oleObj>
              </mc:Choice>
              <mc:Fallback>
                <p:oleObj name="Equation" r:id="rId3" imgW="1536480" imgH="380880" progId="Equation.DSMT4">
                  <p:embed/>
                  <p:pic>
                    <p:nvPicPr>
                      <p:cNvPr id="19458" name="Object 4">
                        <a:extLst>
                          <a:ext uri="{FF2B5EF4-FFF2-40B4-BE49-F238E27FC236}">
                            <a16:creationId xmlns:a16="http://schemas.microsoft.com/office/drawing/2014/main" id="{122BABDB-5E67-4BE2-A833-BDDCF697C7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0739" y="5077743"/>
                        <a:ext cx="5429955" cy="1347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>
            <a:extLst>
              <a:ext uri="{FF2B5EF4-FFF2-40B4-BE49-F238E27FC236}">
                <a16:creationId xmlns:a16="http://schemas.microsoft.com/office/drawing/2014/main" id="{CE60C53C-96E5-4F9F-93C2-BC4C4DDE42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5111" y="6644641"/>
          <a:ext cx="7796107" cy="109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1" name="Equation" r:id="rId5" imgW="3073320" imgH="431640" progId="Equation.DSMT4">
                  <p:embed/>
                </p:oleObj>
              </mc:Choice>
              <mc:Fallback>
                <p:oleObj name="Equation" r:id="rId5" imgW="3073320" imgH="431640" progId="Equation.DSMT4">
                  <p:embed/>
                  <p:pic>
                    <p:nvPicPr>
                      <p:cNvPr id="19459" name="Object 5">
                        <a:extLst>
                          <a:ext uri="{FF2B5EF4-FFF2-40B4-BE49-F238E27FC236}">
                            <a16:creationId xmlns:a16="http://schemas.microsoft.com/office/drawing/2014/main" id="{CE60C53C-96E5-4F9F-93C2-BC4C4DDE42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111" y="6644641"/>
                        <a:ext cx="7796107" cy="109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9" name="Group 33">
            <a:extLst>
              <a:ext uri="{FF2B5EF4-FFF2-40B4-BE49-F238E27FC236}">
                <a16:creationId xmlns:a16="http://schemas.microsoft.com/office/drawing/2014/main" id="{39A11D2C-5269-4034-9BE1-9A7152270B48}"/>
              </a:ext>
            </a:extLst>
          </p:cNvPr>
          <p:cNvGrpSpPr>
            <a:grpSpLocks/>
          </p:cNvGrpSpPr>
          <p:nvPr/>
        </p:nvGrpSpPr>
        <p:grpSpPr bwMode="auto">
          <a:xfrm>
            <a:off x="4147539" y="8301850"/>
            <a:ext cx="5222239" cy="1081475"/>
            <a:chOff x="1344" y="3455"/>
            <a:chExt cx="2880" cy="621"/>
          </a:xfrm>
        </p:grpSpPr>
        <p:sp>
          <p:nvSpPr>
            <p:cNvPr id="40962" name="AutoShape 2">
              <a:extLst>
                <a:ext uri="{FF2B5EF4-FFF2-40B4-BE49-F238E27FC236}">
                  <a16:creationId xmlns:a16="http://schemas.microsoft.com/office/drawing/2014/main" id="{3EEEDA03-AD48-40EE-BA4E-267ED5D07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2880" cy="572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5120"/>
            </a:p>
          </p:txBody>
        </p:sp>
        <p:graphicFrame>
          <p:nvGraphicFramePr>
            <p:cNvPr id="19460" name="Object 6">
              <a:extLst>
                <a:ext uri="{FF2B5EF4-FFF2-40B4-BE49-F238E27FC236}">
                  <a16:creationId xmlns:a16="http://schemas.microsoft.com/office/drawing/2014/main" id="{67E44F15-2AF6-41A2-9D8C-0D9C755020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4" y="3455"/>
            <a:ext cx="1840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2" name="Equation" r:id="rId7" imgW="1155600" imgH="304560" progId="Equation.DSMT4">
                    <p:embed/>
                  </p:oleObj>
                </mc:Choice>
                <mc:Fallback>
                  <p:oleObj name="Equation" r:id="rId7" imgW="1155600" imgH="304560" progId="Equation.DSMT4">
                    <p:embed/>
                    <p:pic>
                      <p:nvPicPr>
                        <p:cNvPr id="19460" name="Object 6">
                          <a:extLst>
                            <a:ext uri="{FF2B5EF4-FFF2-40B4-BE49-F238E27FC236}">
                              <a16:creationId xmlns:a16="http://schemas.microsoft.com/office/drawing/2014/main" id="{67E44F15-2AF6-41A2-9D8C-0D9C755020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4" y="3455"/>
                          <a:ext cx="1840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74" name="Rectangle 24">
            <a:extLst>
              <a:ext uri="{FF2B5EF4-FFF2-40B4-BE49-F238E27FC236}">
                <a16:creationId xmlns:a16="http://schemas.microsoft.com/office/drawing/2014/main" id="{ECA73C71-4D63-4A23-8604-27F11BCA9EF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BP Principle</a:t>
            </a:r>
          </a:p>
        </p:txBody>
      </p:sp>
      <p:graphicFrame>
        <p:nvGraphicFramePr>
          <p:cNvPr id="19461" name="Object 25">
            <a:extLst>
              <a:ext uri="{FF2B5EF4-FFF2-40B4-BE49-F238E27FC236}">
                <a16:creationId xmlns:a16="http://schemas.microsoft.com/office/drawing/2014/main" id="{06F438F0-8FBD-4A44-9A93-2D789A00CB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632" y="6452730"/>
          <a:ext cx="135241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3" name="公式" r:id="rId9" imgW="533160" imgH="431640" progId="Equation.3">
                  <p:embed/>
                </p:oleObj>
              </mc:Choice>
              <mc:Fallback>
                <p:oleObj name="公式" r:id="rId9" imgW="533160" imgH="431640" progId="Equation.3">
                  <p:embed/>
                  <p:pic>
                    <p:nvPicPr>
                      <p:cNvPr id="19461" name="Object 25">
                        <a:extLst>
                          <a:ext uri="{FF2B5EF4-FFF2-40B4-BE49-F238E27FC236}">
                            <a16:creationId xmlns:a16="http://schemas.microsoft.com/office/drawing/2014/main" id="{06F438F0-8FBD-4A44-9A93-2D789A00CB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32" y="6452730"/>
                        <a:ext cx="1352410" cy="1097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26">
            <a:extLst>
              <a:ext uri="{FF2B5EF4-FFF2-40B4-BE49-F238E27FC236}">
                <a16:creationId xmlns:a16="http://schemas.microsoft.com/office/drawing/2014/main" id="{A7089CC4-D900-42E8-A80E-4119DCE48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219" y="8044464"/>
          <a:ext cx="145175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4" name="公式" r:id="rId11" imgW="571320" imgH="431640" progId="Equation.3">
                  <p:embed/>
                </p:oleObj>
              </mc:Choice>
              <mc:Fallback>
                <p:oleObj name="公式" r:id="rId11" imgW="571320" imgH="431640" progId="Equation.3">
                  <p:embed/>
                  <p:pic>
                    <p:nvPicPr>
                      <p:cNvPr id="19462" name="Object 26">
                        <a:extLst>
                          <a:ext uri="{FF2B5EF4-FFF2-40B4-BE49-F238E27FC236}">
                            <a16:creationId xmlns:a16="http://schemas.microsoft.com/office/drawing/2014/main" id="{A7089CC4-D900-42E8-A80E-4119DCE480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19" y="8044464"/>
                        <a:ext cx="1451750" cy="1097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Rectangle 27">
            <a:extLst>
              <a:ext uri="{FF2B5EF4-FFF2-40B4-BE49-F238E27FC236}">
                <a16:creationId xmlns:a16="http://schemas.microsoft.com/office/drawing/2014/main" id="{7FFB2B9A-33F8-400D-9E56-46D4C5F85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04" y="5490916"/>
            <a:ext cx="2135415" cy="65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694" tIns="63218" rIns="128694" bIns="632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413"/>
              <a:t>Sensitivity</a:t>
            </a:r>
          </a:p>
        </p:txBody>
      </p:sp>
      <p:sp>
        <p:nvSpPr>
          <p:cNvPr id="19476" name="Rectangle 28">
            <a:extLst>
              <a:ext uri="{FF2B5EF4-FFF2-40B4-BE49-F238E27FC236}">
                <a16:creationId xmlns:a16="http://schemas.microsoft.com/office/drawing/2014/main" id="{A5157F79-1D47-49C4-BE2F-658D6E288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29" y="5490915"/>
            <a:ext cx="2059093" cy="37930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5120"/>
          </a:p>
        </p:txBody>
      </p:sp>
      <p:grpSp>
        <p:nvGrpSpPr>
          <p:cNvPr id="19477" name="Group 29">
            <a:extLst>
              <a:ext uri="{FF2B5EF4-FFF2-40B4-BE49-F238E27FC236}">
                <a16:creationId xmlns:a16="http://schemas.microsoft.com/office/drawing/2014/main" id="{2D627AFE-697C-47C8-9FCC-D1C50E950CDF}"/>
              </a:ext>
            </a:extLst>
          </p:cNvPr>
          <p:cNvGrpSpPr>
            <a:grpSpLocks/>
          </p:cNvGrpSpPr>
          <p:nvPr/>
        </p:nvGrpSpPr>
        <p:grpSpPr bwMode="auto">
          <a:xfrm>
            <a:off x="1476587" y="2817707"/>
            <a:ext cx="10044854" cy="1950720"/>
            <a:chOff x="654" y="1248"/>
            <a:chExt cx="4449" cy="864"/>
          </a:xfrm>
        </p:grpSpPr>
        <p:sp>
          <p:nvSpPr>
            <p:cNvPr id="19478" name="Oval 30">
              <a:extLst>
                <a:ext uri="{FF2B5EF4-FFF2-40B4-BE49-F238E27FC236}">
                  <a16:creationId xmlns:a16="http://schemas.microsoft.com/office/drawing/2014/main" id="{45CC3A6C-E514-41F0-8FD9-8ECEDBD61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248"/>
              <a:ext cx="907" cy="8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19479" name="Oval 31">
              <a:extLst>
                <a:ext uri="{FF2B5EF4-FFF2-40B4-BE49-F238E27FC236}">
                  <a16:creationId xmlns:a16="http://schemas.microsoft.com/office/drawing/2014/main" id="{5BFA48FA-BF7A-4056-8CC5-BF056E98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1248"/>
              <a:ext cx="907" cy="8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19480" name="Line 32">
              <a:extLst>
                <a:ext uri="{FF2B5EF4-FFF2-40B4-BE49-F238E27FC236}">
                  <a16:creationId xmlns:a16="http://schemas.microsoft.com/office/drawing/2014/main" id="{6F9E9E54-1317-40C8-A748-472C54C48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9481" name="Line 33">
              <a:extLst>
                <a:ext uri="{FF2B5EF4-FFF2-40B4-BE49-F238E27FC236}">
                  <a16:creationId xmlns:a16="http://schemas.microsoft.com/office/drawing/2014/main" id="{8EE38DC8-CE75-44FF-891B-93D0FBFAF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9482" name="Line 34">
              <a:extLst>
                <a:ext uri="{FF2B5EF4-FFF2-40B4-BE49-F238E27FC236}">
                  <a16:creationId xmlns:a16="http://schemas.microsoft.com/office/drawing/2014/main" id="{289F51F4-81FF-4491-AEA0-00F8695FA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9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graphicFrame>
          <p:nvGraphicFramePr>
            <p:cNvPr id="19463" name="Object 35">
              <a:extLst>
                <a:ext uri="{FF2B5EF4-FFF2-40B4-BE49-F238E27FC236}">
                  <a16:creationId xmlns:a16="http://schemas.microsoft.com/office/drawing/2014/main" id="{539401D7-FE4E-4CAE-B56D-26D56128F8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3" y="1711"/>
            <a:ext cx="46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5" name="公式" r:id="rId13" imgW="457200" imgH="228600" progId="Equation.3">
                    <p:embed/>
                  </p:oleObj>
                </mc:Choice>
                <mc:Fallback>
                  <p:oleObj name="公式" r:id="rId13" imgW="457200" imgH="228600" progId="Equation.3">
                    <p:embed/>
                    <p:pic>
                      <p:nvPicPr>
                        <p:cNvPr id="19463" name="Object 35">
                          <a:extLst>
                            <a:ext uri="{FF2B5EF4-FFF2-40B4-BE49-F238E27FC236}">
                              <a16:creationId xmlns:a16="http://schemas.microsoft.com/office/drawing/2014/main" id="{539401D7-FE4E-4CAE-B56D-26D56128F8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" y="1711"/>
                          <a:ext cx="46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4" name="Object 36">
              <a:extLst>
                <a:ext uri="{FF2B5EF4-FFF2-40B4-BE49-F238E27FC236}">
                  <a16:creationId xmlns:a16="http://schemas.microsoft.com/office/drawing/2014/main" id="{7AE7F26A-AAB6-4F62-9CAD-621E3EAF5D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9" y="1574"/>
            <a:ext cx="16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6" name="公式" r:id="rId15" imgW="164880" imgH="215640" progId="Equation.3">
                    <p:embed/>
                  </p:oleObj>
                </mc:Choice>
                <mc:Fallback>
                  <p:oleObj name="公式" r:id="rId15" imgW="164880" imgH="215640" progId="Equation.3">
                    <p:embed/>
                    <p:pic>
                      <p:nvPicPr>
                        <p:cNvPr id="19464" name="Object 36">
                          <a:extLst>
                            <a:ext uri="{FF2B5EF4-FFF2-40B4-BE49-F238E27FC236}">
                              <a16:creationId xmlns:a16="http://schemas.microsoft.com/office/drawing/2014/main" id="{7AE7F26A-AAB6-4F62-9CAD-621E3EAF5D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9" y="1574"/>
                          <a:ext cx="16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37">
              <a:extLst>
                <a:ext uri="{FF2B5EF4-FFF2-40B4-BE49-F238E27FC236}">
                  <a16:creationId xmlns:a16="http://schemas.microsoft.com/office/drawing/2014/main" id="{178C9474-FF8F-4FA5-A730-E12BFC97EC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4" y="1541"/>
            <a:ext cx="15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7" name="公式" r:id="rId17" imgW="152280" imgH="215640" progId="Equation.3">
                    <p:embed/>
                  </p:oleObj>
                </mc:Choice>
                <mc:Fallback>
                  <p:oleObj name="公式" r:id="rId17" imgW="152280" imgH="215640" progId="Equation.3">
                    <p:embed/>
                    <p:pic>
                      <p:nvPicPr>
                        <p:cNvPr id="19465" name="Object 37">
                          <a:extLst>
                            <a:ext uri="{FF2B5EF4-FFF2-40B4-BE49-F238E27FC236}">
                              <a16:creationId xmlns:a16="http://schemas.microsoft.com/office/drawing/2014/main" id="{178C9474-FF8F-4FA5-A730-E12BFC97EC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1541"/>
                          <a:ext cx="15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38">
              <a:extLst>
                <a:ext uri="{FF2B5EF4-FFF2-40B4-BE49-F238E27FC236}">
                  <a16:creationId xmlns:a16="http://schemas.microsoft.com/office/drawing/2014/main" id="{4C3A043F-655D-423E-95AA-1C1CE3BD89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1529"/>
            <a:ext cx="18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8" name="公式" r:id="rId19" imgW="177480" imgH="215640" progId="Equation.3">
                    <p:embed/>
                  </p:oleObj>
                </mc:Choice>
                <mc:Fallback>
                  <p:oleObj name="公式" r:id="rId19" imgW="177480" imgH="215640" progId="Equation.3">
                    <p:embed/>
                    <p:pic>
                      <p:nvPicPr>
                        <p:cNvPr id="19466" name="Object 38">
                          <a:extLst>
                            <a:ext uri="{FF2B5EF4-FFF2-40B4-BE49-F238E27FC236}">
                              <a16:creationId xmlns:a16="http://schemas.microsoft.com/office/drawing/2014/main" id="{4C3A043F-655D-423E-95AA-1C1CE3BD89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529"/>
                          <a:ext cx="18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39">
              <a:extLst>
                <a:ext uri="{FF2B5EF4-FFF2-40B4-BE49-F238E27FC236}">
                  <a16:creationId xmlns:a16="http://schemas.microsoft.com/office/drawing/2014/main" id="{9B83E7CD-B5DB-4246-B0D1-4EB2F95455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6" y="1687"/>
            <a:ext cx="42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9" name="公式" r:id="rId21" imgW="419040" imgH="215640" progId="Equation.3">
                    <p:embed/>
                  </p:oleObj>
                </mc:Choice>
                <mc:Fallback>
                  <p:oleObj name="公式" r:id="rId21" imgW="419040" imgH="215640" progId="Equation.3">
                    <p:embed/>
                    <p:pic>
                      <p:nvPicPr>
                        <p:cNvPr id="19467" name="Object 39">
                          <a:extLst>
                            <a:ext uri="{FF2B5EF4-FFF2-40B4-BE49-F238E27FC236}">
                              <a16:creationId xmlns:a16="http://schemas.microsoft.com/office/drawing/2014/main" id="{9B83E7CD-B5DB-4246-B0D1-4EB2F95455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1687"/>
                          <a:ext cx="42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40">
              <a:extLst>
                <a:ext uri="{FF2B5EF4-FFF2-40B4-BE49-F238E27FC236}">
                  <a16:creationId xmlns:a16="http://schemas.microsoft.com/office/drawing/2014/main" id="{49B60B45-1CFD-4431-8072-D7EE6FED29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9" y="1382"/>
            <a:ext cx="2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0" name="公式" r:id="rId23" imgW="203040" imgH="215640" progId="Equation.3">
                    <p:embed/>
                  </p:oleObj>
                </mc:Choice>
                <mc:Fallback>
                  <p:oleObj name="公式" r:id="rId23" imgW="203040" imgH="215640" progId="Equation.3">
                    <p:embed/>
                    <p:pic>
                      <p:nvPicPr>
                        <p:cNvPr id="19468" name="Object 40">
                          <a:extLst>
                            <a:ext uri="{FF2B5EF4-FFF2-40B4-BE49-F238E27FC236}">
                              <a16:creationId xmlns:a16="http://schemas.microsoft.com/office/drawing/2014/main" id="{49B60B45-1CFD-4431-8072-D7EE6FED29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" y="1382"/>
                          <a:ext cx="2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41">
              <a:extLst>
                <a:ext uri="{FF2B5EF4-FFF2-40B4-BE49-F238E27FC236}">
                  <a16:creationId xmlns:a16="http://schemas.microsoft.com/office/drawing/2014/main" id="{394A979D-E1B4-4807-9334-5151125619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9" y="1687"/>
            <a:ext cx="16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1" name="公式" r:id="rId25" imgW="164880" imgH="215640" progId="Equation.3">
                    <p:embed/>
                  </p:oleObj>
                </mc:Choice>
                <mc:Fallback>
                  <p:oleObj name="公式" r:id="rId25" imgW="164880" imgH="215640" progId="Equation.3">
                    <p:embed/>
                    <p:pic>
                      <p:nvPicPr>
                        <p:cNvPr id="19469" name="Object 41">
                          <a:extLst>
                            <a:ext uri="{FF2B5EF4-FFF2-40B4-BE49-F238E27FC236}">
                              <a16:creationId xmlns:a16="http://schemas.microsoft.com/office/drawing/2014/main" id="{394A979D-E1B4-4807-9334-5151125619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" y="1687"/>
                          <a:ext cx="16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42">
              <a:extLst>
                <a:ext uri="{FF2B5EF4-FFF2-40B4-BE49-F238E27FC236}">
                  <a16:creationId xmlns:a16="http://schemas.microsoft.com/office/drawing/2014/main" id="{DE9F4B97-2C86-404F-9DA1-82ABC21640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7" y="1399"/>
            <a:ext cx="17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2" name="公式" r:id="rId27" imgW="177480" imgH="215640" progId="Equation.3">
                    <p:embed/>
                  </p:oleObj>
                </mc:Choice>
                <mc:Fallback>
                  <p:oleObj name="公式" r:id="rId27" imgW="177480" imgH="215640" progId="Equation.3">
                    <p:embed/>
                    <p:pic>
                      <p:nvPicPr>
                        <p:cNvPr id="19470" name="Object 42">
                          <a:extLst>
                            <a:ext uri="{FF2B5EF4-FFF2-40B4-BE49-F238E27FC236}">
                              <a16:creationId xmlns:a16="http://schemas.microsoft.com/office/drawing/2014/main" id="{DE9F4B97-2C86-404F-9DA1-82ABC21640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1399"/>
                          <a:ext cx="179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3" name="Line 43">
              <a:extLst>
                <a:ext uri="{FF2B5EF4-FFF2-40B4-BE49-F238E27FC236}">
                  <a16:creationId xmlns:a16="http://schemas.microsoft.com/office/drawing/2014/main" id="{B7ADCF4B-5AB6-4BFD-B34B-A7FC0F755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9484" name="Line 44">
              <a:extLst>
                <a:ext uri="{FF2B5EF4-FFF2-40B4-BE49-F238E27FC236}">
                  <a16:creationId xmlns:a16="http://schemas.microsoft.com/office/drawing/2014/main" id="{80F3EBB4-806B-4185-AF8F-51F10C2B4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graphicFrame>
          <p:nvGraphicFramePr>
            <p:cNvPr id="19471" name="Object 45">
              <a:extLst>
                <a:ext uri="{FF2B5EF4-FFF2-40B4-BE49-F238E27FC236}">
                  <a16:creationId xmlns:a16="http://schemas.microsoft.com/office/drawing/2014/main" id="{3ACE0E3F-4BD4-4B79-9828-3D41035180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8" y="1543"/>
            <a:ext cx="18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3" name="公式" r:id="rId29" imgW="177480" imgH="215640" progId="Equation.3">
                    <p:embed/>
                  </p:oleObj>
                </mc:Choice>
                <mc:Fallback>
                  <p:oleObj name="公式" r:id="rId29" imgW="177480" imgH="215640" progId="Equation.3">
                    <p:embed/>
                    <p:pic>
                      <p:nvPicPr>
                        <p:cNvPr id="19471" name="Object 45">
                          <a:extLst>
                            <a:ext uri="{FF2B5EF4-FFF2-40B4-BE49-F238E27FC236}">
                              <a16:creationId xmlns:a16="http://schemas.microsoft.com/office/drawing/2014/main" id="{3ACE0E3F-4BD4-4B79-9828-3D41035180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8" y="1543"/>
                          <a:ext cx="180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6253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2">
            <a:extLst>
              <a:ext uri="{FF2B5EF4-FFF2-40B4-BE49-F238E27FC236}">
                <a16:creationId xmlns:a16="http://schemas.microsoft.com/office/drawing/2014/main" id="{3D9CE1BF-195B-42F0-BB62-037D6948E1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00F96227-D21E-4CFA-B1FA-862C601FF1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514" y="9251950"/>
            <a:ext cx="359073" cy="379591"/>
          </a:xfrm>
          <a:ln/>
        </p:spPr>
        <p:txBody>
          <a:bodyPr/>
          <a:lstStyle/>
          <a:p>
            <a:fld id="{A0B7EFBD-092F-4B71-ACDC-CD67EEE0B6B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4" name="灯片编号占位符 8">
            <a:extLst>
              <a:ext uri="{FF2B5EF4-FFF2-40B4-BE49-F238E27FC236}">
                <a16:creationId xmlns:a16="http://schemas.microsoft.com/office/drawing/2014/main" id="{D7EA2DA6-B993-4C05-9952-004732CB2760}"/>
              </a:ext>
            </a:extLst>
          </p:cNvPr>
          <p:cNvSpPr txBox="1">
            <a:spLocks noGrp="1"/>
          </p:cNvSpPr>
          <p:nvPr/>
        </p:nvSpPr>
        <p:spPr bwMode="auto">
          <a:xfrm>
            <a:off x="10015502" y="8879841"/>
            <a:ext cx="2709333" cy="650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F1EADD5-97E9-41D8-8851-5D25708832EA}" type="slidenum">
              <a:rPr lang="en-US" altLang="zh-CN" sz="1991">
                <a:latin typeface="Tahoma" panose="020B0604030504040204" pitchFamily="34" charset="0"/>
              </a:rPr>
              <a:pPr algn="r" eaLnBrk="1" hangingPunct="1"/>
              <a:t>26</a:t>
            </a:fld>
            <a:endParaRPr lang="en-US" altLang="zh-CN" sz="1991">
              <a:latin typeface="Tahoma" panose="020B0604030504040204" pitchFamily="34" charset="0"/>
            </a:endParaRPr>
          </a:p>
        </p:txBody>
      </p:sp>
      <p:graphicFrame>
        <p:nvGraphicFramePr>
          <p:cNvPr id="20482" name="Object 4">
            <a:extLst>
              <a:ext uri="{FF2B5EF4-FFF2-40B4-BE49-F238E27FC236}">
                <a16:creationId xmlns:a16="http://schemas.microsoft.com/office/drawing/2014/main" id="{746A0136-787B-4075-88C3-807CB81CB1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8818" y="4940019"/>
          <a:ext cx="9387840" cy="126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8" name="Equation" r:id="rId3" imgW="2920680" imgH="393480" progId="Equation.DSMT4">
                  <p:embed/>
                </p:oleObj>
              </mc:Choice>
              <mc:Fallback>
                <p:oleObj name="Equation" r:id="rId3" imgW="2920680" imgH="393480" progId="Equation.DSMT4">
                  <p:embed/>
                  <p:pic>
                    <p:nvPicPr>
                      <p:cNvPr id="20482" name="Object 4">
                        <a:extLst>
                          <a:ext uri="{FF2B5EF4-FFF2-40B4-BE49-F238E27FC236}">
                            <a16:creationId xmlns:a16="http://schemas.microsoft.com/office/drawing/2014/main" id="{746A0136-787B-4075-88C3-807CB81CB1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818" y="4940019"/>
                        <a:ext cx="9387840" cy="1268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09" name="Group 29">
            <a:extLst>
              <a:ext uri="{FF2B5EF4-FFF2-40B4-BE49-F238E27FC236}">
                <a16:creationId xmlns:a16="http://schemas.microsoft.com/office/drawing/2014/main" id="{51024F4B-9EA6-4923-8981-3145F70A1093}"/>
              </a:ext>
            </a:extLst>
          </p:cNvPr>
          <p:cNvGrpSpPr>
            <a:grpSpLocks/>
          </p:cNvGrpSpPr>
          <p:nvPr/>
        </p:nvGrpSpPr>
        <p:grpSpPr bwMode="auto">
          <a:xfrm>
            <a:off x="3793067" y="7845779"/>
            <a:ext cx="6703343" cy="1356924"/>
            <a:chOff x="1680" y="3475"/>
            <a:chExt cx="2969" cy="601"/>
          </a:xfrm>
        </p:grpSpPr>
        <p:sp>
          <p:nvSpPr>
            <p:cNvPr id="41986" name="AutoShape 2">
              <a:extLst>
                <a:ext uri="{FF2B5EF4-FFF2-40B4-BE49-F238E27FC236}">
                  <a16:creationId xmlns:a16="http://schemas.microsoft.com/office/drawing/2014/main" id="{06AAB310-021B-431E-BEC6-87DDB4962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475"/>
              <a:ext cx="2969" cy="601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5120"/>
            </a:p>
          </p:txBody>
        </p:sp>
        <p:graphicFrame>
          <p:nvGraphicFramePr>
            <p:cNvPr id="20483" name="Object 5">
              <a:extLst>
                <a:ext uri="{FF2B5EF4-FFF2-40B4-BE49-F238E27FC236}">
                  <a16:creationId xmlns:a16="http://schemas.microsoft.com/office/drawing/2014/main" id="{231FF958-B37B-4046-AF05-9B4FB85432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0" y="3521"/>
            <a:ext cx="2322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9" name="公式" r:id="rId5" imgW="1447560" imgH="304560" progId="Equation.3">
                    <p:embed/>
                  </p:oleObj>
                </mc:Choice>
                <mc:Fallback>
                  <p:oleObj name="公式" r:id="rId5" imgW="1447560" imgH="304560" progId="Equation.3">
                    <p:embed/>
                    <p:pic>
                      <p:nvPicPr>
                        <p:cNvPr id="20483" name="Object 5">
                          <a:extLst>
                            <a:ext uri="{FF2B5EF4-FFF2-40B4-BE49-F238E27FC236}">
                              <a16:creationId xmlns:a16="http://schemas.microsoft.com/office/drawing/2014/main" id="{231FF958-B37B-4046-AF05-9B4FB85432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0" y="3521"/>
                          <a:ext cx="2322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95" name="Group 25">
            <a:extLst>
              <a:ext uri="{FF2B5EF4-FFF2-40B4-BE49-F238E27FC236}">
                <a16:creationId xmlns:a16="http://schemas.microsoft.com/office/drawing/2014/main" id="{D9B1B764-5E17-4742-9EE4-4D880036C859}"/>
              </a:ext>
            </a:extLst>
          </p:cNvPr>
          <p:cNvGrpSpPr>
            <a:grpSpLocks/>
          </p:cNvGrpSpPr>
          <p:nvPr/>
        </p:nvGrpSpPr>
        <p:grpSpPr bwMode="auto">
          <a:xfrm>
            <a:off x="1476587" y="2817707"/>
            <a:ext cx="10044854" cy="1950720"/>
            <a:chOff x="654" y="1248"/>
            <a:chExt cx="4449" cy="864"/>
          </a:xfrm>
        </p:grpSpPr>
        <p:sp>
          <p:nvSpPr>
            <p:cNvPr id="20497" name="Oval 7">
              <a:extLst>
                <a:ext uri="{FF2B5EF4-FFF2-40B4-BE49-F238E27FC236}">
                  <a16:creationId xmlns:a16="http://schemas.microsoft.com/office/drawing/2014/main" id="{88F02A34-9EF1-4AC8-8721-44D4E4BE1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248"/>
              <a:ext cx="907" cy="8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20498" name="Oval 8">
              <a:extLst>
                <a:ext uri="{FF2B5EF4-FFF2-40B4-BE49-F238E27FC236}">
                  <a16:creationId xmlns:a16="http://schemas.microsoft.com/office/drawing/2014/main" id="{FE06BBFB-1A7D-461F-9274-50826DCCC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1248"/>
              <a:ext cx="907" cy="8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20499" name="Line 9">
              <a:extLst>
                <a:ext uri="{FF2B5EF4-FFF2-40B4-BE49-F238E27FC236}">
                  <a16:creationId xmlns:a16="http://schemas.microsoft.com/office/drawing/2014/main" id="{133C7C6F-35ED-4F35-85AA-F5112B7BB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20500" name="Line 10">
              <a:extLst>
                <a:ext uri="{FF2B5EF4-FFF2-40B4-BE49-F238E27FC236}">
                  <a16:creationId xmlns:a16="http://schemas.microsoft.com/office/drawing/2014/main" id="{024A9156-9DA7-4782-ABA3-929C686E1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20501" name="Line 11">
              <a:extLst>
                <a:ext uri="{FF2B5EF4-FFF2-40B4-BE49-F238E27FC236}">
                  <a16:creationId xmlns:a16="http://schemas.microsoft.com/office/drawing/2014/main" id="{2DCFB541-8AFA-451C-BB64-1388EF394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9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graphicFrame>
          <p:nvGraphicFramePr>
            <p:cNvPr id="20484" name="Object 12">
              <a:extLst>
                <a:ext uri="{FF2B5EF4-FFF2-40B4-BE49-F238E27FC236}">
                  <a16:creationId xmlns:a16="http://schemas.microsoft.com/office/drawing/2014/main" id="{2711959D-3095-4CB5-9016-231C1D40FD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3" y="1711"/>
            <a:ext cx="46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0" name="公式" r:id="rId7" imgW="457200" imgH="228600" progId="Equation.3">
                    <p:embed/>
                  </p:oleObj>
                </mc:Choice>
                <mc:Fallback>
                  <p:oleObj name="公式" r:id="rId7" imgW="457200" imgH="228600" progId="Equation.3">
                    <p:embed/>
                    <p:pic>
                      <p:nvPicPr>
                        <p:cNvPr id="20484" name="Object 12">
                          <a:extLst>
                            <a:ext uri="{FF2B5EF4-FFF2-40B4-BE49-F238E27FC236}">
                              <a16:creationId xmlns:a16="http://schemas.microsoft.com/office/drawing/2014/main" id="{2711959D-3095-4CB5-9016-231C1D40FD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" y="1711"/>
                          <a:ext cx="46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5" name="Object 13">
              <a:extLst>
                <a:ext uri="{FF2B5EF4-FFF2-40B4-BE49-F238E27FC236}">
                  <a16:creationId xmlns:a16="http://schemas.microsoft.com/office/drawing/2014/main" id="{AE5A3818-07CD-46A2-B418-CBAAD040A5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9" y="1574"/>
            <a:ext cx="16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1" name="公式" r:id="rId9" imgW="164880" imgH="215640" progId="Equation.3">
                    <p:embed/>
                  </p:oleObj>
                </mc:Choice>
                <mc:Fallback>
                  <p:oleObj name="公式" r:id="rId9" imgW="164880" imgH="215640" progId="Equation.3">
                    <p:embed/>
                    <p:pic>
                      <p:nvPicPr>
                        <p:cNvPr id="20485" name="Object 13">
                          <a:extLst>
                            <a:ext uri="{FF2B5EF4-FFF2-40B4-BE49-F238E27FC236}">
                              <a16:creationId xmlns:a16="http://schemas.microsoft.com/office/drawing/2014/main" id="{AE5A3818-07CD-46A2-B418-CBAAD040A5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9" y="1574"/>
                          <a:ext cx="16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6" name="Object 14">
              <a:extLst>
                <a:ext uri="{FF2B5EF4-FFF2-40B4-BE49-F238E27FC236}">
                  <a16:creationId xmlns:a16="http://schemas.microsoft.com/office/drawing/2014/main" id="{8D4186B6-8305-40D3-80EA-B2CE2397C1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4" y="1541"/>
            <a:ext cx="15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2" name="公式" r:id="rId11" imgW="152280" imgH="215640" progId="Equation.3">
                    <p:embed/>
                  </p:oleObj>
                </mc:Choice>
                <mc:Fallback>
                  <p:oleObj name="公式" r:id="rId11" imgW="152280" imgH="215640" progId="Equation.3">
                    <p:embed/>
                    <p:pic>
                      <p:nvPicPr>
                        <p:cNvPr id="20486" name="Object 14">
                          <a:extLst>
                            <a:ext uri="{FF2B5EF4-FFF2-40B4-BE49-F238E27FC236}">
                              <a16:creationId xmlns:a16="http://schemas.microsoft.com/office/drawing/2014/main" id="{8D4186B6-8305-40D3-80EA-B2CE2397C1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1541"/>
                          <a:ext cx="15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7" name="Object 15">
              <a:extLst>
                <a:ext uri="{FF2B5EF4-FFF2-40B4-BE49-F238E27FC236}">
                  <a16:creationId xmlns:a16="http://schemas.microsoft.com/office/drawing/2014/main" id="{9DD65342-4310-4BDB-9924-DE51429195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1529"/>
            <a:ext cx="18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3" name="公式" r:id="rId13" imgW="177480" imgH="215640" progId="Equation.3">
                    <p:embed/>
                  </p:oleObj>
                </mc:Choice>
                <mc:Fallback>
                  <p:oleObj name="公式" r:id="rId13" imgW="177480" imgH="215640" progId="Equation.3">
                    <p:embed/>
                    <p:pic>
                      <p:nvPicPr>
                        <p:cNvPr id="20487" name="Object 15">
                          <a:extLst>
                            <a:ext uri="{FF2B5EF4-FFF2-40B4-BE49-F238E27FC236}">
                              <a16:creationId xmlns:a16="http://schemas.microsoft.com/office/drawing/2014/main" id="{9DD65342-4310-4BDB-9924-DE51429195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529"/>
                          <a:ext cx="18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16">
              <a:extLst>
                <a:ext uri="{FF2B5EF4-FFF2-40B4-BE49-F238E27FC236}">
                  <a16:creationId xmlns:a16="http://schemas.microsoft.com/office/drawing/2014/main" id="{4016FEE6-39E3-4901-871C-DEE4BA6CAE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6" y="1687"/>
            <a:ext cx="42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4" name="公式" r:id="rId15" imgW="419040" imgH="215640" progId="Equation.3">
                    <p:embed/>
                  </p:oleObj>
                </mc:Choice>
                <mc:Fallback>
                  <p:oleObj name="公式" r:id="rId15" imgW="419040" imgH="215640" progId="Equation.3">
                    <p:embed/>
                    <p:pic>
                      <p:nvPicPr>
                        <p:cNvPr id="20488" name="Object 16">
                          <a:extLst>
                            <a:ext uri="{FF2B5EF4-FFF2-40B4-BE49-F238E27FC236}">
                              <a16:creationId xmlns:a16="http://schemas.microsoft.com/office/drawing/2014/main" id="{4016FEE6-39E3-4901-871C-DEE4BA6CAE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1687"/>
                          <a:ext cx="42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Object 17">
              <a:extLst>
                <a:ext uri="{FF2B5EF4-FFF2-40B4-BE49-F238E27FC236}">
                  <a16:creationId xmlns:a16="http://schemas.microsoft.com/office/drawing/2014/main" id="{024CBDB8-AB6F-42A3-82F8-7041F6490E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9" y="1382"/>
            <a:ext cx="2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5" name="公式" r:id="rId17" imgW="203040" imgH="215640" progId="Equation.3">
                    <p:embed/>
                  </p:oleObj>
                </mc:Choice>
                <mc:Fallback>
                  <p:oleObj name="公式" r:id="rId17" imgW="203040" imgH="215640" progId="Equation.3">
                    <p:embed/>
                    <p:pic>
                      <p:nvPicPr>
                        <p:cNvPr id="20489" name="Object 17">
                          <a:extLst>
                            <a:ext uri="{FF2B5EF4-FFF2-40B4-BE49-F238E27FC236}">
                              <a16:creationId xmlns:a16="http://schemas.microsoft.com/office/drawing/2014/main" id="{024CBDB8-AB6F-42A3-82F8-7041F6490E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" y="1382"/>
                          <a:ext cx="2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Object 18">
              <a:extLst>
                <a:ext uri="{FF2B5EF4-FFF2-40B4-BE49-F238E27FC236}">
                  <a16:creationId xmlns:a16="http://schemas.microsoft.com/office/drawing/2014/main" id="{9D22D9A6-B415-4EA4-B361-53C456DB08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9" y="1687"/>
            <a:ext cx="16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6" name="公式" r:id="rId19" imgW="164880" imgH="215640" progId="Equation.3">
                    <p:embed/>
                  </p:oleObj>
                </mc:Choice>
                <mc:Fallback>
                  <p:oleObj name="公式" r:id="rId19" imgW="164880" imgH="215640" progId="Equation.3">
                    <p:embed/>
                    <p:pic>
                      <p:nvPicPr>
                        <p:cNvPr id="20490" name="Object 18">
                          <a:extLst>
                            <a:ext uri="{FF2B5EF4-FFF2-40B4-BE49-F238E27FC236}">
                              <a16:creationId xmlns:a16="http://schemas.microsoft.com/office/drawing/2014/main" id="{9D22D9A6-B415-4EA4-B361-53C456DB08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" y="1687"/>
                          <a:ext cx="16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Object 19">
              <a:extLst>
                <a:ext uri="{FF2B5EF4-FFF2-40B4-BE49-F238E27FC236}">
                  <a16:creationId xmlns:a16="http://schemas.microsoft.com/office/drawing/2014/main" id="{19B9B1EA-13E3-42F1-AAB7-90633302A1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7" y="1399"/>
            <a:ext cx="17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7" name="公式" r:id="rId21" imgW="177480" imgH="215640" progId="Equation.3">
                    <p:embed/>
                  </p:oleObj>
                </mc:Choice>
                <mc:Fallback>
                  <p:oleObj name="公式" r:id="rId21" imgW="177480" imgH="215640" progId="Equation.3">
                    <p:embed/>
                    <p:pic>
                      <p:nvPicPr>
                        <p:cNvPr id="20491" name="Object 19">
                          <a:extLst>
                            <a:ext uri="{FF2B5EF4-FFF2-40B4-BE49-F238E27FC236}">
                              <a16:creationId xmlns:a16="http://schemas.microsoft.com/office/drawing/2014/main" id="{19B9B1EA-13E3-42F1-AAB7-90633302A1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1399"/>
                          <a:ext cx="179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2" name="Line 20">
              <a:extLst>
                <a:ext uri="{FF2B5EF4-FFF2-40B4-BE49-F238E27FC236}">
                  <a16:creationId xmlns:a16="http://schemas.microsoft.com/office/drawing/2014/main" id="{9738400E-D337-4902-A24E-CEABECDDF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20503" name="Line 21">
              <a:extLst>
                <a:ext uri="{FF2B5EF4-FFF2-40B4-BE49-F238E27FC236}">
                  <a16:creationId xmlns:a16="http://schemas.microsoft.com/office/drawing/2014/main" id="{013D67FE-99CB-4603-92C1-EF5AA44E6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graphicFrame>
          <p:nvGraphicFramePr>
            <p:cNvPr id="20492" name="Object 22">
              <a:extLst>
                <a:ext uri="{FF2B5EF4-FFF2-40B4-BE49-F238E27FC236}">
                  <a16:creationId xmlns:a16="http://schemas.microsoft.com/office/drawing/2014/main" id="{AAD318E7-88C5-4862-9865-6EA943B32A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8" y="1543"/>
            <a:ext cx="18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8" name="公式" r:id="rId23" imgW="177480" imgH="215640" progId="Equation.3">
                    <p:embed/>
                  </p:oleObj>
                </mc:Choice>
                <mc:Fallback>
                  <p:oleObj name="公式" r:id="rId23" imgW="177480" imgH="215640" progId="Equation.3">
                    <p:embed/>
                    <p:pic>
                      <p:nvPicPr>
                        <p:cNvPr id="20492" name="Object 22">
                          <a:extLst>
                            <a:ext uri="{FF2B5EF4-FFF2-40B4-BE49-F238E27FC236}">
                              <a16:creationId xmlns:a16="http://schemas.microsoft.com/office/drawing/2014/main" id="{AAD318E7-88C5-4862-9865-6EA943B32A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8" y="1543"/>
                          <a:ext cx="180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6" name="Rectangle 24">
            <a:extLst>
              <a:ext uri="{FF2B5EF4-FFF2-40B4-BE49-F238E27FC236}">
                <a16:creationId xmlns:a16="http://schemas.microsoft.com/office/drawing/2014/main" id="{6ECC1B0E-E232-427E-A0A5-BE902358A7AA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BP Principle</a:t>
            </a:r>
          </a:p>
        </p:txBody>
      </p:sp>
      <p:graphicFrame>
        <p:nvGraphicFramePr>
          <p:cNvPr id="20508" name="Object 4">
            <a:extLst>
              <a:ext uri="{FF2B5EF4-FFF2-40B4-BE49-F238E27FC236}">
                <a16:creationId xmlns:a16="http://schemas.microsoft.com/office/drawing/2014/main" id="{3FFE0F06-D249-4670-9E51-E157CC2DB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5875" y="6190827"/>
          <a:ext cx="4199467" cy="1144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9" name="Equation" r:id="rId25" imgW="977760" imgH="266400" progId="Equation.DSMT4">
                  <p:embed/>
                </p:oleObj>
              </mc:Choice>
              <mc:Fallback>
                <p:oleObj name="Equation" r:id="rId25" imgW="977760" imgH="266400" progId="Equation.DSMT4">
                  <p:embed/>
                  <p:pic>
                    <p:nvPicPr>
                      <p:cNvPr id="20508" name="Object 4">
                        <a:extLst>
                          <a:ext uri="{FF2B5EF4-FFF2-40B4-BE49-F238E27FC236}">
                            <a16:creationId xmlns:a16="http://schemas.microsoft.com/office/drawing/2014/main" id="{3FFE0F06-D249-4670-9E51-E157CC2DBD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875" y="6190827"/>
                        <a:ext cx="4199467" cy="1144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634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2">
            <a:extLst>
              <a:ext uri="{FF2B5EF4-FFF2-40B4-BE49-F238E27FC236}">
                <a16:creationId xmlns:a16="http://schemas.microsoft.com/office/drawing/2014/main" id="{F3C7993B-EB0C-47C6-93A7-7F1740E658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8F69459D-A56A-4305-8117-B93E264DB2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514" y="9251950"/>
            <a:ext cx="359073" cy="379591"/>
          </a:xfrm>
          <a:ln/>
        </p:spPr>
        <p:txBody>
          <a:bodyPr/>
          <a:lstStyle/>
          <a:p>
            <a:fld id="{86FF22B7-5311-43B2-841F-CD31F1D19E9E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5" name="灯片编号占位符 5">
            <a:extLst>
              <a:ext uri="{FF2B5EF4-FFF2-40B4-BE49-F238E27FC236}">
                <a16:creationId xmlns:a16="http://schemas.microsoft.com/office/drawing/2014/main" id="{BFE63DB7-00F2-447C-8911-A1BBD91189FA}"/>
              </a:ext>
            </a:extLst>
          </p:cNvPr>
          <p:cNvSpPr txBox="1">
            <a:spLocks noGrp="1"/>
          </p:cNvSpPr>
          <p:nvPr/>
        </p:nvSpPr>
        <p:spPr bwMode="auto">
          <a:xfrm>
            <a:off x="10015502" y="8879841"/>
            <a:ext cx="2709333" cy="650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5452531-AABC-42FB-AA6A-33ED9566D54F}" type="slidenum">
              <a:rPr lang="en-US" altLang="zh-CN" sz="1991">
                <a:latin typeface="Tahoma" panose="020B0604030504040204" pitchFamily="34" charset="0"/>
              </a:rPr>
              <a:pPr algn="r" eaLnBrk="1" hangingPunct="1"/>
              <a:t>27</a:t>
            </a:fld>
            <a:endParaRPr lang="en-US" altLang="zh-CN" sz="1991">
              <a:latin typeface="Tahoma" panose="020B0604030504040204" pitchFamily="34" charset="0"/>
            </a:endParaRPr>
          </a:p>
        </p:txBody>
      </p:sp>
      <p:sp>
        <p:nvSpPr>
          <p:cNvPr id="43010" name="AutoShape 2">
            <a:extLst>
              <a:ext uri="{FF2B5EF4-FFF2-40B4-BE49-F238E27FC236}">
                <a16:creationId xmlns:a16="http://schemas.microsoft.com/office/drawing/2014/main" id="{CA61B6D5-12F9-431A-904B-C5E241476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974" y="6610774"/>
            <a:ext cx="10602524" cy="1824284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5120"/>
          </a:p>
        </p:txBody>
      </p:sp>
      <p:graphicFrame>
        <p:nvGraphicFramePr>
          <p:cNvPr id="21506" name="Object 4">
            <a:extLst>
              <a:ext uri="{FF2B5EF4-FFF2-40B4-BE49-F238E27FC236}">
                <a16:creationId xmlns:a16="http://schemas.microsoft.com/office/drawing/2014/main" id="{E0312B1C-C93E-4C10-B1B6-2765EE1D8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3362" y="6716890"/>
          <a:ext cx="3994008" cy="1194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6" name="Equation" r:id="rId3" imgW="1066680" imgH="317160" progId="Equation.DSMT4">
                  <p:embed/>
                </p:oleObj>
              </mc:Choice>
              <mc:Fallback>
                <p:oleObj name="Equation" r:id="rId3" imgW="1066680" imgH="317160" progId="Equation.DSMT4">
                  <p:embed/>
                  <p:pic>
                    <p:nvPicPr>
                      <p:cNvPr id="21506" name="Object 4">
                        <a:extLst>
                          <a:ext uri="{FF2B5EF4-FFF2-40B4-BE49-F238E27FC236}">
                            <a16:creationId xmlns:a16="http://schemas.microsoft.com/office/drawing/2014/main" id="{E0312B1C-C93E-4C10-B1B6-2765EE1D85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362" y="6716890"/>
                        <a:ext cx="3994008" cy="1194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>
            <a:extLst>
              <a:ext uri="{FF2B5EF4-FFF2-40B4-BE49-F238E27FC236}">
                <a16:creationId xmlns:a16="http://schemas.microsoft.com/office/drawing/2014/main" id="{281504E1-207E-4A5A-B6F8-E3547702F3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2375" y="6823005"/>
          <a:ext cx="5116124" cy="1079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7" name="公式" r:id="rId5" imgW="1447560" imgH="304560" progId="Equation.3">
                  <p:embed/>
                </p:oleObj>
              </mc:Choice>
              <mc:Fallback>
                <p:oleObj name="公式" r:id="rId5" imgW="1447560" imgH="304560" progId="Equation.3">
                  <p:embed/>
                  <p:pic>
                    <p:nvPicPr>
                      <p:cNvPr id="21507" name="Object 5">
                        <a:extLst>
                          <a:ext uri="{FF2B5EF4-FFF2-40B4-BE49-F238E27FC236}">
                            <a16:creationId xmlns:a16="http://schemas.microsoft.com/office/drawing/2014/main" id="{281504E1-207E-4A5A-B6F8-E3547702F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2375" y="6823005"/>
                        <a:ext cx="5116124" cy="1079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Line 6">
            <a:extLst>
              <a:ext uri="{FF2B5EF4-FFF2-40B4-BE49-F238E27FC236}">
                <a16:creationId xmlns:a16="http://schemas.microsoft.com/office/drawing/2014/main" id="{47AFABBB-B8CB-47A7-925C-A1E07F5B72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1227" y="7477760"/>
            <a:ext cx="97536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sp>
        <p:nvSpPr>
          <p:cNvPr id="21520" name="Rectangle 24">
            <a:extLst>
              <a:ext uri="{FF2B5EF4-FFF2-40B4-BE49-F238E27FC236}">
                <a16:creationId xmlns:a16="http://schemas.microsoft.com/office/drawing/2014/main" id="{DBA00B43-9504-44FA-A620-F385C867D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BP Principle</a:t>
            </a:r>
          </a:p>
        </p:txBody>
      </p:sp>
      <p:grpSp>
        <p:nvGrpSpPr>
          <p:cNvPr id="21521" name="Group 25">
            <a:extLst>
              <a:ext uri="{FF2B5EF4-FFF2-40B4-BE49-F238E27FC236}">
                <a16:creationId xmlns:a16="http://schemas.microsoft.com/office/drawing/2014/main" id="{5E99AB62-04C7-487B-997F-56A96F9A7395}"/>
              </a:ext>
            </a:extLst>
          </p:cNvPr>
          <p:cNvGrpSpPr>
            <a:grpSpLocks/>
          </p:cNvGrpSpPr>
          <p:nvPr/>
        </p:nvGrpSpPr>
        <p:grpSpPr bwMode="auto">
          <a:xfrm>
            <a:off x="1476587" y="3131538"/>
            <a:ext cx="10044854" cy="1950720"/>
            <a:chOff x="654" y="1248"/>
            <a:chExt cx="4449" cy="864"/>
          </a:xfrm>
        </p:grpSpPr>
        <p:sp>
          <p:nvSpPr>
            <p:cNvPr id="21522" name="Oval 26">
              <a:extLst>
                <a:ext uri="{FF2B5EF4-FFF2-40B4-BE49-F238E27FC236}">
                  <a16:creationId xmlns:a16="http://schemas.microsoft.com/office/drawing/2014/main" id="{1B837C81-1F55-4E24-A915-E908D9537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248"/>
              <a:ext cx="907" cy="8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21523" name="Oval 27">
              <a:extLst>
                <a:ext uri="{FF2B5EF4-FFF2-40B4-BE49-F238E27FC236}">
                  <a16:creationId xmlns:a16="http://schemas.microsoft.com/office/drawing/2014/main" id="{D1E5A049-F05F-4A61-90CC-9B2776F4A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1248"/>
              <a:ext cx="907" cy="8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21524" name="Line 28">
              <a:extLst>
                <a:ext uri="{FF2B5EF4-FFF2-40B4-BE49-F238E27FC236}">
                  <a16:creationId xmlns:a16="http://schemas.microsoft.com/office/drawing/2014/main" id="{E382C91E-A694-48F1-AC07-D7B6F7BA0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21525" name="Line 29">
              <a:extLst>
                <a:ext uri="{FF2B5EF4-FFF2-40B4-BE49-F238E27FC236}">
                  <a16:creationId xmlns:a16="http://schemas.microsoft.com/office/drawing/2014/main" id="{0D54A5E3-AFE1-455B-86B4-A07F4240D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21526" name="Line 30">
              <a:extLst>
                <a:ext uri="{FF2B5EF4-FFF2-40B4-BE49-F238E27FC236}">
                  <a16:creationId xmlns:a16="http://schemas.microsoft.com/office/drawing/2014/main" id="{40537AB5-0652-493E-9644-734B36C9F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9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graphicFrame>
          <p:nvGraphicFramePr>
            <p:cNvPr id="21508" name="Object 31">
              <a:extLst>
                <a:ext uri="{FF2B5EF4-FFF2-40B4-BE49-F238E27FC236}">
                  <a16:creationId xmlns:a16="http://schemas.microsoft.com/office/drawing/2014/main" id="{EF7E69FB-D7B5-4021-B75B-17969AC538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3" y="1711"/>
            <a:ext cx="46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8" name="公式" r:id="rId7" imgW="457200" imgH="228600" progId="Equation.3">
                    <p:embed/>
                  </p:oleObj>
                </mc:Choice>
                <mc:Fallback>
                  <p:oleObj name="公式" r:id="rId7" imgW="457200" imgH="228600" progId="Equation.3">
                    <p:embed/>
                    <p:pic>
                      <p:nvPicPr>
                        <p:cNvPr id="21508" name="Object 31">
                          <a:extLst>
                            <a:ext uri="{FF2B5EF4-FFF2-40B4-BE49-F238E27FC236}">
                              <a16:creationId xmlns:a16="http://schemas.microsoft.com/office/drawing/2014/main" id="{EF7E69FB-D7B5-4021-B75B-17969AC538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" y="1711"/>
                          <a:ext cx="46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9" name="Object 32">
              <a:extLst>
                <a:ext uri="{FF2B5EF4-FFF2-40B4-BE49-F238E27FC236}">
                  <a16:creationId xmlns:a16="http://schemas.microsoft.com/office/drawing/2014/main" id="{5DE3F282-3C17-4C51-A4B9-BA1827D9CD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9" y="1574"/>
            <a:ext cx="16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9" name="公式" r:id="rId9" imgW="164880" imgH="215640" progId="Equation.3">
                    <p:embed/>
                  </p:oleObj>
                </mc:Choice>
                <mc:Fallback>
                  <p:oleObj name="公式" r:id="rId9" imgW="164880" imgH="215640" progId="Equation.3">
                    <p:embed/>
                    <p:pic>
                      <p:nvPicPr>
                        <p:cNvPr id="21509" name="Object 32">
                          <a:extLst>
                            <a:ext uri="{FF2B5EF4-FFF2-40B4-BE49-F238E27FC236}">
                              <a16:creationId xmlns:a16="http://schemas.microsoft.com/office/drawing/2014/main" id="{5DE3F282-3C17-4C51-A4B9-BA1827D9CD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9" y="1574"/>
                          <a:ext cx="16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0" name="Object 33">
              <a:extLst>
                <a:ext uri="{FF2B5EF4-FFF2-40B4-BE49-F238E27FC236}">
                  <a16:creationId xmlns:a16="http://schemas.microsoft.com/office/drawing/2014/main" id="{D2D2F8EF-0845-4B43-B402-1CB0C91262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4" y="1541"/>
            <a:ext cx="15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0" name="公式" r:id="rId11" imgW="152280" imgH="215640" progId="Equation.3">
                    <p:embed/>
                  </p:oleObj>
                </mc:Choice>
                <mc:Fallback>
                  <p:oleObj name="公式" r:id="rId11" imgW="152280" imgH="215640" progId="Equation.3">
                    <p:embed/>
                    <p:pic>
                      <p:nvPicPr>
                        <p:cNvPr id="21510" name="Object 33">
                          <a:extLst>
                            <a:ext uri="{FF2B5EF4-FFF2-40B4-BE49-F238E27FC236}">
                              <a16:creationId xmlns:a16="http://schemas.microsoft.com/office/drawing/2014/main" id="{D2D2F8EF-0845-4B43-B402-1CB0C91262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1541"/>
                          <a:ext cx="15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Object 34">
              <a:extLst>
                <a:ext uri="{FF2B5EF4-FFF2-40B4-BE49-F238E27FC236}">
                  <a16:creationId xmlns:a16="http://schemas.microsoft.com/office/drawing/2014/main" id="{3BC79A09-31AB-47D1-877A-922936DF91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1529"/>
            <a:ext cx="18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1" name="公式" r:id="rId13" imgW="177480" imgH="215640" progId="Equation.3">
                    <p:embed/>
                  </p:oleObj>
                </mc:Choice>
                <mc:Fallback>
                  <p:oleObj name="公式" r:id="rId13" imgW="177480" imgH="215640" progId="Equation.3">
                    <p:embed/>
                    <p:pic>
                      <p:nvPicPr>
                        <p:cNvPr id="21511" name="Object 34">
                          <a:extLst>
                            <a:ext uri="{FF2B5EF4-FFF2-40B4-BE49-F238E27FC236}">
                              <a16:creationId xmlns:a16="http://schemas.microsoft.com/office/drawing/2014/main" id="{3BC79A09-31AB-47D1-877A-922936DF91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529"/>
                          <a:ext cx="18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2" name="Object 35">
              <a:extLst>
                <a:ext uri="{FF2B5EF4-FFF2-40B4-BE49-F238E27FC236}">
                  <a16:creationId xmlns:a16="http://schemas.microsoft.com/office/drawing/2014/main" id="{B0D22ACE-AAE5-4F2B-A1C4-6E956F73E4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6" y="1687"/>
            <a:ext cx="42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2" name="公式" r:id="rId15" imgW="419040" imgH="215640" progId="Equation.3">
                    <p:embed/>
                  </p:oleObj>
                </mc:Choice>
                <mc:Fallback>
                  <p:oleObj name="公式" r:id="rId15" imgW="419040" imgH="215640" progId="Equation.3">
                    <p:embed/>
                    <p:pic>
                      <p:nvPicPr>
                        <p:cNvPr id="21512" name="Object 35">
                          <a:extLst>
                            <a:ext uri="{FF2B5EF4-FFF2-40B4-BE49-F238E27FC236}">
                              <a16:creationId xmlns:a16="http://schemas.microsoft.com/office/drawing/2014/main" id="{B0D22ACE-AAE5-4F2B-A1C4-6E956F73E4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1687"/>
                          <a:ext cx="42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3" name="Object 36">
              <a:extLst>
                <a:ext uri="{FF2B5EF4-FFF2-40B4-BE49-F238E27FC236}">
                  <a16:creationId xmlns:a16="http://schemas.microsoft.com/office/drawing/2014/main" id="{046AD88C-F1AB-4C71-820E-8C87175B9B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9" y="1382"/>
            <a:ext cx="2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3" name="公式" r:id="rId17" imgW="203040" imgH="215640" progId="Equation.3">
                    <p:embed/>
                  </p:oleObj>
                </mc:Choice>
                <mc:Fallback>
                  <p:oleObj name="公式" r:id="rId17" imgW="203040" imgH="215640" progId="Equation.3">
                    <p:embed/>
                    <p:pic>
                      <p:nvPicPr>
                        <p:cNvPr id="21513" name="Object 36">
                          <a:extLst>
                            <a:ext uri="{FF2B5EF4-FFF2-40B4-BE49-F238E27FC236}">
                              <a16:creationId xmlns:a16="http://schemas.microsoft.com/office/drawing/2014/main" id="{046AD88C-F1AB-4C71-820E-8C87175B9B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" y="1382"/>
                          <a:ext cx="2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37">
              <a:extLst>
                <a:ext uri="{FF2B5EF4-FFF2-40B4-BE49-F238E27FC236}">
                  <a16:creationId xmlns:a16="http://schemas.microsoft.com/office/drawing/2014/main" id="{24CA6D51-0D52-4B69-AE62-355973D150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9" y="1687"/>
            <a:ext cx="16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4" name="公式" r:id="rId19" imgW="164880" imgH="215640" progId="Equation.3">
                    <p:embed/>
                  </p:oleObj>
                </mc:Choice>
                <mc:Fallback>
                  <p:oleObj name="公式" r:id="rId19" imgW="164880" imgH="215640" progId="Equation.3">
                    <p:embed/>
                    <p:pic>
                      <p:nvPicPr>
                        <p:cNvPr id="21514" name="Object 37">
                          <a:extLst>
                            <a:ext uri="{FF2B5EF4-FFF2-40B4-BE49-F238E27FC236}">
                              <a16:creationId xmlns:a16="http://schemas.microsoft.com/office/drawing/2014/main" id="{24CA6D51-0D52-4B69-AE62-355973D150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" y="1687"/>
                          <a:ext cx="16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5" name="Object 38">
              <a:extLst>
                <a:ext uri="{FF2B5EF4-FFF2-40B4-BE49-F238E27FC236}">
                  <a16:creationId xmlns:a16="http://schemas.microsoft.com/office/drawing/2014/main" id="{48C22B21-5C4A-40BC-953F-95C1E2E6CF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7" y="1399"/>
            <a:ext cx="17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5" name="公式" r:id="rId21" imgW="177480" imgH="215640" progId="Equation.3">
                    <p:embed/>
                  </p:oleObj>
                </mc:Choice>
                <mc:Fallback>
                  <p:oleObj name="公式" r:id="rId21" imgW="177480" imgH="215640" progId="Equation.3">
                    <p:embed/>
                    <p:pic>
                      <p:nvPicPr>
                        <p:cNvPr id="21515" name="Object 38">
                          <a:extLst>
                            <a:ext uri="{FF2B5EF4-FFF2-40B4-BE49-F238E27FC236}">
                              <a16:creationId xmlns:a16="http://schemas.microsoft.com/office/drawing/2014/main" id="{48C22B21-5C4A-40BC-953F-95C1E2E6CF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1399"/>
                          <a:ext cx="179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7" name="Line 39">
              <a:extLst>
                <a:ext uri="{FF2B5EF4-FFF2-40B4-BE49-F238E27FC236}">
                  <a16:creationId xmlns:a16="http://schemas.microsoft.com/office/drawing/2014/main" id="{E6A5757F-F3F2-4EB8-A222-AD7ABF550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21528" name="Line 40">
              <a:extLst>
                <a:ext uri="{FF2B5EF4-FFF2-40B4-BE49-F238E27FC236}">
                  <a16:creationId xmlns:a16="http://schemas.microsoft.com/office/drawing/2014/main" id="{EC55554F-0E58-4F31-A4BD-DE1A1DC0E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graphicFrame>
          <p:nvGraphicFramePr>
            <p:cNvPr id="21516" name="Object 41">
              <a:extLst>
                <a:ext uri="{FF2B5EF4-FFF2-40B4-BE49-F238E27FC236}">
                  <a16:creationId xmlns:a16="http://schemas.microsoft.com/office/drawing/2014/main" id="{295AA56C-137D-4967-BC44-8442D85CFC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8" y="1543"/>
            <a:ext cx="18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6" name="公式" r:id="rId23" imgW="177480" imgH="215640" progId="Equation.3">
                    <p:embed/>
                  </p:oleObj>
                </mc:Choice>
                <mc:Fallback>
                  <p:oleObj name="公式" r:id="rId23" imgW="177480" imgH="215640" progId="Equation.3">
                    <p:embed/>
                    <p:pic>
                      <p:nvPicPr>
                        <p:cNvPr id="21516" name="Object 41">
                          <a:extLst>
                            <a:ext uri="{FF2B5EF4-FFF2-40B4-BE49-F238E27FC236}">
                              <a16:creationId xmlns:a16="http://schemas.microsoft.com/office/drawing/2014/main" id="{295AA56C-137D-4967-BC44-8442D85CFC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8" y="1543"/>
                          <a:ext cx="180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49831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2">
            <a:extLst>
              <a:ext uri="{FF2B5EF4-FFF2-40B4-BE49-F238E27FC236}">
                <a16:creationId xmlns:a16="http://schemas.microsoft.com/office/drawing/2014/main" id="{4B1BAE98-D496-4254-B7DC-AE349AA6BC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C76F48F0-8758-4BC2-8211-7BAEF28791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514" y="9251950"/>
            <a:ext cx="359073" cy="379591"/>
          </a:xfrm>
          <a:ln/>
        </p:spPr>
        <p:txBody>
          <a:bodyPr/>
          <a:lstStyle/>
          <a:p>
            <a:fld id="{4BE7E501-8A54-42F5-83CE-911A63846D8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6" name="灯片编号占位符 8">
            <a:extLst>
              <a:ext uri="{FF2B5EF4-FFF2-40B4-BE49-F238E27FC236}">
                <a16:creationId xmlns:a16="http://schemas.microsoft.com/office/drawing/2014/main" id="{02A6C7B0-5BB9-475F-8CF5-B3FF5943E914}"/>
              </a:ext>
            </a:extLst>
          </p:cNvPr>
          <p:cNvSpPr txBox="1">
            <a:spLocks noGrp="1"/>
          </p:cNvSpPr>
          <p:nvPr/>
        </p:nvSpPr>
        <p:spPr bwMode="auto">
          <a:xfrm>
            <a:off x="10015502" y="8879841"/>
            <a:ext cx="2709333" cy="650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45642B4-7A0B-47EE-9CA2-9267421FD81F}" type="slidenum">
              <a:rPr lang="en-US" altLang="zh-CN" sz="1991">
                <a:latin typeface="Tahoma" panose="020B0604030504040204" pitchFamily="34" charset="0"/>
              </a:rPr>
              <a:pPr algn="r" eaLnBrk="1" hangingPunct="1"/>
              <a:t>28</a:t>
            </a:fld>
            <a:endParaRPr lang="en-US" altLang="zh-CN" sz="1991">
              <a:latin typeface="Tahoma" panose="020B0604030504040204" pitchFamily="34" charset="0"/>
            </a:endParaRPr>
          </a:p>
        </p:txBody>
      </p:sp>
      <p:sp>
        <p:nvSpPr>
          <p:cNvPr id="44034" name="AutoShape 2">
            <a:extLst>
              <a:ext uri="{FF2B5EF4-FFF2-40B4-BE49-F238E27FC236}">
                <a16:creationId xmlns:a16="http://schemas.microsoft.com/office/drawing/2014/main" id="{00EDFD21-D0BD-48C7-8356-BA8AFD8FD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" y="5527040"/>
            <a:ext cx="10945707" cy="4009813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5120"/>
          </a:p>
        </p:txBody>
      </p:sp>
      <p:graphicFrame>
        <p:nvGraphicFramePr>
          <p:cNvPr id="22530" name="Object 4">
            <a:extLst>
              <a:ext uri="{FF2B5EF4-FFF2-40B4-BE49-F238E27FC236}">
                <a16:creationId xmlns:a16="http://schemas.microsoft.com/office/drawing/2014/main" id="{5EE85241-1CED-4348-BA06-A3376951B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3387" y="7012658"/>
          <a:ext cx="2930596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0" name="公式" r:id="rId3" imgW="1155600" imgH="304560" progId="Equation.3">
                  <p:embed/>
                </p:oleObj>
              </mc:Choice>
              <mc:Fallback>
                <p:oleObj name="公式" r:id="rId3" imgW="1155600" imgH="304560" progId="Equation.3">
                  <p:embed/>
                  <p:pic>
                    <p:nvPicPr>
                      <p:cNvPr id="22530" name="Object 4">
                        <a:extLst>
                          <a:ext uri="{FF2B5EF4-FFF2-40B4-BE49-F238E27FC236}">
                            <a16:creationId xmlns:a16="http://schemas.microsoft.com/office/drawing/2014/main" id="{5EE85241-1CED-4348-BA06-A3376951BF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387" y="7012658"/>
                        <a:ext cx="2930596" cy="77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5">
            <a:extLst>
              <a:ext uri="{FF2B5EF4-FFF2-40B4-BE49-F238E27FC236}">
                <a16:creationId xmlns:a16="http://schemas.microsoft.com/office/drawing/2014/main" id="{9FDDF397-B0E4-4739-ABEC-1EECE17628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1699" y="7121032"/>
          <a:ext cx="4637476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1" name="公式" r:id="rId5" imgW="1828800" imgH="304560" progId="Equation.3">
                  <p:embed/>
                </p:oleObj>
              </mc:Choice>
              <mc:Fallback>
                <p:oleObj name="公式" r:id="rId5" imgW="1828800" imgH="304560" progId="Equation.3">
                  <p:embed/>
                  <p:pic>
                    <p:nvPicPr>
                      <p:cNvPr id="22531" name="Object 5">
                        <a:extLst>
                          <a:ext uri="{FF2B5EF4-FFF2-40B4-BE49-F238E27FC236}">
                            <a16:creationId xmlns:a16="http://schemas.microsoft.com/office/drawing/2014/main" id="{9FDDF397-B0E4-4739-ABEC-1EECE17628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699" y="7121032"/>
                        <a:ext cx="4637476" cy="77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6">
            <a:extLst>
              <a:ext uri="{FF2B5EF4-FFF2-40B4-BE49-F238E27FC236}">
                <a16:creationId xmlns:a16="http://schemas.microsoft.com/office/drawing/2014/main" id="{B23FE98C-56CC-4D8A-8B3D-03159645FE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1147" y="8669866"/>
          <a:ext cx="4413955" cy="58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2" name="公式" r:id="rId7" imgW="1739880" imgH="228600" progId="Equation.3">
                  <p:embed/>
                </p:oleObj>
              </mc:Choice>
              <mc:Fallback>
                <p:oleObj name="公式" r:id="rId7" imgW="1739880" imgH="228600" progId="Equation.3">
                  <p:embed/>
                  <p:pic>
                    <p:nvPicPr>
                      <p:cNvPr id="22532" name="Object 6">
                        <a:extLst>
                          <a:ext uri="{FF2B5EF4-FFF2-40B4-BE49-F238E27FC236}">
                            <a16:creationId xmlns:a16="http://schemas.microsoft.com/office/drawing/2014/main" id="{B23FE98C-56CC-4D8A-8B3D-03159645FE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147" y="8669866"/>
                        <a:ext cx="4413955" cy="58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7">
            <a:extLst>
              <a:ext uri="{FF2B5EF4-FFF2-40B4-BE49-F238E27FC236}">
                <a16:creationId xmlns:a16="http://schemas.microsoft.com/office/drawing/2014/main" id="{50C074FC-CD4E-4E72-B0D8-269D07ABD8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3262" y="8685672"/>
          <a:ext cx="4316871" cy="544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3" name="公式" r:id="rId9" imgW="1701720" imgH="215640" progId="Equation.3">
                  <p:embed/>
                </p:oleObj>
              </mc:Choice>
              <mc:Fallback>
                <p:oleObj name="公式" r:id="rId9" imgW="1701720" imgH="215640" progId="Equation.3">
                  <p:embed/>
                  <p:pic>
                    <p:nvPicPr>
                      <p:cNvPr id="22533" name="Object 7">
                        <a:extLst>
                          <a:ext uri="{FF2B5EF4-FFF2-40B4-BE49-F238E27FC236}">
                            <a16:creationId xmlns:a16="http://schemas.microsoft.com/office/drawing/2014/main" id="{50C074FC-CD4E-4E72-B0D8-269D07ABD8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3262" y="8685672"/>
                        <a:ext cx="4316871" cy="544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8">
            <a:extLst>
              <a:ext uri="{FF2B5EF4-FFF2-40B4-BE49-F238E27FC236}">
                <a16:creationId xmlns:a16="http://schemas.microsoft.com/office/drawing/2014/main" id="{314993C7-D908-4B89-8930-6E1A36723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2107" y="5922153"/>
          <a:ext cx="1643662" cy="580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4" name="公式" r:id="rId11" imgW="647640" imgH="228600" progId="Equation.3">
                  <p:embed/>
                </p:oleObj>
              </mc:Choice>
              <mc:Fallback>
                <p:oleObj name="公式" r:id="rId11" imgW="647640" imgH="228600" progId="Equation.3">
                  <p:embed/>
                  <p:pic>
                    <p:nvPicPr>
                      <p:cNvPr id="22534" name="Object 8">
                        <a:extLst>
                          <a:ext uri="{FF2B5EF4-FFF2-40B4-BE49-F238E27FC236}">
                            <a16:creationId xmlns:a16="http://schemas.microsoft.com/office/drawing/2014/main" id="{314993C7-D908-4B89-8930-6E1A367230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107" y="5922153"/>
                        <a:ext cx="1643662" cy="580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9">
            <a:extLst>
              <a:ext uri="{FF2B5EF4-FFF2-40B4-BE49-F238E27FC236}">
                <a16:creationId xmlns:a16="http://schemas.microsoft.com/office/drawing/2014/main" id="{0CA14D19-5294-45E5-AF02-530F0BE23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7451" y="5922153"/>
          <a:ext cx="2223910" cy="580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5" name="公式" r:id="rId13" imgW="876240" imgH="228600" progId="Equation.3">
                  <p:embed/>
                </p:oleObj>
              </mc:Choice>
              <mc:Fallback>
                <p:oleObj name="公式" r:id="rId13" imgW="876240" imgH="228600" progId="Equation.3">
                  <p:embed/>
                  <p:pic>
                    <p:nvPicPr>
                      <p:cNvPr id="22535" name="Object 9">
                        <a:extLst>
                          <a:ext uri="{FF2B5EF4-FFF2-40B4-BE49-F238E27FC236}">
                            <a16:creationId xmlns:a16="http://schemas.microsoft.com/office/drawing/2014/main" id="{0CA14D19-5294-45E5-AF02-530F0BE236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451" y="5922153"/>
                        <a:ext cx="2223910" cy="580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0">
            <a:extLst>
              <a:ext uri="{FF2B5EF4-FFF2-40B4-BE49-F238E27FC236}">
                <a16:creationId xmlns:a16="http://schemas.microsoft.com/office/drawing/2014/main" id="{79B415EC-FF9D-42B2-A457-7F3E0316E7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4988" y="5937956"/>
          <a:ext cx="2318738" cy="548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6" name="公式" r:id="rId15" imgW="914400" imgH="215640" progId="Equation.3">
                  <p:embed/>
                </p:oleObj>
              </mc:Choice>
              <mc:Fallback>
                <p:oleObj name="公式" r:id="rId15" imgW="914400" imgH="215640" progId="Equation.3">
                  <p:embed/>
                  <p:pic>
                    <p:nvPicPr>
                      <p:cNvPr id="22536" name="Object 10">
                        <a:extLst>
                          <a:ext uri="{FF2B5EF4-FFF2-40B4-BE49-F238E27FC236}">
                            <a16:creationId xmlns:a16="http://schemas.microsoft.com/office/drawing/2014/main" id="{79B415EC-FF9D-42B2-A457-7F3E0316E7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4988" y="5937956"/>
                        <a:ext cx="2318738" cy="5486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" name="Line 11">
            <a:extLst>
              <a:ext uri="{FF2B5EF4-FFF2-40B4-BE49-F238E27FC236}">
                <a16:creationId xmlns:a16="http://schemas.microsoft.com/office/drawing/2014/main" id="{5878B6A3-5A5F-48E0-9900-2E22AFB3E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574" y="6285653"/>
            <a:ext cx="1083733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sp>
        <p:nvSpPr>
          <p:cNvPr id="22549" name="Line 12">
            <a:extLst>
              <a:ext uri="{FF2B5EF4-FFF2-40B4-BE49-F238E27FC236}">
                <a16:creationId xmlns:a16="http://schemas.microsoft.com/office/drawing/2014/main" id="{D6F11767-9096-4AC5-87E1-ADBAFA598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7760" y="6285653"/>
            <a:ext cx="1083733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sp>
        <p:nvSpPr>
          <p:cNvPr id="22550" name="Line 13">
            <a:extLst>
              <a:ext uri="{FF2B5EF4-FFF2-40B4-BE49-F238E27FC236}">
                <a16:creationId xmlns:a16="http://schemas.microsoft.com/office/drawing/2014/main" id="{355A26B6-2137-439B-ACC7-46EC49B36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2160" y="8994987"/>
            <a:ext cx="1083733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sp>
        <p:nvSpPr>
          <p:cNvPr id="22551" name="Line 14">
            <a:extLst>
              <a:ext uri="{FF2B5EF4-FFF2-40B4-BE49-F238E27FC236}">
                <a16:creationId xmlns:a16="http://schemas.microsoft.com/office/drawing/2014/main" id="{CD3356E0-42BF-4023-A1E3-907C46E4F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87093" y="6610773"/>
            <a:ext cx="0" cy="541867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sp>
        <p:nvSpPr>
          <p:cNvPr id="22552" name="Line 15">
            <a:extLst>
              <a:ext uri="{FF2B5EF4-FFF2-40B4-BE49-F238E27FC236}">
                <a16:creationId xmlns:a16="http://schemas.microsoft.com/office/drawing/2014/main" id="{D73DE42A-E875-42A5-B8FA-97A06F088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0720" y="7911253"/>
            <a:ext cx="0" cy="65024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sp>
        <p:nvSpPr>
          <p:cNvPr id="22553" name="Line 16">
            <a:extLst>
              <a:ext uri="{FF2B5EF4-FFF2-40B4-BE49-F238E27FC236}">
                <a16:creationId xmlns:a16="http://schemas.microsoft.com/office/drawing/2014/main" id="{DC997E6C-1610-4C9A-B283-3490128FC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7586133"/>
            <a:ext cx="1733973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sp>
        <p:nvSpPr>
          <p:cNvPr id="22554" name="Line 34">
            <a:extLst>
              <a:ext uri="{FF2B5EF4-FFF2-40B4-BE49-F238E27FC236}">
                <a16:creationId xmlns:a16="http://schemas.microsoft.com/office/drawing/2014/main" id="{7B1C663E-BC43-4602-8833-9A103A807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867" y="4985173"/>
            <a:ext cx="1192106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sp>
        <p:nvSpPr>
          <p:cNvPr id="22555" name="Rectangle 35">
            <a:extLst>
              <a:ext uri="{FF2B5EF4-FFF2-40B4-BE49-F238E27FC236}">
                <a16:creationId xmlns:a16="http://schemas.microsoft.com/office/drawing/2014/main" id="{B8E5007F-5EDB-4B67-BA23-C92F6300F8AF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BP Principle</a:t>
            </a:r>
          </a:p>
        </p:txBody>
      </p:sp>
      <p:grpSp>
        <p:nvGrpSpPr>
          <p:cNvPr id="22556" name="Group 36">
            <a:extLst>
              <a:ext uri="{FF2B5EF4-FFF2-40B4-BE49-F238E27FC236}">
                <a16:creationId xmlns:a16="http://schemas.microsoft.com/office/drawing/2014/main" id="{5C5C958F-A484-41BE-A2F1-C5EEADDC38AC}"/>
              </a:ext>
            </a:extLst>
          </p:cNvPr>
          <p:cNvGrpSpPr>
            <a:grpSpLocks/>
          </p:cNvGrpSpPr>
          <p:nvPr/>
        </p:nvGrpSpPr>
        <p:grpSpPr bwMode="auto">
          <a:xfrm>
            <a:off x="1476587" y="2817707"/>
            <a:ext cx="10044854" cy="1950720"/>
            <a:chOff x="654" y="1248"/>
            <a:chExt cx="4449" cy="864"/>
          </a:xfrm>
        </p:grpSpPr>
        <p:sp>
          <p:nvSpPr>
            <p:cNvPr id="22557" name="Oval 37">
              <a:extLst>
                <a:ext uri="{FF2B5EF4-FFF2-40B4-BE49-F238E27FC236}">
                  <a16:creationId xmlns:a16="http://schemas.microsoft.com/office/drawing/2014/main" id="{633AB685-0303-4506-A29D-D88041AE6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248"/>
              <a:ext cx="907" cy="8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22558" name="Oval 38">
              <a:extLst>
                <a:ext uri="{FF2B5EF4-FFF2-40B4-BE49-F238E27FC236}">
                  <a16:creationId xmlns:a16="http://schemas.microsoft.com/office/drawing/2014/main" id="{A28A7AC1-C001-483B-93D6-5F67B0AC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1248"/>
              <a:ext cx="907" cy="8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22559" name="Line 39">
              <a:extLst>
                <a:ext uri="{FF2B5EF4-FFF2-40B4-BE49-F238E27FC236}">
                  <a16:creationId xmlns:a16="http://schemas.microsoft.com/office/drawing/2014/main" id="{0148E2F9-E7BB-46A1-9F79-64C41466A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22560" name="Line 40">
              <a:extLst>
                <a:ext uri="{FF2B5EF4-FFF2-40B4-BE49-F238E27FC236}">
                  <a16:creationId xmlns:a16="http://schemas.microsoft.com/office/drawing/2014/main" id="{378E8B7C-BE81-42DD-92A3-58FDF776F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22561" name="Line 41">
              <a:extLst>
                <a:ext uri="{FF2B5EF4-FFF2-40B4-BE49-F238E27FC236}">
                  <a16:creationId xmlns:a16="http://schemas.microsoft.com/office/drawing/2014/main" id="{5FC0F666-0528-4F57-9D03-26B3304B0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9" y="16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graphicFrame>
          <p:nvGraphicFramePr>
            <p:cNvPr id="22537" name="Object 42">
              <a:extLst>
                <a:ext uri="{FF2B5EF4-FFF2-40B4-BE49-F238E27FC236}">
                  <a16:creationId xmlns:a16="http://schemas.microsoft.com/office/drawing/2014/main" id="{E4A54D5F-8D92-4F98-B80E-FAFA8C8835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3" y="1711"/>
            <a:ext cx="46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7" name="公式" r:id="rId17" imgW="457200" imgH="228600" progId="Equation.3">
                    <p:embed/>
                  </p:oleObj>
                </mc:Choice>
                <mc:Fallback>
                  <p:oleObj name="公式" r:id="rId17" imgW="457200" imgH="228600" progId="Equation.3">
                    <p:embed/>
                    <p:pic>
                      <p:nvPicPr>
                        <p:cNvPr id="22537" name="Object 42">
                          <a:extLst>
                            <a:ext uri="{FF2B5EF4-FFF2-40B4-BE49-F238E27FC236}">
                              <a16:creationId xmlns:a16="http://schemas.microsoft.com/office/drawing/2014/main" id="{E4A54D5F-8D92-4F98-B80E-FAFA8C8835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" y="1711"/>
                          <a:ext cx="46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8" name="Object 43">
              <a:extLst>
                <a:ext uri="{FF2B5EF4-FFF2-40B4-BE49-F238E27FC236}">
                  <a16:creationId xmlns:a16="http://schemas.microsoft.com/office/drawing/2014/main" id="{673B091D-6005-4507-87A6-F6A112EDD3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9" y="1574"/>
            <a:ext cx="16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8" name="公式" r:id="rId19" imgW="164880" imgH="215640" progId="Equation.3">
                    <p:embed/>
                  </p:oleObj>
                </mc:Choice>
                <mc:Fallback>
                  <p:oleObj name="公式" r:id="rId19" imgW="164880" imgH="215640" progId="Equation.3">
                    <p:embed/>
                    <p:pic>
                      <p:nvPicPr>
                        <p:cNvPr id="22538" name="Object 43">
                          <a:extLst>
                            <a:ext uri="{FF2B5EF4-FFF2-40B4-BE49-F238E27FC236}">
                              <a16:creationId xmlns:a16="http://schemas.microsoft.com/office/drawing/2014/main" id="{673B091D-6005-4507-87A6-F6A112EDD3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9" y="1574"/>
                          <a:ext cx="16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44">
              <a:extLst>
                <a:ext uri="{FF2B5EF4-FFF2-40B4-BE49-F238E27FC236}">
                  <a16:creationId xmlns:a16="http://schemas.microsoft.com/office/drawing/2014/main" id="{111F9C89-4D93-4F65-A374-3E94A6F564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4" y="1541"/>
            <a:ext cx="15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9" name="公式" r:id="rId21" imgW="152280" imgH="215640" progId="Equation.3">
                    <p:embed/>
                  </p:oleObj>
                </mc:Choice>
                <mc:Fallback>
                  <p:oleObj name="公式" r:id="rId21" imgW="152280" imgH="215640" progId="Equation.3">
                    <p:embed/>
                    <p:pic>
                      <p:nvPicPr>
                        <p:cNvPr id="22539" name="Object 44">
                          <a:extLst>
                            <a:ext uri="{FF2B5EF4-FFF2-40B4-BE49-F238E27FC236}">
                              <a16:creationId xmlns:a16="http://schemas.microsoft.com/office/drawing/2014/main" id="{111F9C89-4D93-4F65-A374-3E94A6F564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1541"/>
                          <a:ext cx="15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Object 45">
              <a:extLst>
                <a:ext uri="{FF2B5EF4-FFF2-40B4-BE49-F238E27FC236}">
                  <a16:creationId xmlns:a16="http://schemas.microsoft.com/office/drawing/2014/main" id="{2EC9DEA2-F977-489C-A31C-18B566F1E8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1529"/>
            <a:ext cx="18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0" name="公式" r:id="rId23" imgW="177480" imgH="215640" progId="Equation.3">
                    <p:embed/>
                  </p:oleObj>
                </mc:Choice>
                <mc:Fallback>
                  <p:oleObj name="公式" r:id="rId23" imgW="177480" imgH="215640" progId="Equation.3">
                    <p:embed/>
                    <p:pic>
                      <p:nvPicPr>
                        <p:cNvPr id="22540" name="Object 45">
                          <a:extLst>
                            <a:ext uri="{FF2B5EF4-FFF2-40B4-BE49-F238E27FC236}">
                              <a16:creationId xmlns:a16="http://schemas.microsoft.com/office/drawing/2014/main" id="{2EC9DEA2-F977-489C-A31C-18B566F1E8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529"/>
                          <a:ext cx="18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Object 46">
              <a:extLst>
                <a:ext uri="{FF2B5EF4-FFF2-40B4-BE49-F238E27FC236}">
                  <a16:creationId xmlns:a16="http://schemas.microsoft.com/office/drawing/2014/main" id="{63ED2D2F-CC90-452D-85D3-FE170101CE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6" y="1687"/>
            <a:ext cx="42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1" name="公式" r:id="rId25" imgW="419040" imgH="215640" progId="Equation.3">
                    <p:embed/>
                  </p:oleObj>
                </mc:Choice>
                <mc:Fallback>
                  <p:oleObj name="公式" r:id="rId25" imgW="419040" imgH="215640" progId="Equation.3">
                    <p:embed/>
                    <p:pic>
                      <p:nvPicPr>
                        <p:cNvPr id="22541" name="Object 46">
                          <a:extLst>
                            <a:ext uri="{FF2B5EF4-FFF2-40B4-BE49-F238E27FC236}">
                              <a16:creationId xmlns:a16="http://schemas.microsoft.com/office/drawing/2014/main" id="{63ED2D2F-CC90-452D-85D3-FE170101CE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1687"/>
                          <a:ext cx="42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2" name="Object 47">
              <a:extLst>
                <a:ext uri="{FF2B5EF4-FFF2-40B4-BE49-F238E27FC236}">
                  <a16:creationId xmlns:a16="http://schemas.microsoft.com/office/drawing/2014/main" id="{DB79DCD9-E177-4A34-A934-B59A4D90FB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9" y="1382"/>
            <a:ext cx="2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2" name="公式" r:id="rId27" imgW="203040" imgH="215640" progId="Equation.3">
                    <p:embed/>
                  </p:oleObj>
                </mc:Choice>
                <mc:Fallback>
                  <p:oleObj name="公式" r:id="rId27" imgW="203040" imgH="215640" progId="Equation.3">
                    <p:embed/>
                    <p:pic>
                      <p:nvPicPr>
                        <p:cNvPr id="22542" name="Object 47">
                          <a:extLst>
                            <a:ext uri="{FF2B5EF4-FFF2-40B4-BE49-F238E27FC236}">
                              <a16:creationId xmlns:a16="http://schemas.microsoft.com/office/drawing/2014/main" id="{DB79DCD9-E177-4A34-A934-B59A4D90FB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" y="1382"/>
                          <a:ext cx="2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3" name="Object 48">
              <a:extLst>
                <a:ext uri="{FF2B5EF4-FFF2-40B4-BE49-F238E27FC236}">
                  <a16:creationId xmlns:a16="http://schemas.microsoft.com/office/drawing/2014/main" id="{20117AA5-0E83-4B36-ADA3-BFFC2459BB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9" y="1687"/>
            <a:ext cx="16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3" name="公式" r:id="rId29" imgW="164880" imgH="215640" progId="Equation.3">
                    <p:embed/>
                  </p:oleObj>
                </mc:Choice>
                <mc:Fallback>
                  <p:oleObj name="公式" r:id="rId29" imgW="164880" imgH="215640" progId="Equation.3">
                    <p:embed/>
                    <p:pic>
                      <p:nvPicPr>
                        <p:cNvPr id="22543" name="Object 48">
                          <a:extLst>
                            <a:ext uri="{FF2B5EF4-FFF2-40B4-BE49-F238E27FC236}">
                              <a16:creationId xmlns:a16="http://schemas.microsoft.com/office/drawing/2014/main" id="{20117AA5-0E83-4B36-ADA3-BFFC2459BB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" y="1687"/>
                          <a:ext cx="16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Object 49">
              <a:extLst>
                <a:ext uri="{FF2B5EF4-FFF2-40B4-BE49-F238E27FC236}">
                  <a16:creationId xmlns:a16="http://schemas.microsoft.com/office/drawing/2014/main" id="{5F26AC97-E011-4553-A2CD-1532997A00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7" y="1399"/>
            <a:ext cx="17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4" name="公式" r:id="rId31" imgW="177480" imgH="215640" progId="Equation.3">
                    <p:embed/>
                  </p:oleObj>
                </mc:Choice>
                <mc:Fallback>
                  <p:oleObj name="公式" r:id="rId31" imgW="177480" imgH="215640" progId="Equation.3">
                    <p:embed/>
                    <p:pic>
                      <p:nvPicPr>
                        <p:cNvPr id="22544" name="Object 49">
                          <a:extLst>
                            <a:ext uri="{FF2B5EF4-FFF2-40B4-BE49-F238E27FC236}">
                              <a16:creationId xmlns:a16="http://schemas.microsoft.com/office/drawing/2014/main" id="{5F26AC97-E011-4553-A2CD-1532997A00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1399"/>
                          <a:ext cx="179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2" name="Line 50">
              <a:extLst>
                <a:ext uri="{FF2B5EF4-FFF2-40B4-BE49-F238E27FC236}">
                  <a16:creationId xmlns:a16="http://schemas.microsoft.com/office/drawing/2014/main" id="{0F6D1D0E-1CA6-4398-856A-172957B0C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22563" name="Line 51">
              <a:extLst>
                <a:ext uri="{FF2B5EF4-FFF2-40B4-BE49-F238E27FC236}">
                  <a16:creationId xmlns:a16="http://schemas.microsoft.com/office/drawing/2014/main" id="{D1CE2925-B9A7-44BA-994A-A30349869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graphicFrame>
          <p:nvGraphicFramePr>
            <p:cNvPr id="22545" name="Object 52">
              <a:extLst>
                <a:ext uri="{FF2B5EF4-FFF2-40B4-BE49-F238E27FC236}">
                  <a16:creationId xmlns:a16="http://schemas.microsoft.com/office/drawing/2014/main" id="{D2A44463-8E53-4D9F-8DF7-1B3515BD72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8" y="1543"/>
            <a:ext cx="18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5" name="公式" r:id="rId33" imgW="177480" imgH="215640" progId="Equation.3">
                    <p:embed/>
                  </p:oleObj>
                </mc:Choice>
                <mc:Fallback>
                  <p:oleObj name="公式" r:id="rId33" imgW="177480" imgH="215640" progId="Equation.3">
                    <p:embed/>
                    <p:pic>
                      <p:nvPicPr>
                        <p:cNvPr id="22545" name="Object 52">
                          <a:extLst>
                            <a:ext uri="{FF2B5EF4-FFF2-40B4-BE49-F238E27FC236}">
                              <a16:creationId xmlns:a16="http://schemas.microsoft.com/office/drawing/2014/main" id="{D2A44463-8E53-4D9F-8DF7-1B3515BD72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8" y="1543"/>
                          <a:ext cx="180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4957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">
            <a:extLst>
              <a:ext uri="{FF2B5EF4-FFF2-40B4-BE49-F238E27FC236}">
                <a16:creationId xmlns:a16="http://schemas.microsoft.com/office/drawing/2014/main" id="{E988E0FC-62C5-49D0-8B0D-BFD6FBD7A7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7BBC3F19-4334-4D29-82D6-1778B75BB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514" y="9251950"/>
            <a:ext cx="359073" cy="379591"/>
          </a:xfrm>
          <a:ln/>
        </p:spPr>
        <p:txBody>
          <a:bodyPr/>
          <a:lstStyle/>
          <a:p>
            <a:fld id="{6EE7C574-7C31-4E16-A967-9414A6B73761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1" name="灯片编号占位符 8">
            <a:extLst>
              <a:ext uri="{FF2B5EF4-FFF2-40B4-BE49-F238E27FC236}">
                <a16:creationId xmlns:a16="http://schemas.microsoft.com/office/drawing/2014/main" id="{F44D7FEC-AFF2-4913-B7E6-3DBC61DAA1D6}"/>
              </a:ext>
            </a:extLst>
          </p:cNvPr>
          <p:cNvSpPr txBox="1">
            <a:spLocks noGrp="1"/>
          </p:cNvSpPr>
          <p:nvPr/>
        </p:nvSpPr>
        <p:spPr bwMode="auto">
          <a:xfrm>
            <a:off x="10015502" y="8879841"/>
            <a:ext cx="2709333" cy="650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A7687FA-723C-4B32-8391-6D70BBF7A59B}" type="slidenum">
              <a:rPr lang="en-US" altLang="zh-CN" sz="1991">
                <a:latin typeface="Tahoma" panose="020B0604030504040204" pitchFamily="34" charset="0"/>
              </a:rPr>
              <a:pPr algn="r" eaLnBrk="1" hangingPunct="1"/>
              <a:t>29</a:t>
            </a:fld>
            <a:endParaRPr lang="en-US" altLang="zh-CN" sz="1991">
              <a:latin typeface="Tahoma" panose="020B0604030504040204" pitchFamily="34" charset="0"/>
            </a:endParaRPr>
          </a:p>
        </p:txBody>
      </p:sp>
      <p:sp>
        <p:nvSpPr>
          <p:cNvPr id="86059" name="AutoShape 43">
            <a:extLst>
              <a:ext uri="{FF2B5EF4-FFF2-40B4-BE49-F238E27FC236}">
                <a16:creationId xmlns:a16="http://schemas.microsoft.com/office/drawing/2014/main" id="{AE995F1D-0DD1-4798-B37F-9B3E23B51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04" y="7744179"/>
            <a:ext cx="10649937" cy="1749778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5120"/>
          </a:p>
        </p:txBody>
      </p:sp>
      <p:sp>
        <p:nvSpPr>
          <p:cNvPr id="86058" name="AutoShape 42">
            <a:extLst>
              <a:ext uri="{FF2B5EF4-FFF2-40B4-BE49-F238E27FC236}">
                <a16:creationId xmlns:a16="http://schemas.microsoft.com/office/drawing/2014/main" id="{7F1BFD4D-ECD3-4B2A-AB9F-D6AA90B40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2" y="5285459"/>
            <a:ext cx="10342879" cy="1749777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5120"/>
          </a:p>
        </p:txBody>
      </p:sp>
      <p:sp>
        <p:nvSpPr>
          <p:cNvPr id="86052" name="AutoShape 36">
            <a:extLst>
              <a:ext uri="{FF2B5EF4-FFF2-40B4-BE49-F238E27FC236}">
                <a16:creationId xmlns:a16="http://schemas.microsoft.com/office/drawing/2014/main" id="{DB3E7A5D-AD02-46C4-90C6-964A2C061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760" y="3025423"/>
            <a:ext cx="10342881" cy="1749778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5120"/>
          </a:p>
        </p:txBody>
      </p:sp>
      <p:graphicFrame>
        <p:nvGraphicFramePr>
          <p:cNvPr id="23554" name="Object 3">
            <a:extLst>
              <a:ext uri="{FF2B5EF4-FFF2-40B4-BE49-F238E27FC236}">
                <a16:creationId xmlns:a16="http://schemas.microsoft.com/office/drawing/2014/main" id="{BBD904FE-67F4-4C1F-B2CA-4DC3A04BA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3387" y="5901832"/>
          <a:ext cx="2930596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name="公式" r:id="rId3" imgW="1155600" imgH="304560" progId="Equation.3">
                  <p:embed/>
                </p:oleObj>
              </mc:Choice>
              <mc:Fallback>
                <p:oleObj name="公式" r:id="rId3" imgW="1155600" imgH="304560" progId="Equation.3">
                  <p:embed/>
                  <p:pic>
                    <p:nvPicPr>
                      <p:cNvPr id="23554" name="Object 3">
                        <a:extLst>
                          <a:ext uri="{FF2B5EF4-FFF2-40B4-BE49-F238E27FC236}">
                            <a16:creationId xmlns:a16="http://schemas.microsoft.com/office/drawing/2014/main" id="{BBD904FE-67F4-4C1F-B2CA-4DC3A04BA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387" y="5901832"/>
                        <a:ext cx="2930596" cy="77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>
            <a:extLst>
              <a:ext uri="{FF2B5EF4-FFF2-40B4-BE49-F238E27FC236}">
                <a16:creationId xmlns:a16="http://schemas.microsoft.com/office/drawing/2014/main" id="{76688248-0399-436E-8289-740927A307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1699" y="6010205"/>
          <a:ext cx="4637476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name="Equation" r:id="rId5" imgW="1828800" imgH="304560" progId="Equation.DSMT4">
                  <p:embed/>
                </p:oleObj>
              </mc:Choice>
              <mc:Fallback>
                <p:oleObj name="Equation" r:id="rId5" imgW="1828800" imgH="304560" progId="Equation.DSMT4">
                  <p:embed/>
                  <p:pic>
                    <p:nvPicPr>
                      <p:cNvPr id="23555" name="Object 4">
                        <a:extLst>
                          <a:ext uri="{FF2B5EF4-FFF2-40B4-BE49-F238E27FC236}">
                            <a16:creationId xmlns:a16="http://schemas.microsoft.com/office/drawing/2014/main" id="{76688248-0399-436E-8289-740927A307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699" y="6010205"/>
                        <a:ext cx="4637476" cy="77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5">
            <a:extLst>
              <a:ext uri="{FF2B5EF4-FFF2-40B4-BE49-F238E27FC236}">
                <a16:creationId xmlns:a16="http://schemas.microsoft.com/office/drawing/2014/main" id="{DEF0DCF1-B57D-4672-97ED-295ED69C76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1147" y="8669866"/>
          <a:ext cx="4413955" cy="58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name="Equation" r:id="rId7" imgW="1739880" imgH="228600" progId="Equation.DSMT4">
                  <p:embed/>
                </p:oleObj>
              </mc:Choice>
              <mc:Fallback>
                <p:oleObj name="Equation" r:id="rId7" imgW="1739880" imgH="228600" progId="Equation.DSMT4">
                  <p:embed/>
                  <p:pic>
                    <p:nvPicPr>
                      <p:cNvPr id="23556" name="Object 5">
                        <a:extLst>
                          <a:ext uri="{FF2B5EF4-FFF2-40B4-BE49-F238E27FC236}">
                            <a16:creationId xmlns:a16="http://schemas.microsoft.com/office/drawing/2014/main" id="{DEF0DCF1-B57D-4672-97ED-295ED69C76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147" y="8669866"/>
                        <a:ext cx="4413955" cy="58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6">
            <a:extLst>
              <a:ext uri="{FF2B5EF4-FFF2-40B4-BE49-F238E27FC236}">
                <a16:creationId xmlns:a16="http://schemas.microsoft.com/office/drawing/2014/main" id="{DF5A4AE7-2385-43C0-802B-2E6012B40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3262" y="8685672"/>
          <a:ext cx="4316871" cy="544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name="公式" r:id="rId9" imgW="1701720" imgH="215640" progId="Equation.3">
                  <p:embed/>
                </p:oleObj>
              </mc:Choice>
              <mc:Fallback>
                <p:oleObj name="公式" r:id="rId9" imgW="1701720" imgH="215640" progId="Equation.3">
                  <p:embed/>
                  <p:pic>
                    <p:nvPicPr>
                      <p:cNvPr id="23557" name="Object 6">
                        <a:extLst>
                          <a:ext uri="{FF2B5EF4-FFF2-40B4-BE49-F238E27FC236}">
                            <a16:creationId xmlns:a16="http://schemas.microsoft.com/office/drawing/2014/main" id="{DF5A4AE7-2385-43C0-802B-2E6012B405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3262" y="8685672"/>
                        <a:ext cx="4316871" cy="544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7">
            <a:extLst>
              <a:ext uri="{FF2B5EF4-FFF2-40B4-BE49-F238E27FC236}">
                <a16:creationId xmlns:a16="http://schemas.microsoft.com/office/drawing/2014/main" id="{60598A02-7B04-4349-AE35-A38FB395B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9822" y="3887893"/>
          <a:ext cx="1643662" cy="58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" name="Equation" r:id="rId11" imgW="647640" imgH="228600" progId="Equation.DSMT4">
                  <p:embed/>
                </p:oleObj>
              </mc:Choice>
              <mc:Fallback>
                <p:oleObj name="Equation" r:id="rId11" imgW="647640" imgH="228600" progId="Equation.DSMT4">
                  <p:embed/>
                  <p:pic>
                    <p:nvPicPr>
                      <p:cNvPr id="23558" name="Object 7">
                        <a:extLst>
                          <a:ext uri="{FF2B5EF4-FFF2-40B4-BE49-F238E27FC236}">
                            <a16:creationId xmlns:a16="http://schemas.microsoft.com/office/drawing/2014/main" id="{60598A02-7B04-4349-AE35-A38FB395B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822" y="3887893"/>
                        <a:ext cx="1643662" cy="58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8">
            <a:extLst>
              <a:ext uri="{FF2B5EF4-FFF2-40B4-BE49-F238E27FC236}">
                <a16:creationId xmlns:a16="http://schemas.microsoft.com/office/drawing/2014/main" id="{B5EC01B0-D74F-4175-89E0-3E3B994CED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5166" y="3887893"/>
          <a:ext cx="2223910" cy="58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" name="公式" r:id="rId13" imgW="876240" imgH="228600" progId="Equation.3">
                  <p:embed/>
                </p:oleObj>
              </mc:Choice>
              <mc:Fallback>
                <p:oleObj name="公式" r:id="rId13" imgW="876240" imgH="228600" progId="Equation.3">
                  <p:embed/>
                  <p:pic>
                    <p:nvPicPr>
                      <p:cNvPr id="23559" name="Object 8">
                        <a:extLst>
                          <a:ext uri="{FF2B5EF4-FFF2-40B4-BE49-F238E27FC236}">
                            <a16:creationId xmlns:a16="http://schemas.microsoft.com/office/drawing/2014/main" id="{B5EC01B0-D74F-4175-89E0-3E3B994CED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5166" y="3887893"/>
                        <a:ext cx="2223910" cy="58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9">
            <a:extLst>
              <a:ext uri="{FF2B5EF4-FFF2-40B4-BE49-F238E27FC236}">
                <a16:creationId xmlns:a16="http://schemas.microsoft.com/office/drawing/2014/main" id="{A531C17B-DEFA-4945-9AC4-23E1A8C0D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2703" y="3903699"/>
          <a:ext cx="2318738" cy="548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name="公式" r:id="rId15" imgW="914400" imgH="215640" progId="Equation.3">
                  <p:embed/>
                </p:oleObj>
              </mc:Choice>
              <mc:Fallback>
                <p:oleObj name="公式" r:id="rId15" imgW="914400" imgH="215640" progId="Equation.3">
                  <p:embed/>
                  <p:pic>
                    <p:nvPicPr>
                      <p:cNvPr id="23560" name="Object 9">
                        <a:extLst>
                          <a:ext uri="{FF2B5EF4-FFF2-40B4-BE49-F238E27FC236}">
                            <a16:creationId xmlns:a16="http://schemas.microsoft.com/office/drawing/2014/main" id="{A531C17B-DEFA-4945-9AC4-23E1A8C0DB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2703" y="3903699"/>
                        <a:ext cx="2318738" cy="548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Line 10">
            <a:extLst>
              <a:ext uri="{FF2B5EF4-FFF2-40B4-BE49-F238E27FC236}">
                <a16:creationId xmlns:a16="http://schemas.microsoft.com/office/drawing/2014/main" id="{84C4FB86-D7FB-4700-8E6D-D2950D8EC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7289" y="4251396"/>
            <a:ext cx="1083733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sp>
        <p:nvSpPr>
          <p:cNvPr id="23566" name="Line 11">
            <a:extLst>
              <a:ext uri="{FF2B5EF4-FFF2-40B4-BE49-F238E27FC236}">
                <a16:creationId xmlns:a16="http://schemas.microsoft.com/office/drawing/2014/main" id="{E4E9FFD2-FB47-4B24-AA80-26E464F59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5476" y="4251396"/>
            <a:ext cx="1083733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sp>
        <p:nvSpPr>
          <p:cNvPr id="23567" name="Line 12">
            <a:extLst>
              <a:ext uri="{FF2B5EF4-FFF2-40B4-BE49-F238E27FC236}">
                <a16:creationId xmlns:a16="http://schemas.microsoft.com/office/drawing/2014/main" id="{E790A2A0-5B66-4F87-8532-CE4C61B0D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2160" y="8994987"/>
            <a:ext cx="1083733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sp>
        <p:nvSpPr>
          <p:cNvPr id="23568" name="Line 15">
            <a:extLst>
              <a:ext uri="{FF2B5EF4-FFF2-40B4-BE49-F238E27FC236}">
                <a16:creationId xmlns:a16="http://schemas.microsoft.com/office/drawing/2014/main" id="{6BF279C9-01DF-4377-8849-ACED9AA544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6475307"/>
            <a:ext cx="1733973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CAD2C6DC-BC5C-420A-AF0B-CD8FC9548CF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BP Principle</a:t>
            </a:r>
          </a:p>
        </p:txBody>
      </p:sp>
      <p:sp>
        <p:nvSpPr>
          <p:cNvPr id="23570" name="Rectangle 41">
            <a:extLst>
              <a:ext uri="{FF2B5EF4-FFF2-40B4-BE49-F238E27FC236}">
                <a16:creationId xmlns:a16="http://schemas.microsoft.com/office/drawing/2014/main" id="{FF04CBB5-A26F-4041-84F8-932EBB64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173" y="3136055"/>
            <a:ext cx="3972456" cy="65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694" tIns="63218" rIns="128694" bIns="632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413"/>
              <a:t>Forward Propagation</a:t>
            </a:r>
          </a:p>
        </p:txBody>
      </p:sp>
      <p:sp>
        <p:nvSpPr>
          <p:cNvPr id="23571" name="Rectangle 44">
            <a:extLst>
              <a:ext uri="{FF2B5EF4-FFF2-40B4-BE49-F238E27FC236}">
                <a16:creationId xmlns:a16="http://schemas.microsoft.com/office/drawing/2014/main" id="{AF476ABE-C973-44E8-AE10-8F059EAED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307" y="5357708"/>
            <a:ext cx="3254311" cy="65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694" tIns="63218" rIns="128694" bIns="632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413"/>
              <a:t>Backpropagation</a:t>
            </a:r>
          </a:p>
        </p:txBody>
      </p:sp>
      <p:sp>
        <p:nvSpPr>
          <p:cNvPr id="23572" name="Rectangle 45">
            <a:extLst>
              <a:ext uri="{FF2B5EF4-FFF2-40B4-BE49-F238E27FC236}">
                <a16:creationId xmlns:a16="http://schemas.microsoft.com/office/drawing/2014/main" id="{592F3A75-D578-437C-8848-DBB2B4E1A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056" y="7845779"/>
            <a:ext cx="4511065" cy="91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694" tIns="63218" rIns="128694" bIns="632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120" b="1"/>
              <a:t>Weight Update</a:t>
            </a:r>
          </a:p>
        </p:txBody>
      </p:sp>
    </p:spTree>
    <p:extLst>
      <p:ext uri="{BB962C8B-B14F-4D97-AF65-F5344CB8AC3E}">
        <p14:creationId xmlns:p14="http://schemas.microsoft.com/office/powerpoint/2010/main" val="1715666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29" y="44569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525" y="434548"/>
            <a:ext cx="1282402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感知机限制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248819"/>
            <a:ext cx="11883286" cy="20518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0"/>
              </a:lnSpc>
            </a:pP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  <a:p>
            <a:pPr marL="514350" indent="-514350">
              <a:lnSpc>
                <a:spcPts val="8000"/>
              </a:lnSpc>
              <a:buAutoNum type="arabicPeriod"/>
            </a:pP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4A980154-C25B-4B32-9368-D06655808ED4}"/>
              </a:ext>
            </a:extLst>
          </p:cNvPr>
          <p:cNvSpPr txBox="1"/>
          <p:nvPr/>
        </p:nvSpPr>
        <p:spPr>
          <a:xfrm>
            <a:off x="174077" y="1328231"/>
            <a:ext cx="12830723" cy="41036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3200" dirty="0">
                <a:latin typeface="微软雅黑"/>
              </a:rPr>
              <a:t>感知机是线性分类器，当样本线性可分时，能收敛到一个线性分类器</a:t>
            </a: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r>
              <a:rPr lang="zh-CN" altLang="en-US" sz="3200" dirty="0">
                <a:latin typeface="微软雅黑"/>
              </a:rPr>
              <a:t>当数据不是线性可分时，算法不收敛，无法找到线性分类器。</a:t>
            </a: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r>
              <a:rPr lang="zh-CN" altLang="en-US" sz="3200" dirty="0">
                <a:latin typeface="微软雅黑"/>
              </a:rPr>
              <a:t>例子：</a:t>
            </a:r>
            <a:r>
              <a:rPr lang="en-US" altLang="zh-CN" sz="3200" dirty="0">
                <a:latin typeface="微软雅黑"/>
              </a:rPr>
              <a:t>XOR</a:t>
            </a:r>
            <a:r>
              <a:rPr lang="zh-CN" altLang="en-US" sz="3200" dirty="0">
                <a:latin typeface="微软雅黑"/>
              </a:rPr>
              <a:t>函数    </a:t>
            </a: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67313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E6C89888-5E23-4332-AAC5-B245BE3DD4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B7F7E43B-C26A-4C23-B4A4-9CBAB50C0E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514" y="9251950"/>
            <a:ext cx="359073" cy="379591"/>
          </a:xfrm>
          <a:ln/>
        </p:spPr>
        <p:txBody>
          <a:bodyPr/>
          <a:lstStyle/>
          <a:p>
            <a:fld id="{48BBD1B4-34E4-4A36-84B8-9EA18FE4FE17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696AD60-141E-412F-A07F-0C1B13ECD894}"/>
              </a:ext>
            </a:extLst>
          </p:cNvPr>
          <p:cNvSpPr txBox="1">
            <a:spLocks noGrp="1"/>
          </p:cNvSpPr>
          <p:nvPr/>
        </p:nvSpPr>
        <p:spPr bwMode="auto">
          <a:xfrm>
            <a:off x="10015502" y="8879841"/>
            <a:ext cx="2709333" cy="650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17712D1-1C1A-4E3B-AB0F-D160C93B0200}" type="slidenum">
              <a:rPr lang="en-US" altLang="zh-CN" sz="1991">
                <a:latin typeface="Tahoma" panose="020B0604030504040204" pitchFamily="34" charset="0"/>
              </a:rPr>
              <a:pPr algn="r" eaLnBrk="1" hangingPunct="1"/>
              <a:t>30</a:t>
            </a:fld>
            <a:endParaRPr lang="en-US" altLang="zh-CN" sz="1991">
              <a:latin typeface="Tahoma" panose="020B0604030504040204" pitchFamily="34" charset="0"/>
            </a:endParaRPr>
          </a:p>
        </p:txBody>
      </p:sp>
      <p:pic>
        <p:nvPicPr>
          <p:cNvPr id="54275" name="Picture 3">
            <a:extLst>
              <a:ext uri="{FF2B5EF4-FFF2-40B4-BE49-F238E27FC236}">
                <a16:creationId xmlns:a16="http://schemas.microsoft.com/office/drawing/2014/main" id="{3DCB8E72-DE3D-4C74-9E27-3DD7DDF5BA3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45" y="3142827"/>
            <a:ext cx="11469511" cy="401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4">
            <a:extLst>
              <a:ext uri="{FF2B5EF4-FFF2-40B4-BE49-F238E27FC236}">
                <a16:creationId xmlns:a16="http://schemas.microsoft.com/office/drawing/2014/main" id="{AD967C2F-BCD4-4B75-9A2F-D8CEA56A8CC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809" y="7845779"/>
            <a:ext cx="4967111" cy="52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5">
            <a:extLst>
              <a:ext uri="{FF2B5EF4-FFF2-40B4-BE49-F238E27FC236}">
                <a16:creationId xmlns:a16="http://schemas.microsoft.com/office/drawing/2014/main" id="{49B7DF64-9DF9-46FB-B1D9-4E5681EAA0C7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24" y="7954152"/>
            <a:ext cx="3088640" cy="41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6">
            <a:extLst>
              <a:ext uri="{FF2B5EF4-FFF2-40B4-BE49-F238E27FC236}">
                <a16:creationId xmlns:a16="http://schemas.microsoft.com/office/drawing/2014/main" id="{B5AD5C6B-4369-4D1F-A9D2-E0D66A108116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40" y="8870810"/>
            <a:ext cx="1137920" cy="52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7">
            <a:extLst>
              <a:ext uri="{FF2B5EF4-FFF2-40B4-BE49-F238E27FC236}">
                <a16:creationId xmlns:a16="http://schemas.microsoft.com/office/drawing/2014/main" id="{5C031056-6280-4D41-9D35-65BF0DAE642C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64" y="8972409"/>
            <a:ext cx="1210169" cy="52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0" name="Rectangle 8">
            <a:extLst>
              <a:ext uri="{FF2B5EF4-FFF2-40B4-BE49-F238E27FC236}">
                <a16:creationId xmlns:a16="http://schemas.microsoft.com/office/drawing/2014/main" id="{595B5C4C-0E0A-462F-A78E-D646A3123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Multilayer Network</a:t>
            </a:r>
          </a:p>
        </p:txBody>
      </p:sp>
    </p:spTree>
    <p:extLst>
      <p:ext uri="{BB962C8B-B14F-4D97-AF65-F5344CB8AC3E}">
        <p14:creationId xmlns:p14="http://schemas.microsoft.com/office/powerpoint/2010/main" val="181384380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7A9FBF74-6E0D-4754-B77B-F65485FB4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4772F6E2-1BA8-43CE-8E2F-CDE6C388FA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514" y="9251950"/>
            <a:ext cx="359073" cy="379591"/>
          </a:xfrm>
          <a:ln/>
        </p:spPr>
        <p:txBody>
          <a:bodyPr/>
          <a:lstStyle/>
          <a:p>
            <a:fld id="{B03F1FAB-F0B5-4C09-B819-1E9D7FB07D4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BDA67C7E-ACF3-4749-AD08-4C2336F205CD}"/>
              </a:ext>
            </a:extLst>
          </p:cNvPr>
          <p:cNvSpPr txBox="1">
            <a:spLocks noGrp="1"/>
          </p:cNvSpPr>
          <p:nvPr/>
        </p:nvSpPr>
        <p:spPr bwMode="auto">
          <a:xfrm>
            <a:off x="10015502" y="8879841"/>
            <a:ext cx="2709333" cy="650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7F2C4B2-94B5-4872-A904-CC8480DDD2BD}" type="slidenum">
              <a:rPr lang="en-US" altLang="zh-CN" sz="1991">
                <a:latin typeface="Tahoma" panose="020B0604030504040204" pitchFamily="34" charset="0"/>
              </a:rPr>
              <a:pPr algn="r" eaLnBrk="1" hangingPunct="1"/>
              <a:t>31</a:t>
            </a:fld>
            <a:endParaRPr lang="en-US" altLang="zh-CN" sz="1991">
              <a:latin typeface="Tahoma" panose="020B0604030504040204" pitchFamily="34" charset="0"/>
            </a:endParaRPr>
          </a:p>
        </p:txBody>
      </p:sp>
      <p:sp>
        <p:nvSpPr>
          <p:cNvPr id="87050" name="AutoShape 10">
            <a:extLst>
              <a:ext uri="{FF2B5EF4-FFF2-40B4-BE49-F238E27FC236}">
                <a16:creationId xmlns:a16="http://schemas.microsoft.com/office/drawing/2014/main" id="{F845ED65-15DA-496B-8526-5BBD284C9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276" y="3034454"/>
            <a:ext cx="9500729" cy="3257974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5120"/>
          </a:p>
        </p:txBody>
      </p:sp>
      <p:pic>
        <p:nvPicPr>
          <p:cNvPr id="55300" name="Picture 3">
            <a:extLst>
              <a:ext uri="{FF2B5EF4-FFF2-40B4-BE49-F238E27FC236}">
                <a16:creationId xmlns:a16="http://schemas.microsoft.com/office/drawing/2014/main" id="{15B08C4A-E54C-4A40-9045-2AAFE1F346A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91" y="4454596"/>
            <a:ext cx="4967111" cy="52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4">
            <a:extLst>
              <a:ext uri="{FF2B5EF4-FFF2-40B4-BE49-F238E27FC236}">
                <a16:creationId xmlns:a16="http://schemas.microsoft.com/office/drawing/2014/main" id="{C36D58F5-6A28-4C91-AA31-A4EB810F42B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284" y="4468143"/>
            <a:ext cx="3088640" cy="41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5">
            <a:extLst>
              <a:ext uri="{FF2B5EF4-FFF2-40B4-BE49-F238E27FC236}">
                <a16:creationId xmlns:a16="http://schemas.microsoft.com/office/drawing/2014/main" id="{018DB23A-21CE-4A7F-8E2A-5EDE72EE196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03" y="3237654"/>
            <a:ext cx="1137920" cy="52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6">
            <a:extLst>
              <a:ext uri="{FF2B5EF4-FFF2-40B4-BE49-F238E27FC236}">
                <a16:creationId xmlns:a16="http://schemas.microsoft.com/office/drawing/2014/main" id="{B4AD57DA-5B46-469F-A762-96ED73947969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91" y="5594774"/>
            <a:ext cx="1210169" cy="52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Rectangle 7">
            <a:extLst>
              <a:ext uri="{FF2B5EF4-FFF2-40B4-BE49-F238E27FC236}">
                <a16:creationId xmlns:a16="http://schemas.microsoft.com/office/drawing/2014/main" id="{C2591FBE-1601-485C-8DDC-015EE03DF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Multilayer Network</a:t>
            </a:r>
          </a:p>
        </p:txBody>
      </p:sp>
      <p:pic>
        <p:nvPicPr>
          <p:cNvPr id="55305" name="Picture 8">
            <a:extLst>
              <a:ext uri="{FF2B5EF4-FFF2-40B4-BE49-F238E27FC236}">
                <a16:creationId xmlns:a16="http://schemas.microsoft.com/office/drawing/2014/main" id="{E2D24A79-6CE2-4F61-83B5-6D69936B622A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022" y="7967698"/>
            <a:ext cx="4605867" cy="48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6" name="Rectangle 9">
            <a:extLst>
              <a:ext uri="{FF2B5EF4-FFF2-40B4-BE49-F238E27FC236}">
                <a16:creationId xmlns:a16="http://schemas.microsoft.com/office/drawing/2014/main" id="{E41CFC29-9503-4976-8F04-1D9130012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636" y="7231664"/>
            <a:ext cx="2438382" cy="65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694" tIns="63218" rIns="128694" bIns="632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413"/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245203939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B4A03C04-D945-4A77-98D4-6ECFFA8E5C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7FC6E778-5B76-404B-99CE-B198276C36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514" y="9251950"/>
            <a:ext cx="359073" cy="379591"/>
          </a:xfrm>
          <a:ln/>
        </p:spPr>
        <p:txBody>
          <a:bodyPr/>
          <a:lstStyle/>
          <a:p>
            <a:fld id="{FA7D3B2B-36FE-4319-A267-14545E331E23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ACB149DD-8D99-44F2-B2B1-0E25EAF0911D}"/>
              </a:ext>
            </a:extLst>
          </p:cNvPr>
          <p:cNvSpPr txBox="1">
            <a:spLocks noGrp="1"/>
          </p:cNvSpPr>
          <p:nvPr/>
        </p:nvSpPr>
        <p:spPr bwMode="auto">
          <a:xfrm>
            <a:off x="10015502" y="8879841"/>
            <a:ext cx="2709333" cy="650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671EE0D-ECD1-41A3-A769-5A3C94100EB9}" type="slidenum">
              <a:rPr lang="en-US" altLang="zh-CN" sz="1991">
                <a:latin typeface="Tahoma" panose="020B0604030504040204" pitchFamily="34" charset="0"/>
              </a:rPr>
              <a:pPr algn="r" eaLnBrk="1" hangingPunct="1"/>
              <a:t>32</a:t>
            </a:fld>
            <a:endParaRPr lang="en-US" altLang="zh-CN" sz="1991">
              <a:latin typeface="Tahoma" panose="020B0604030504040204" pitchFamily="34" charset="0"/>
            </a:endParaRPr>
          </a:p>
        </p:txBody>
      </p:sp>
      <p:sp>
        <p:nvSpPr>
          <p:cNvPr id="46082" name="AutoShape 2">
            <a:extLst>
              <a:ext uri="{FF2B5EF4-FFF2-40B4-BE49-F238E27FC236}">
                <a16:creationId xmlns:a16="http://schemas.microsoft.com/office/drawing/2014/main" id="{F99941C3-C76C-4CBE-A392-EFCCF645F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138" y="7595165"/>
            <a:ext cx="10602524" cy="1824284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5120"/>
          </a:p>
        </p:txBody>
      </p:sp>
      <p:pic>
        <p:nvPicPr>
          <p:cNvPr id="56324" name="Picture 4">
            <a:extLst>
              <a:ext uri="{FF2B5EF4-FFF2-40B4-BE49-F238E27FC236}">
                <a16:creationId xmlns:a16="http://schemas.microsoft.com/office/drawing/2014/main" id="{AEB342EC-238F-45F1-BA8B-0884FDCE3FE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467" y="3553742"/>
            <a:ext cx="4605867" cy="48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Rectangle 5">
            <a:extLst>
              <a:ext uri="{FF2B5EF4-FFF2-40B4-BE49-F238E27FC236}">
                <a16:creationId xmlns:a16="http://schemas.microsoft.com/office/drawing/2014/main" id="{A2CE3CA1-5267-4730-9668-97B1EF448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121" y="2817707"/>
            <a:ext cx="2608301" cy="65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694" tIns="63218" rIns="128694" bIns="632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413" b="1"/>
              <a:t>Training Set</a:t>
            </a:r>
          </a:p>
        </p:txBody>
      </p:sp>
      <p:sp>
        <p:nvSpPr>
          <p:cNvPr id="56326" name="Rectangle 8">
            <a:extLst>
              <a:ext uri="{FF2B5EF4-FFF2-40B4-BE49-F238E27FC236}">
                <a16:creationId xmlns:a16="http://schemas.microsoft.com/office/drawing/2014/main" id="{F8594410-0FBA-4C65-BFF7-208CC04CB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307" y="4262685"/>
            <a:ext cx="3980472" cy="65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694" tIns="63218" rIns="128694" bIns="632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413" b="1"/>
              <a:t>Mean Square Error</a:t>
            </a:r>
          </a:p>
        </p:txBody>
      </p:sp>
      <p:pic>
        <p:nvPicPr>
          <p:cNvPr id="56327" name="Picture 10">
            <a:extLst>
              <a:ext uri="{FF2B5EF4-FFF2-40B4-BE49-F238E27FC236}">
                <a16:creationId xmlns:a16="http://schemas.microsoft.com/office/drawing/2014/main" id="{1DAE67B4-7E87-43EC-A483-61AD7BA0587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618" y="5070969"/>
            <a:ext cx="5545102" cy="52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2">
            <a:extLst>
              <a:ext uri="{FF2B5EF4-FFF2-40B4-BE49-F238E27FC236}">
                <a16:creationId xmlns:a16="http://schemas.microsoft.com/office/drawing/2014/main" id="{961421FD-CDD1-4505-ABCC-E402FFCA603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583" y="6570133"/>
            <a:ext cx="7816427" cy="66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Rectangle 13">
            <a:extLst>
              <a:ext uri="{FF2B5EF4-FFF2-40B4-BE49-F238E27FC236}">
                <a16:creationId xmlns:a16="http://schemas.microsoft.com/office/drawing/2014/main" id="{FE0643F0-0BFD-48DE-97E6-A648ABF17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490" y="5829583"/>
            <a:ext cx="9611821" cy="65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694" tIns="63218" rIns="128694" bIns="632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413" b="1"/>
              <a:t>Approximate Mean Square Error (Single Sample)</a:t>
            </a:r>
          </a:p>
        </p:txBody>
      </p:sp>
      <p:pic>
        <p:nvPicPr>
          <p:cNvPr id="56330" name="Picture 14">
            <a:extLst>
              <a:ext uri="{FF2B5EF4-FFF2-40B4-BE49-F238E27FC236}">
                <a16:creationId xmlns:a16="http://schemas.microsoft.com/office/drawing/2014/main" id="{5208C1ED-CD1C-4A60-B47D-B5055CFD1760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444" y="8200249"/>
            <a:ext cx="4605867" cy="110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1" name="Picture 15">
            <a:extLst>
              <a:ext uri="{FF2B5EF4-FFF2-40B4-BE49-F238E27FC236}">
                <a16:creationId xmlns:a16="http://schemas.microsoft.com/office/drawing/2014/main" id="{BBD0466E-D28B-4B44-9D24-4641D19C4341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0" y="8191218"/>
            <a:ext cx="4064000" cy="113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2" name="Rectangle 16">
            <a:extLst>
              <a:ext uri="{FF2B5EF4-FFF2-40B4-BE49-F238E27FC236}">
                <a16:creationId xmlns:a16="http://schemas.microsoft.com/office/drawing/2014/main" id="{EB19E9DD-70D0-41A3-9C33-1C6E6C5C5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980" y="7563556"/>
            <a:ext cx="5947356" cy="65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694" tIns="63218" rIns="128694" bIns="632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413" b="1"/>
              <a:t>Approximate Steepest Descent</a:t>
            </a:r>
          </a:p>
        </p:txBody>
      </p:sp>
      <p:sp>
        <p:nvSpPr>
          <p:cNvPr id="56333" name="Rectangle 17">
            <a:extLst>
              <a:ext uri="{FF2B5EF4-FFF2-40B4-BE49-F238E27FC236}">
                <a16:creationId xmlns:a16="http://schemas.microsoft.com/office/drawing/2014/main" id="{3DCF88F8-7308-4D84-8C35-680CF48CC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Performance Index</a:t>
            </a:r>
          </a:p>
        </p:txBody>
      </p:sp>
    </p:spTree>
    <p:extLst>
      <p:ext uri="{BB962C8B-B14F-4D97-AF65-F5344CB8AC3E}">
        <p14:creationId xmlns:p14="http://schemas.microsoft.com/office/powerpoint/2010/main" val="1059049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nimBg="1"/>
      <p:bldP spid="56329" grpId="0"/>
      <p:bldP spid="563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>
            <a:extLst>
              <a:ext uri="{FF2B5EF4-FFF2-40B4-BE49-F238E27FC236}">
                <a16:creationId xmlns:a16="http://schemas.microsoft.com/office/drawing/2014/main" id="{12919F7D-A4C0-4D95-BCF7-9EC2FB949A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A1AE0B6A-3177-448F-88DD-8EBCC8ABD2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514" y="9251950"/>
            <a:ext cx="359073" cy="379591"/>
          </a:xfrm>
          <a:ln/>
        </p:spPr>
        <p:txBody>
          <a:bodyPr/>
          <a:lstStyle/>
          <a:p>
            <a:fld id="{3D9B52EA-B972-48E9-9C5E-9C93AF9A6D1A}" type="slidenum">
              <a:rPr lang="en-US" altLang="zh-CN"/>
              <a:pPr/>
              <a:t>33</a:t>
            </a:fld>
            <a:endParaRPr lang="en-US" altLang="zh-CN"/>
          </a:p>
        </p:txBody>
      </p:sp>
      <p:pic>
        <p:nvPicPr>
          <p:cNvPr id="98306" name="Picture 2">
            <a:extLst>
              <a:ext uri="{FF2B5EF4-FFF2-40B4-BE49-F238E27FC236}">
                <a16:creationId xmlns:a16="http://schemas.microsoft.com/office/drawing/2014/main" id="{C7048379-1BC4-46A7-A2E2-8BBA075012C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6328553"/>
            <a:ext cx="4691662" cy="162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07" name="Picture 3">
            <a:extLst>
              <a:ext uri="{FF2B5EF4-FFF2-40B4-BE49-F238E27FC236}">
                <a16:creationId xmlns:a16="http://schemas.microsoft.com/office/drawing/2014/main" id="{C267B323-9F7C-4C2B-A0B7-7B3D5725E43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623" y="6292427"/>
            <a:ext cx="4432018" cy="175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308" name="Rectangle 4">
            <a:extLst>
              <a:ext uri="{FF2B5EF4-FFF2-40B4-BE49-F238E27FC236}">
                <a16:creationId xmlns:a16="http://schemas.microsoft.com/office/drawing/2014/main" id="{8B05F5D3-2D77-4707-AF99-FF103F9D3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444500"/>
            <a:ext cx="11099800" cy="2159000"/>
          </a:xfrm>
        </p:spPr>
        <p:txBody>
          <a:bodyPr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Chain Rule</a:t>
            </a:r>
          </a:p>
        </p:txBody>
      </p:sp>
      <p:sp>
        <p:nvSpPr>
          <p:cNvPr id="98309" name="AutoShape 5">
            <a:extLst>
              <a:ext uri="{FF2B5EF4-FFF2-40B4-BE49-F238E27FC236}">
                <a16:creationId xmlns:a16="http://schemas.microsoft.com/office/drawing/2014/main" id="{0CC173A5-109A-40F0-8070-44556C955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138" y="3576320"/>
            <a:ext cx="10602524" cy="1824284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5120"/>
          </a:p>
        </p:txBody>
      </p:sp>
      <p:pic>
        <p:nvPicPr>
          <p:cNvPr id="98310" name="Picture 6">
            <a:extLst>
              <a:ext uri="{FF2B5EF4-FFF2-40B4-BE49-F238E27FC236}">
                <a16:creationId xmlns:a16="http://schemas.microsoft.com/office/drawing/2014/main" id="{B58FCF4A-B98E-4E0A-93E1-4647B100072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0" y="4181405"/>
            <a:ext cx="4804551" cy="120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1" name="Picture 7">
            <a:extLst>
              <a:ext uri="{FF2B5EF4-FFF2-40B4-BE49-F238E27FC236}">
                <a16:creationId xmlns:a16="http://schemas.microsoft.com/office/drawing/2014/main" id="{ED5A1D1F-2B45-4BA5-B10A-9C5FF044C9F9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0" y="4172374"/>
            <a:ext cx="4488462" cy="121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312" name="Rectangle 8">
            <a:extLst>
              <a:ext uri="{FF2B5EF4-FFF2-40B4-BE49-F238E27FC236}">
                <a16:creationId xmlns:a16="http://schemas.microsoft.com/office/drawing/2014/main" id="{0CE2B489-5C9E-439B-96FA-7CA2FC00A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466" y="3544712"/>
            <a:ext cx="6710385" cy="65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694" tIns="63218" rIns="128694" bIns="63218">
            <a:spAutoFit/>
          </a:bodyPr>
          <a:lstStyle/>
          <a:p>
            <a:pPr algn="ctr" eaLnBrk="0" hangingPunct="0"/>
            <a:r>
              <a:rPr lang="en-US" altLang="zh-CN" sz="3413" b="1"/>
              <a:t>Approximate Steepest Descent</a:t>
            </a:r>
          </a:p>
        </p:txBody>
      </p:sp>
    </p:spTree>
    <p:extLst>
      <p:ext uri="{BB962C8B-B14F-4D97-AF65-F5344CB8AC3E}">
        <p14:creationId xmlns:p14="http://schemas.microsoft.com/office/powerpoint/2010/main" val="3027972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3C9A2D3-0048-4484-8CC1-59D7474120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EC6791-BFB1-4D7F-9F81-C8B3964C6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514" y="9251950"/>
            <a:ext cx="359073" cy="379591"/>
          </a:xfrm>
          <a:ln/>
        </p:spPr>
        <p:txBody>
          <a:bodyPr/>
          <a:lstStyle/>
          <a:p>
            <a:fld id="{3C7CA507-7DA0-4E97-89F9-525F15D449D0}" type="slidenum">
              <a:rPr lang="en-US" altLang="zh-CN"/>
              <a:pPr/>
              <a:t>34</a:t>
            </a:fld>
            <a:endParaRPr lang="en-US" altLang="zh-CN"/>
          </a:p>
        </p:txBody>
      </p:sp>
      <p:pic>
        <p:nvPicPr>
          <p:cNvPr id="99330" name="Picture 2">
            <a:extLst>
              <a:ext uri="{FF2B5EF4-FFF2-40B4-BE49-F238E27FC236}">
                <a16:creationId xmlns:a16="http://schemas.microsoft.com/office/drawing/2014/main" id="{47239812-999B-4D89-95D7-7A6C966ED24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022" y="2664178"/>
            <a:ext cx="3666631" cy="124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31" name="Picture 3">
            <a:extLst>
              <a:ext uri="{FF2B5EF4-FFF2-40B4-BE49-F238E27FC236}">
                <a16:creationId xmlns:a16="http://schemas.microsoft.com/office/drawing/2014/main" id="{84F3F50D-4A4C-43E1-8733-CE2FDBD6656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0" y="4262685"/>
            <a:ext cx="3506330" cy="148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32" name="Picture 4">
            <a:extLst>
              <a:ext uri="{FF2B5EF4-FFF2-40B4-BE49-F238E27FC236}">
                <a16:creationId xmlns:a16="http://schemas.microsoft.com/office/drawing/2014/main" id="{00FFFE5C-8F83-439A-8B07-BE01C030D5E1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4262684"/>
            <a:ext cx="3000586" cy="128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9333" name="Group 5">
            <a:extLst>
              <a:ext uri="{FF2B5EF4-FFF2-40B4-BE49-F238E27FC236}">
                <a16:creationId xmlns:a16="http://schemas.microsoft.com/office/drawing/2014/main" id="{12C43AC6-59B7-4B39-9D61-FD5C8C9940E7}"/>
              </a:ext>
            </a:extLst>
          </p:cNvPr>
          <p:cNvGrpSpPr>
            <a:grpSpLocks/>
          </p:cNvGrpSpPr>
          <p:nvPr/>
        </p:nvGrpSpPr>
        <p:grpSpPr bwMode="auto">
          <a:xfrm>
            <a:off x="663787" y="7028463"/>
            <a:ext cx="3585351" cy="1794933"/>
            <a:chOff x="2397" y="2150"/>
            <a:chExt cx="967" cy="782"/>
          </a:xfrm>
        </p:grpSpPr>
        <p:pic>
          <p:nvPicPr>
            <p:cNvPr id="99334" name="Picture 6">
              <a:extLst>
                <a:ext uri="{FF2B5EF4-FFF2-40B4-BE49-F238E27FC236}">
                  <a16:creationId xmlns:a16="http://schemas.microsoft.com/office/drawing/2014/main" id="{A8FE016A-8BF3-40E8-B2E2-7C75B8929F1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0" y="2428"/>
              <a:ext cx="600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335" name="Rectangle 7">
              <a:extLst>
                <a:ext uri="{FF2B5EF4-FFF2-40B4-BE49-F238E27FC236}">
                  <a16:creationId xmlns:a16="http://schemas.microsoft.com/office/drawing/2014/main" id="{6738BBD5-BD5A-4878-8B57-89ACC98DA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2150"/>
              <a:ext cx="96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8694" tIns="63218" rIns="128694" bIns="63218">
              <a:spAutoFit/>
            </a:bodyPr>
            <a:lstStyle/>
            <a:p>
              <a:pPr algn="ctr" eaLnBrk="0" hangingPunct="0"/>
              <a:r>
                <a:rPr lang="en-US" altLang="zh-CN" sz="3413" b="1"/>
                <a:t>Sensitivity</a:t>
              </a:r>
            </a:p>
          </p:txBody>
        </p:sp>
      </p:grpSp>
      <p:grpSp>
        <p:nvGrpSpPr>
          <p:cNvPr id="99336" name="Group 8">
            <a:extLst>
              <a:ext uri="{FF2B5EF4-FFF2-40B4-BE49-F238E27FC236}">
                <a16:creationId xmlns:a16="http://schemas.microsoft.com/office/drawing/2014/main" id="{284F7A0F-3D10-455D-B562-D95704109A66}"/>
              </a:ext>
            </a:extLst>
          </p:cNvPr>
          <p:cNvGrpSpPr>
            <a:grpSpLocks/>
          </p:cNvGrpSpPr>
          <p:nvPr/>
        </p:nvGrpSpPr>
        <p:grpSpPr bwMode="auto">
          <a:xfrm>
            <a:off x="6701085" y="7028464"/>
            <a:ext cx="5229013" cy="1738489"/>
            <a:chOff x="1612" y="3406"/>
            <a:chExt cx="2316" cy="770"/>
          </a:xfrm>
        </p:grpSpPr>
        <p:pic>
          <p:nvPicPr>
            <p:cNvPr id="99337" name="Picture 9">
              <a:extLst>
                <a:ext uri="{FF2B5EF4-FFF2-40B4-BE49-F238E27FC236}">
                  <a16:creationId xmlns:a16="http://schemas.microsoft.com/office/drawing/2014/main" id="{C9D24674-7DD6-4D69-B969-11F4804F156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" y="3688"/>
              <a:ext cx="1096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338" name="Picture 10">
              <a:extLst>
                <a:ext uri="{FF2B5EF4-FFF2-40B4-BE49-F238E27FC236}">
                  <a16:creationId xmlns:a16="http://schemas.microsoft.com/office/drawing/2014/main" id="{83B73D83-0561-4831-A24F-EEF5DD5ED08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8" y="3688"/>
              <a:ext cx="680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339" name="Rectangle 11">
              <a:extLst>
                <a:ext uri="{FF2B5EF4-FFF2-40B4-BE49-F238E27FC236}">
                  <a16:creationId xmlns:a16="http://schemas.microsoft.com/office/drawing/2014/main" id="{F0178FDC-A548-4800-BB0A-C910557A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3406"/>
              <a:ext cx="91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ctr" eaLnBrk="0" hangingPunct="0"/>
              <a:r>
                <a:rPr lang="en-US" altLang="zh-CN" sz="3413" b="1"/>
                <a:t>Gradient</a:t>
              </a:r>
            </a:p>
          </p:txBody>
        </p:sp>
      </p:grpSp>
      <p:sp>
        <p:nvSpPr>
          <p:cNvPr id="99340" name="Rectangle 12">
            <a:extLst>
              <a:ext uri="{FF2B5EF4-FFF2-40B4-BE49-F238E27FC236}">
                <a16:creationId xmlns:a16="http://schemas.microsoft.com/office/drawing/2014/main" id="{4B4083F3-36D9-43D3-93E6-0BA590CF1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Gradient Calculation</a:t>
            </a:r>
          </a:p>
        </p:txBody>
      </p:sp>
    </p:spTree>
    <p:extLst>
      <p:ext uri="{BB962C8B-B14F-4D97-AF65-F5344CB8AC3E}">
        <p14:creationId xmlns:p14="http://schemas.microsoft.com/office/powerpoint/2010/main" val="511369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2">
            <a:extLst>
              <a:ext uri="{FF2B5EF4-FFF2-40B4-BE49-F238E27FC236}">
                <a16:creationId xmlns:a16="http://schemas.microsoft.com/office/drawing/2014/main" id="{25C65E06-9C7F-4119-8BD5-0D1730B884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kern="1200">
                <a:ea typeface="宋体" panose="02010600030101010101" pitchFamily="2" charset="-122"/>
                <a:cs typeface="+mn-cs"/>
              </a:rPr>
              <a:t>Lecture 7   Total 78 pages</a:t>
            </a: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4B31F74E-B90D-4247-889D-42484D9D1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</a:pPr>
            <a:fld id="{E4AC9538-2A9B-45DE-A429-248D0A599D2E}" type="slidenum">
              <a:rPr lang="en-US" altLang="zh-CN" kern="1200">
                <a:ea typeface="宋体" panose="02010600030101010101" pitchFamily="2" charset="-122"/>
                <a:cs typeface="+mn-cs"/>
              </a:rPr>
              <a:pPr defTabSz="1300460" fontAlgn="base" hangingPunct="1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 kern="1200"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0355" name="Picture 3">
            <a:extLst>
              <a:ext uri="{FF2B5EF4-FFF2-40B4-BE49-F238E27FC236}">
                <a16:creationId xmlns:a16="http://schemas.microsoft.com/office/drawing/2014/main" id="{EBEF735D-DD56-4270-B755-354A25E4BD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31" y="3368605"/>
            <a:ext cx="4967111" cy="59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56" name="Picture 4">
            <a:extLst>
              <a:ext uri="{FF2B5EF4-FFF2-40B4-BE49-F238E27FC236}">
                <a16:creationId xmlns:a16="http://schemas.microsoft.com/office/drawing/2014/main" id="{88F18D75-90A7-4192-80BA-0F40E924DB1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156" y="3368605"/>
            <a:ext cx="3847253" cy="59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0438" name="Group 86">
            <a:extLst>
              <a:ext uri="{FF2B5EF4-FFF2-40B4-BE49-F238E27FC236}">
                <a16:creationId xmlns:a16="http://schemas.microsoft.com/office/drawing/2014/main" id="{AA30C3F3-243B-4129-8242-2D9BFD15D4DD}"/>
              </a:ext>
            </a:extLst>
          </p:cNvPr>
          <p:cNvGrpSpPr>
            <a:grpSpLocks/>
          </p:cNvGrpSpPr>
          <p:nvPr/>
        </p:nvGrpSpPr>
        <p:grpSpPr bwMode="auto">
          <a:xfrm>
            <a:off x="108373" y="4461369"/>
            <a:ext cx="10169031" cy="957298"/>
            <a:chOff x="48" y="1976"/>
            <a:chExt cx="4504" cy="424"/>
          </a:xfrm>
        </p:grpSpPr>
        <p:sp>
          <p:nvSpPr>
            <p:cNvPr id="100354" name="AutoShape 2">
              <a:extLst>
                <a:ext uri="{FF2B5EF4-FFF2-40B4-BE49-F238E27FC236}">
                  <a16:creationId xmlns:a16="http://schemas.microsoft.com/office/drawing/2014/main" id="{AEFB7F62-C9F4-41AE-A01B-C67AE5AF6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976"/>
              <a:ext cx="4504" cy="42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l" defTabSz="130046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2560" kern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00357" name="Picture 5">
              <a:extLst>
                <a:ext uri="{FF2B5EF4-FFF2-40B4-BE49-F238E27FC236}">
                  <a16:creationId xmlns:a16="http://schemas.microsoft.com/office/drawing/2014/main" id="{B7DEC341-1A14-4B0D-88DD-54EC1701F01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" y="2032"/>
              <a:ext cx="240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58" name="Picture 6">
              <a:extLst>
                <a:ext uri="{FF2B5EF4-FFF2-40B4-BE49-F238E27FC236}">
                  <a16:creationId xmlns:a16="http://schemas.microsoft.com/office/drawing/2014/main" id="{410F54A7-EEE3-4A0B-839F-A5387B52F62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" y="2036"/>
              <a:ext cx="172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0359" name="Group 7">
            <a:extLst>
              <a:ext uri="{FF2B5EF4-FFF2-40B4-BE49-F238E27FC236}">
                <a16:creationId xmlns:a16="http://schemas.microsoft.com/office/drawing/2014/main" id="{2F0E5992-C599-4F55-962C-DBA740DE1B6E}"/>
              </a:ext>
            </a:extLst>
          </p:cNvPr>
          <p:cNvGrpSpPr>
            <a:grpSpLocks/>
          </p:cNvGrpSpPr>
          <p:nvPr/>
        </p:nvGrpSpPr>
        <p:grpSpPr bwMode="auto">
          <a:xfrm>
            <a:off x="9884553" y="4490721"/>
            <a:ext cx="2765778" cy="4077547"/>
            <a:chOff x="2096" y="1944"/>
            <a:chExt cx="1225" cy="1806"/>
          </a:xfrm>
        </p:grpSpPr>
        <p:sp>
          <p:nvSpPr>
            <p:cNvPr id="100360" name="Rectangle 8">
              <a:extLst>
                <a:ext uri="{FF2B5EF4-FFF2-40B4-BE49-F238E27FC236}">
                  <a16:creationId xmlns:a16="http://schemas.microsoft.com/office/drawing/2014/main" id="{4C4EAAA6-5CAE-41AE-BC4A-CF6173B27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2699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44" b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100361" name="Rectangle 9">
              <a:extLst>
                <a:ext uri="{FF2B5EF4-FFF2-40B4-BE49-F238E27FC236}">
                  <a16:creationId xmlns:a16="http://schemas.microsoft.com/office/drawing/2014/main" id="{F826AFE3-3AC2-4C04-A9A3-F846EBD7E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2646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0362" name="Rectangle 10">
              <a:extLst>
                <a:ext uri="{FF2B5EF4-FFF2-40B4-BE49-F238E27FC236}">
                  <a16:creationId xmlns:a16="http://schemas.microsoft.com/office/drawing/2014/main" id="{6F8E242E-3D62-4CEB-BFAC-A53F22C03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263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00363" name="Rectangle 11">
              <a:extLst>
                <a:ext uri="{FF2B5EF4-FFF2-40B4-BE49-F238E27FC236}">
                  <a16:creationId xmlns:a16="http://schemas.microsoft.com/office/drawing/2014/main" id="{C25E3657-E10A-4677-AE36-CDBEF4C8E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260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ˆ</a:t>
              </a:r>
            </a:p>
          </p:txBody>
        </p:sp>
        <p:sp>
          <p:nvSpPr>
            <p:cNvPr id="100364" name="Rectangle 12">
              <a:extLst>
                <a:ext uri="{FF2B5EF4-FFF2-40B4-BE49-F238E27FC236}">
                  <a16:creationId xmlns:a16="http://schemas.microsoft.com/office/drawing/2014/main" id="{4C394ED8-B89F-49E0-899D-306789BE8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2633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0365" name="Rectangle 13">
              <a:extLst>
                <a:ext uri="{FF2B5EF4-FFF2-40B4-BE49-F238E27FC236}">
                  <a16:creationId xmlns:a16="http://schemas.microsoft.com/office/drawing/2014/main" id="{86F9BE26-6646-43DA-9CB6-643F3BD1F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2859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44" b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0366" name="Rectangle 14">
              <a:extLst>
                <a:ext uri="{FF2B5EF4-FFF2-40B4-BE49-F238E27FC236}">
                  <a16:creationId xmlns:a16="http://schemas.microsoft.com/office/drawing/2014/main" id="{4F9FE261-240D-4D2E-80B9-9B0C263C9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2806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0367" name="Rectangle 15">
              <a:extLst>
                <a:ext uri="{FF2B5EF4-FFF2-40B4-BE49-F238E27FC236}">
                  <a16:creationId xmlns:a16="http://schemas.microsoft.com/office/drawing/2014/main" id="{E2C9CCD8-7D51-473B-B7DA-3A6ABB9DB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" y="2873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0368" name="Rectangle 16">
              <a:extLst>
                <a:ext uri="{FF2B5EF4-FFF2-40B4-BE49-F238E27FC236}">
                  <a16:creationId xmlns:a16="http://schemas.microsoft.com/office/drawing/2014/main" id="{4A04C204-31BE-44BB-98BB-10BF8BA21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" y="271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369" name="Rectangle 17">
              <a:extLst>
                <a:ext uri="{FF2B5EF4-FFF2-40B4-BE49-F238E27FC236}">
                  <a16:creationId xmlns:a16="http://schemas.microsoft.com/office/drawing/2014/main" id="{EDF42974-EEE9-44E4-94E2-B0F604802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271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370" name="Rectangle 18">
              <a:extLst>
                <a:ext uri="{FF2B5EF4-FFF2-40B4-BE49-F238E27FC236}">
                  <a16:creationId xmlns:a16="http://schemas.microsoft.com/office/drawing/2014/main" id="{FB102B75-1E7B-439A-A535-EB37CDBA5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" y="271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371" name="Rectangle 19">
              <a:extLst>
                <a:ext uri="{FF2B5EF4-FFF2-40B4-BE49-F238E27FC236}">
                  <a16:creationId xmlns:a16="http://schemas.microsoft.com/office/drawing/2014/main" id="{1B450D80-0827-4B62-BF6B-86771262E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71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372" name="Rectangle 20">
              <a:extLst>
                <a:ext uri="{FF2B5EF4-FFF2-40B4-BE49-F238E27FC236}">
                  <a16:creationId xmlns:a16="http://schemas.microsoft.com/office/drawing/2014/main" id="{B9616640-8BE7-4070-AC19-D51C61A33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271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373" name="Rectangle 21">
              <a:extLst>
                <a:ext uri="{FF2B5EF4-FFF2-40B4-BE49-F238E27FC236}">
                  <a16:creationId xmlns:a16="http://schemas.microsoft.com/office/drawing/2014/main" id="{A2D49DF6-5FC9-482C-822A-06AC2F97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271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374" name="Rectangle 22">
              <a:extLst>
                <a:ext uri="{FF2B5EF4-FFF2-40B4-BE49-F238E27FC236}">
                  <a16:creationId xmlns:a16="http://schemas.microsoft.com/office/drawing/2014/main" id="{FF38D434-0F35-412A-BB85-D41CA130A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" y="271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375" name="Rectangle 23">
              <a:extLst>
                <a:ext uri="{FF2B5EF4-FFF2-40B4-BE49-F238E27FC236}">
                  <a16:creationId xmlns:a16="http://schemas.microsoft.com/office/drawing/2014/main" id="{F8FA51BE-5D15-4008-84A4-B06B54D6F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271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376" name="Rectangle 24">
              <a:extLst>
                <a:ext uri="{FF2B5EF4-FFF2-40B4-BE49-F238E27FC236}">
                  <a16:creationId xmlns:a16="http://schemas.microsoft.com/office/drawing/2014/main" id="{2977AC14-FFEF-4C1D-8D9B-98B9F9A69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71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377" name="Rectangle 25">
              <a:extLst>
                <a:ext uri="{FF2B5EF4-FFF2-40B4-BE49-F238E27FC236}">
                  <a16:creationId xmlns:a16="http://schemas.microsoft.com/office/drawing/2014/main" id="{F8375013-C188-4F7D-8422-64A2BA8F9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271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378" name="Rectangle 26">
              <a:extLst>
                <a:ext uri="{FF2B5EF4-FFF2-40B4-BE49-F238E27FC236}">
                  <a16:creationId xmlns:a16="http://schemas.microsoft.com/office/drawing/2014/main" id="{1367FDCE-AA38-4FD7-9F8D-9899CE851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713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 dirty="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º</a:t>
              </a:r>
            </a:p>
          </p:txBody>
        </p:sp>
        <p:sp>
          <p:nvSpPr>
            <p:cNvPr id="100379" name="Rectangle 27">
              <a:extLst>
                <a:ext uri="{FF2B5EF4-FFF2-40B4-BE49-F238E27FC236}">
                  <a16:creationId xmlns:a16="http://schemas.microsoft.com/office/drawing/2014/main" id="{89E489EC-EF06-40F7-B1C6-0A836268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" y="199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00380" name="Rectangle 28">
              <a:extLst>
                <a:ext uri="{FF2B5EF4-FFF2-40B4-BE49-F238E27FC236}">
                  <a16:creationId xmlns:a16="http://schemas.microsoft.com/office/drawing/2014/main" id="{0AD6FFC4-6148-4D5D-B558-90607C3A0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196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ˆ</a:t>
              </a:r>
            </a:p>
          </p:txBody>
        </p:sp>
        <p:sp>
          <p:nvSpPr>
            <p:cNvPr id="100381" name="Rectangle 29">
              <a:extLst>
                <a:ext uri="{FF2B5EF4-FFF2-40B4-BE49-F238E27FC236}">
                  <a16:creationId xmlns:a16="http://schemas.microsoft.com/office/drawing/2014/main" id="{5E31DB97-B5AF-4467-9222-B68DF299E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1993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0382" name="Rectangle 30">
              <a:extLst>
                <a:ext uri="{FF2B5EF4-FFF2-40B4-BE49-F238E27FC236}">
                  <a16:creationId xmlns:a16="http://schemas.microsoft.com/office/drawing/2014/main" id="{BF4BAF88-5C3E-4BD0-8C51-78D0C52F6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" y="223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0383" name="Rectangle 31">
              <a:extLst>
                <a:ext uri="{FF2B5EF4-FFF2-40B4-BE49-F238E27FC236}">
                  <a16:creationId xmlns:a16="http://schemas.microsoft.com/office/drawing/2014/main" id="{2D236AD5-4698-4D40-A44D-E6880127E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31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0384" name="Rectangle 32">
              <a:extLst>
                <a:ext uri="{FF2B5EF4-FFF2-40B4-BE49-F238E27FC236}">
                  <a16:creationId xmlns:a16="http://schemas.microsoft.com/office/drawing/2014/main" id="{EFC5B010-1901-427B-8A42-7B530D6C8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18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0385" name="Rectangle 33">
              <a:extLst>
                <a:ext uri="{FF2B5EF4-FFF2-40B4-BE49-F238E27FC236}">
                  <a16:creationId xmlns:a16="http://schemas.microsoft.com/office/drawing/2014/main" id="{FDB72C1B-4D25-4586-B74F-33445DB68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2233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0386" name="Rectangle 34">
              <a:extLst>
                <a:ext uri="{FF2B5EF4-FFF2-40B4-BE49-F238E27FC236}">
                  <a16:creationId xmlns:a16="http://schemas.microsoft.com/office/drawing/2014/main" id="{B664DF21-A97F-46B6-BED5-B7BBF220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207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387" name="Rectangle 35">
              <a:extLst>
                <a:ext uri="{FF2B5EF4-FFF2-40B4-BE49-F238E27FC236}">
                  <a16:creationId xmlns:a16="http://schemas.microsoft.com/office/drawing/2014/main" id="{5772D1D8-4676-43F6-9EE9-C25053A69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07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388" name="Rectangle 36">
              <a:extLst>
                <a:ext uri="{FF2B5EF4-FFF2-40B4-BE49-F238E27FC236}">
                  <a16:creationId xmlns:a16="http://schemas.microsoft.com/office/drawing/2014/main" id="{73C40F6F-32D1-454E-90E2-1A06FF5B8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207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389" name="Rectangle 37">
              <a:extLst>
                <a:ext uri="{FF2B5EF4-FFF2-40B4-BE49-F238E27FC236}">
                  <a16:creationId xmlns:a16="http://schemas.microsoft.com/office/drawing/2014/main" id="{D7EAD982-ECF0-413F-9DBA-4D55BE95F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07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390" name="Rectangle 38">
              <a:extLst>
                <a:ext uri="{FF2B5EF4-FFF2-40B4-BE49-F238E27FC236}">
                  <a16:creationId xmlns:a16="http://schemas.microsoft.com/office/drawing/2014/main" id="{31B159FF-6694-41D2-AA37-336C1C776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207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391" name="Rectangle 39">
              <a:extLst>
                <a:ext uri="{FF2B5EF4-FFF2-40B4-BE49-F238E27FC236}">
                  <a16:creationId xmlns:a16="http://schemas.microsoft.com/office/drawing/2014/main" id="{E6B056DC-C97A-49CD-9E63-698B09AB7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" y="207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392" name="Rectangle 40">
              <a:extLst>
                <a:ext uri="{FF2B5EF4-FFF2-40B4-BE49-F238E27FC236}">
                  <a16:creationId xmlns:a16="http://schemas.microsoft.com/office/drawing/2014/main" id="{4D86D83E-DC1F-442F-939D-3C6A8C8B5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207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393" name="Rectangle 41">
              <a:extLst>
                <a:ext uri="{FF2B5EF4-FFF2-40B4-BE49-F238E27FC236}">
                  <a16:creationId xmlns:a16="http://schemas.microsoft.com/office/drawing/2014/main" id="{447F7531-366F-4122-B167-F1C0FC4A1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207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394" name="Rectangle 42">
              <a:extLst>
                <a:ext uri="{FF2B5EF4-FFF2-40B4-BE49-F238E27FC236}">
                  <a16:creationId xmlns:a16="http://schemas.microsoft.com/office/drawing/2014/main" id="{65982EB6-E79C-4F59-86A7-87D9E9908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" y="207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395" name="Rectangle 43">
              <a:extLst>
                <a:ext uri="{FF2B5EF4-FFF2-40B4-BE49-F238E27FC236}">
                  <a16:creationId xmlns:a16="http://schemas.microsoft.com/office/drawing/2014/main" id="{1553CF54-CC65-46C5-AAB8-489C85250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" y="250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00396" name="Rectangle 44">
              <a:extLst>
                <a:ext uri="{FF2B5EF4-FFF2-40B4-BE49-F238E27FC236}">
                  <a16:creationId xmlns:a16="http://schemas.microsoft.com/office/drawing/2014/main" id="{CA998547-599F-4D18-A466-FC5F5D0EA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247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ˆ</a:t>
              </a:r>
            </a:p>
          </p:txBody>
        </p:sp>
        <p:sp>
          <p:nvSpPr>
            <p:cNvPr id="100397" name="Rectangle 45">
              <a:extLst>
                <a:ext uri="{FF2B5EF4-FFF2-40B4-BE49-F238E27FC236}">
                  <a16:creationId xmlns:a16="http://schemas.microsoft.com/office/drawing/2014/main" id="{D3174FA1-4618-498F-9221-7F7438C9E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2505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0398" name="Rectangle 46">
              <a:extLst>
                <a:ext uri="{FF2B5EF4-FFF2-40B4-BE49-F238E27FC236}">
                  <a16:creationId xmlns:a16="http://schemas.microsoft.com/office/drawing/2014/main" id="{236E7FAB-DA79-4DBF-A169-852A7EDCB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" y="274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0399" name="Rectangle 47">
              <a:extLst>
                <a:ext uri="{FF2B5EF4-FFF2-40B4-BE49-F238E27FC236}">
                  <a16:creationId xmlns:a16="http://schemas.microsoft.com/office/drawing/2014/main" id="{4350EB4D-CDDA-4333-95C6-282C6FC0D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80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0400" name="Rectangle 48">
              <a:extLst>
                <a:ext uri="{FF2B5EF4-FFF2-40B4-BE49-F238E27FC236}">
                  <a16:creationId xmlns:a16="http://schemas.microsoft.com/office/drawing/2014/main" id="{C045CE43-8D76-42AA-A1F3-C1313B2A0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678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0401" name="Rectangle 49">
              <a:extLst>
                <a:ext uri="{FF2B5EF4-FFF2-40B4-BE49-F238E27FC236}">
                  <a16:creationId xmlns:a16="http://schemas.microsoft.com/office/drawing/2014/main" id="{4CCDA1E8-2156-43E4-9D15-81E2F9EBE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2745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0402" name="Rectangle 50">
              <a:extLst>
                <a:ext uri="{FF2B5EF4-FFF2-40B4-BE49-F238E27FC236}">
                  <a16:creationId xmlns:a16="http://schemas.microsoft.com/office/drawing/2014/main" id="{35D8BBA7-7AEF-428A-A083-B2C713D95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2585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403" name="Rectangle 51">
              <a:extLst>
                <a:ext uri="{FF2B5EF4-FFF2-40B4-BE49-F238E27FC236}">
                  <a16:creationId xmlns:a16="http://schemas.microsoft.com/office/drawing/2014/main" id="{5EC69F97-54A6-4390-BA28-1B88BE9D6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585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404" name="Rectangle 52">
              <a:extLst>
                <a:ext uri="{FF2B5EF4-FFF2-40B4-BE49-F238E27FC236}">
                  <a16:creationId xmlns:a16="http://schemas.microsoft.com/office/drawing/2014/main" id="{1157A006-5496-4DC4-8A18-4FE2B5C82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2585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405" name="Rectangle 53">
              <a:extLst>
                <a:ext uri="{FF2B5EF4-FFF2-40B4-BE49-F238E27FC236}">
                  <a16:creationId xmlns:a16="http://schemas.microsoft.com/office/drawing/2014/main" id="{FDAEDE0C-E470-4573-8D37-5B8B98D4E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585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406" name="Rectangle 54">
              <a:extLst>
                <a:ext uri="{FF2B5EF4-FFF2-40B4-BE49-F238E27FC236}">
                  <a16:creationId xmlns:a16="http://schemas.microsoft.com/office/drawing/2014/main" id="{98A4B962-B98D-416B-8511-B4328520D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2585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407" name="Rectangle 55">
              <a:extLst>
                <a:ext uri="{FF2B5EF4-FFF2-40B4-BE49-F238E27FC236}">
                  <a16:creationId xmlns:a16="http://schemas.microsoft.com/office/drawing/2014/main" id="{35B66838-5A85-48D0-9088-293BA710A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" y="2585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408" name="Rectangle 56">
              <a:extLst>
                <a:ext uri="{FF2B5EF4-FFF2-40B4-BE49-F238E27FC236}">
                  <a16:creationId xmlns:a16="http://schemas.microsoft.com/office/drawing/2014/main" id="{C4FBC65A-5299-42DE-9BF5-48425A862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2585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409" name="Rectangle 57">
              <a:extLst>
                <a:ext uri="{FF2B5EF4-FFF2-40B4-BE49-F238E27FC236}">
                  <a16:creationId xmlns:a16="http://schemas.microsoft.com/office/drawing/2014/main" id="{B2A2A42B-EE66-4878-B4A4-D09AD7B8E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2585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410" name="Rectangle 58">
              <a:extLst>
                <a:ext uri="{FF2B5EF4-FFF2-40B4-BE49-F238E27FC236}">
                  <a16:creationId xmlns:a16="http://schemas.microsoft.com/office/drawing/2014/main" id="{5121A254-F6D2-4095-B355-4284FB23B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" y="2585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411" name="Rectangle 59">
              <a:extLst>
                <a:ext uri="{FF2B5EF4-FFF2-40B4-BE49-F238E27FC236}">
                  <a16:creationId xmlns:a16="http://schemas.microsoft.com/office/drawing/2014/main" id="{38C8D0B7-E49C-4D56-863D-4393B42A13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01" y="2985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¼</a:t>
              </a:r>
            </a:p>
          </p:txBody>
        </p:sp>
        <p:sp>
          <p:nvSpPr>
            <p:cNvPr id="100412" name="Rectangle 60">
              <a:extLst>
                <a:ext uri="{FF2B5EF4-FFF2-40B4-BE49-F238E27FC236}">
                  <a16:creationId xmlns:a16="http://schemas.microsoft.com/office/drawing/2014/main" id="{764D7A8C-4DCD-4FA2-A230-10AC44582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" y="3209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00413" name="Rectangle 61">
              <a:extLst>
                <a:ext uri="{FF2B5EF4-FFF2-40B4-BE49-F238E27FC236}">
                  <a16:creationId xmlns:a16="http://schemas.microsoft.com/office/drawing/2014/main" id="{E866823E-96D8-4709-ABA7-BA872247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3177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ˆ</a:t>
              </a:r>
            </a:p>
          </p:txBody>
        </p:sp>
        <p:sp>
          <p:nvSpPr>
            <p:cNvPr id="100414" name="Rectangle 62">
              <a:extLst>
                <a:ext uri="{FF2B5EF4-FFF2-40B4-BE49-F238E27FC236}">
                  <a16:creationId xmlns:a16="http://schemas.microsoft.com/office/drawing/2014/main" id="{FD8DFE89-74B0-4B11-8604-916EADD9F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3209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0415" name="Rectangle 63">
              <a:extLst>
                <a:ext uri="{FF2B5EF4-FFF2-40B4-BE49-F238E27FC236}">
                  <a16:creationId xmlns:a16="http://schemas.microsoft.com/office/drawing/2014/main" id="{E1DE5D8D-7E06-46AD-AB2F-2A80A17C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" y="344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0416" name="Rectangle 64">
              <a:extLst>
                <a:ext uri="{FF2B5EF4-FFF2-40B4-BE49-F238E27FC236}">
                  <a16:creationId xmlns:a16="http://schemas.microsoft.com/office/drawing/2014/main" id="{3B4BD316-CF9F-44DE-A0C9-D5DA52DF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355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100417" name="Rectangle 65">
              <a:extLst>
                <a:ext uri="{FF2B5EF4-FFF2-40B4-BE49-F238E27FC236}">
                  <a16:creationId xmlns:a16="http://schemas.microsoft.com/office/drawing/2014/main" id="{7D608870-356C-44A6-9503-00D39FD66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3523"/>
              <a:ext cx="173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22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0418" name="Rectangle 66">
              <a:extLst>
                <a:ext uri="{FF2B5EF4-FFF2-40B4-BE49-F238E27FC236}">
                  <a16:creationId xmlns:a16="http://schemas.microsoft.com/office/drawing/2014/main" id="{42885DFA-8D95-43DE-944C-5785EC989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338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0419" name="Rectangle 67">
              <a:extLst>
                <a:ext uri="{FF2B5EF4-FFF2-40B4-BE49-F238E27FC236}">
                  <a16:creationId xmlns:a16="http://schemas.microsoft.com/office/drawing/2014/main" id="{F466636F-CE79-467C-8722-A133FE8F7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449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0420" name="Rectangle 68">
              <a:extLst>
                <a:ext uri="{FF2B5EF4-FFF2-40B4-BE49-F238E27FC236}">
                  <a16:creationId xmlns:a16="http://schemas.microsoft.com/office/drawing/2014/main" id="{4404BB91-981D-436A-B02D-41B367818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2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421" name="Rectangle 69">
              <a:extLst>
                <a:ext uri="{FF2B5EF4-FFF2-40B4-BE49-F238E27FC236}">
                  <a16:creationId xmlns:a16="http://schemas.microsoft.com/office/drawing/2014/main" id="{2D048005-2EFF-4F61-A318-482DC5ADF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32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422" name="Rectangle 70">
              <a:extLst>
                <a:ext uri="{FF2B5EF4-FFF2-40B4-BE49-F238E27FC236}">
                  <a16:creationId xmlns:a16="http://schemas.microsoft.com/office/drawing/2014/main" id="{90DFEA6A-2F4B-4FAE-B093-4E4DFF3F7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32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423" name="Rectangle 71">
              <a:extLst>
                <a:ext uri="{FF2B5EF4-FFF2-40B4-BE49-F238E27FC236}">
                  <a16:creationId xmlns:a16="http://schemas.microsoft.com/office/drawing/2014/main" id="{82063183-4534-46C4-AF55-59F2FDFFC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" y="32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424" name="Rectangle 72">
              <a:extLst>
                <a:ext uri="{FF2B5EF4-FFF2-40B4-BE49-F238E27FC236}">
                  <a16:creationId xmlns:a16="http://schemas.microsoft.com/office/drawing/2014/main" id="{62C1DCB0-5AB5-4D13-AE11-1A9228791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32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425" name="Rectangle 73">
              <a:extLst>
                <a:ext uri="{FF2B5EF4-FFF2-40B4-BE49-F238E27FC236}">
                  <a16:creationId xmlns:a16="http://schemas.microsoft.com/office/drawing/2014/main" id="{C6132C3C-3352-4663-A069-E5DA4EDD0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32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426" name="Rectangle 74">
              <a:extLst>
                <a:ext uri="{FF2B5EF4-FFF2-40B4-BE49-F238E27FC236}">
                  <a16:creationId xmlns:a16="http://schemas.microsoft.com/office/drawing/2014/main" id="{69B69BE2-E8CB-430F-997E-75AE8EE6C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" y="32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427" name="Rectangle 75">
              <a:extLst>
                <a:ext uri="{FF2B5EF4-FFF2-40B4-BE49-F238E27FC236}">
                  <a16:creationId xmlns:a16="http://schemas.microsoft.com/office/drawing/2014/main" id="{FCA00DB3-45B4-414F-8D2C-361866EEA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2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428" name="Rectangle 76">
              <a:extLst>
                <a:ext uri="{FF2B5EF4-FFF2-40B4-BE49-F238E27FC236}">
                  <a16:creationId xmlns:a16="http://schemas.microsoft.com/office/drawing/2014/main" id="{FE84A802-289C-4619-9E56-C182A98BB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32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429" name="Rectangle 77">
              <a:extLst>
                <a:ext uri="{FF2B5EF4-FFF2-40B4-BE49-F238E27FC236}">
                  <a16:creationId xmlns:a16="http://schemas.microsoft.com/office/drawing/2014/main" id="{BC9E5A65-CAF0-4B86-9CA4-ECC00E5A0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32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430" name="Rectangle 78">
              <a:extLst>
                <a:ext uri="{FF2B5EF4-FFF2-40B4-BE49-F238E27FC236}">
                  <a16:creationId xmlns:a16="http://schemas.microsoft.com/office/drawing/2014/main" id="{17C4A504-EDB9-4FC8-879D-FB7D6FEA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32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0431" name="Rectangle 79">
              <a:extLst>
                <a:ext uri="{FF2B5EF4-FFF2-40B4-BE49-F238E27FC236}">
                  <a16:creationId xmlns:a16="http://schemas.microsoft.com/office/drawing/2014/main" id="{A6C0653E-37EA-460C-A271-D06030C48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2713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</a:p>
          </p:txBody>
        </p:sp>
        <p:sp>
          <p:nvSpPr>
            <p:cNvPr id="100432" name="Freeform 80">
              <a:extLst>
                <a:ext uri="{FF2B5EF4-FFF2-40B4-BE49-F238E27FC236}">
                  <a16:creationId xmlns:a16="http://schemas.microsoft.com/office/drawing/2014/main" id="{6D890648-BEDC-4447-98DC-37B67716C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1944"/>
              <a:ext cx="49" cy="1761"/>
            </a:xfrm>
            <a:custGeom>
              <a:avLst/>
              <a:gdLst>
                <a:gd name="T0" fmla="*/ 48 w 49"/>
                <a:gd name="T1" fmla="*/ 1760 h 1761"/>
                <a:gd name="T2" fmla="*/ 0 w 49"/>
                <a:gd name="T3" fmla="*/ 1760 h 1761"/>
                <a:gd name="T4" fmla="*/ 0 w 49"/>
                <a:gd name="T5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1761">
                  <a:moveTo>
                    <a:pt x="48" y="1760"/>
                  </a:moveTo>
                  <a:lnTo>
                    <a:pt x="0" y="176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defTabSz="130046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2560" kern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433" name="Freeform 81">
              <a:extLst>
                <a:ext uri="{FF2B5EF4-FFF2-40B4-BE49-F238E27FC236}">
                  <a16:creationId xmlns:a16="http://schemas.microsoft.com/office/drawing/2014/main" id="{B323EA61-19E8-4BF4-BE75-401741EC7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1944"/>
              <a:ext cx="49" cy="1"/>
            </a:xfrm>
            <a:custGeom>
              <a:avLst/>
              <a:gdLst>
                <a:gd name="T0" fmla="*/ 0 w 49"/>
                <a:gd name="T1" fmla="*/ 0 h 1"/>
                <a:gd name="T2" fmla="*/ 48 w 49"/>
                <a:gd name="T3" fmla="*/ 0 h 1"/>
                <a:gd name="T4" fmla="*/ 0 w 49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1">
                  <a:moveTo>
                    <a:pt x="0" y="0"/>
                  </a:move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defTabSz="130046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2560" kern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434" name="Freeform 82">
              <a:extLst>
                <a:ext uri="{FF2B5EF4-FFF2-40B4-BE49-F238E27FC236}">
                  <a16:creationId xmlns:a16="http://schemas.microsoft.com/office/drawing/2014/main" id="{C189DC53-6164-407F-8E95-6239B3A2A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" y="1944"/>
              <a:ext cx="49" cy="1761"/>
            </a:xfrm>
            <a:custGeom>
              <a:avLst/>
              <a:gdLst>
                <a:gd name="T0" fmla="*/ 0 w 49"/>
                <a:gd name="T1" fmla="*/ 1760 h 1761"/>
                <a:gd name="T2" fmla="*/ 48 w 49"/>
                <a:gd name="T3" fmla="*/ 1760 h 1761"/>
                <a:gd name="T4" fmla="*/ 48 w 49"/>
                <a:gd name="T5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1761">
                  <a:moveTo>
                    <a:pt x="0" y="1760"/>
                  </a:moveTo>
                  <a:lnTo>
                    <a:pt x="48" y="1760"/>
                  </a:lnTo>
                  <a:lnTo>
                    <a:pt x="48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defTabSz="130046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2560" kern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435" name="Freeform 83">
              <a:extLst>
                <a:ext uri="{FF2B5EF4-FFF2-40B4-BE49-F238E27FC236}">
                  <a16:creationId xmlns:a16="http://schemas.microsoft.com/office/drawing/2014/main" id="{E43B2A2C-8826-4005-9349-767E09D72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" y="1944"/>
              <a:ext cx="49" cy="1"/>
            </a:xfrm>
            <a:custGeom>
              <a:avLst/>
              <a:gdLst>
                <a:gd name="T0" fmla="*/ 48 w 49"/>
                <a:gd name="T1" fmla="*/ 0 h 1"/>
                <a:gd name="T2" fmla="*/ 0 w 49"/>
                <a:gd name="T3" fmla="*/ 0 h 1"/>
                <a:gd name="T4" fmla="*/ 48 w 49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1">
                  <a:moveTo>
                    <a:pt x="48" y="0"/>
                  </a:move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defTabSz="130046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2560" kern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0436" name="Rectangle 84">
            <a:extLst>
              <a:ext uri="{FF2B5EF4-FFF2-40B4-BE49-F238E27FC236}">
                <a16:creationId xmlns:a16="http://schemas.microsoft.com/office/drawing/2014/main" id="{3E0B27DE-88FD-4F0F-81BE-D7BBF05B7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56" y="8462152"/>
            <a:ext cx="10700388" cy="65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694" tIns="63218" rIns="128694" bIns="63218">
            <a:spAutoFit/>
          </a:bodyPr>
          <a:lstStyle/>
          <a:p>
            <a:pPr defTabSz="130046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413" b="1" kern="1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 Step: Compute the Sensitivities (Backpropagation)</a:t>
            </a:r>
          </a:p>
        </p:txBody>
      </p:sp>
      <p:sp>
        <p:nvSpPr>
          <p:cNvPr id="100437" name="Rectangle 85">
            <a:extLst>
              <a:ext uri="{FF2B5EF4-FFF2-40B4-BE49-F238E27FC236}">
                <a16:creationId xmlns:a16="http://schemas.microsoft.com/office/drawing/2014/main" id="{6EC468DA-433F-40C8-97D1-C19B5D90F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Steepest Descent</a:t>
            </a:r>
          </a:p>
        </p:txBody>
      </p:sp>
    </p:spTree>
    <p:extLst>
      <p:ext uri="{BB962C8B-B14F-4D97-AF65-F5344CB8AC3E}">
        <p14:creationId xmlns:p14="http://schemas.microsoft.com/office/powerpoint/2010/main" val="1767418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13">
            <a:extLst>
              <a:ext uri="{FF2B5EF4-FFF2-40B4-BE49-F238E27FC236}">
                <a16:creationId xmlns:a16="http://schemas.microsoft.com/office/drawing/2014/main" id="{5F70F505-17CA-48DD-9FBC-527811CE3D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</a:pPr>
            <a:fld id="{152CA932-9A79-4175-972B-428282B49D77}" type="slidenum">
              <a:rPr lang="en-US" altLang="zh-CN" kern="1200">
                <a:ea typeface="宋体" panose="02010600030101010101" pitchFamily="2" charset="-122"/>
                <a:cs typeface="+mn-cs"/>
              </a:rPr>
              <a:pPr defTabSz="1300460" fontAlgn="base" hangingPunct="1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 kern="1200"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1378" name="Group 2">
            <a:extLst>
              <a:ext uri="{FF2B5EF4-FFF2-40B4-BE49-F238E27FC236}">
                <a16:creationId xmlns:a16="http://schemas.microsoft.com/office/drawing/2014/main" id="{492CDF42-1D16-4234-8786-24560F0D713B}"/>
              </a:ext>
            </a:extLst>
          </p:cNvPr>
          <p:cNvGrpSpPr>
            <a:grpSpLocks/>
          </p:cNvGrpSpPr>
          <p:nvPr/>
        </p:nvGrpSpPr>
        <p:grpSpPr bwMode="auto">
          <a:xfrm>
            <a:off x="153529" y="3585351"/>
            <a:ext cx="5192889" cy="4800036"/>
            <a:chOff x="160" y="724"/>
            <a:chExt cx="2300" cy="2126"/>
          </a:xfrm>
        </p:grpSpPr>
        <p:sp>
          <p:nvSpPr>
            <p:cNvPr id="101379" name="Rectangle 3">
              <a:extLst>
                <a:ext uri="{FF2B5EF4-FFF2-40B4-BE49-F238E27FC236}">
                  <a16:creationId xmlns:a16="http://schemas.microsoft.com/office/drawing/2014/main" id="{FA02BC47-1968-4850-B85C-E29A519A8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" y="1559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44" b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1380" name="Rectangle 4">
              <a:extLst>
                <a:ext uri="{FF2B5EF4-FFF2-40B4-BE49-F238E27FC236}">
                  <a16:creationId xmlns:a16="http://schemas.microsoft.com/office/drawing/2014/main" id="{97B165EE-7320-46A1-BC39-B41B0EF04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" y="1506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381" name="Rectangle 5">
              <a:extLst>
                <a:ext uri="{FF2B5EF4-FFF2-40B4-BE49-F238E27FC236}">
                  <a16:creationId xmlns:a16="http://schemas.microsoft.com/office/drawing/2014/main" id="{5F91CA9E-D152-4469-9FEA-842E315D7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150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1382" name="Rectangle 6">
              <a:extLst>
                <a:ext uri="{FF2B5EF4-FFF2-40B4-BE49-F238E27FC236}">
                  <a16:creationId xmlns:a16="http://schemas.microsoft.com/office/drawing/2014/main" id="{B698D357-73DF-435E-B561-869B7B62D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1506"/>
              <a:ext cx="1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101383" name="Rectangle 7">
              <a:extLst>
                <a:ext uri="{FF2B5EF4-FFF2-40B4-BE49-F238E27FC236}">
                  <a16:creationId xmlns:a16="http://schemas.microsoft.com/office/drawing/2014/main" id="{1A876FDD-CB93-4D9F-A7C6-88E50DC1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1573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1384" name="Rectangle 8">
              <a:extLst>
                <a:ext uri="{FF2B5EF4-FFF2-40B4-BE49-F238E27FC236}">
                  <a16:creationId xmlns:a16="http://schemas.microsoft.com/office/drawing/2014/main" id="{39378BD6-1FD2-4A74-AA0E-BBC38ABDB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" y="1799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44" b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1385" name="Rectangle 9">
              <a:extLst>
                <a:ext uri="{FF2B5EF4-FFF2-40B4-BE49-F238E27FC236}">
                  <a16:creationId xmlns:a16="http://schemas.microsoft.com/office/drawing/2014/main" id="{DAAE73B5-76C1-4A96-AB7C-87B6B000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1746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386" name="Rectangle 10">
              <a:extLst>
                <a:ext uri="{FF2B5EF4-FFF2-40B4-BE49-F238E27FC236}">
                  <a16:creationId xmlns:a16="http://schemas.microsoft.com/office/drawing/2014/main" id="{A43138ED-EF5D-40E6-80B9-98EB4BDA5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1813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1387" name="Rectangle 11">
              <a:extLst>
                <a:ext uri="{FF2B5EF4-FFF2-40B4-BE49-F238E27FC236}">
                  <a16:creationId xmlns:a16="http://schemas.microsoft.com/office/drawing/2014/main" id="{1928CF9A-80E8-4A26-86B8-F8C766ABA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165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388" name="Rectangle 12">
              <a:extLst>
                <a:ext uri="{FF2B5EF4-FFF2-40B4-BE49-F238E27FC236}">
                  <a16:creationId xmlns:a16="http://schemas.microsoft.com/office/drawing/2014/main" id="{389E0019-D4CE-4744-968C-B298A2EA7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" y="165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389" name="Rectangle 13">
              <a:extLst>
                <a:ext uri="{FF2B5EF4-FFF2-40B4-BE49-F238E27FC236}">
                  <a16:creationId xmlns:a16="http://schemas.microsoft.com/office/drawing/2014/main" id="{D55DD75C-4F3F-4623-BF96-5CBB3A3B3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" y="165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390" name="Rectangle 14">
              <a:extLst>
                <a:ext uri="{FF2B5EF4-FFF2-40B4-BE49-F238E27FC236}">
                  <a16:creationId xmlns:a16="http://schemas.microsoft.com/office/drawing/2014/main" id="{CD936991-34A8-4E63-BAD7-ED87E97B4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" y="165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391" name="Rectangle 15">
              <a:extLst>
                <a:ext uri="{FF2B5EF4-FFF2-40B4-BE49-F238E27FC236}">
                  <a16:creationId xmlns:a16="http://schemas.microsoft.com/office/drawing/2014/main" id="{1983A06E-02C6-4208-93B5-B6D61473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165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392" name="Rectangle 16">
              <a:extLst>
                <a:ext uri="{FF2B5EF4-FFF2-40B4-BE49-F238E27FC236}">
                  <a16:creationId xmlns:a16="http://schemas.microsoft.com/office/drawing/2014/main" id="{1C4554C0-B766-493F-B36A-11A0E0E33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" y="165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393" name="Rectangle 17">
              <a:extLst>
                <a:ext uri="{FF2B5EF4-FFF2-40B4-BE49-F238E27FC236}">
                  <a16:creationId xmlns:a16="http://schemas.microsoft.com/office/drawing/2014/main" id="{EA29AD04-AFEE-4349-BA6B-9D6D521FA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165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394" name="Rectangle 18">
              <a:extLst>
                <a:ext uri="{FF2B5EF4-FFF2-40B4-BE49-F238E27FC236}">
                  <a16:creationId xmlns:a16="http://schemas.microsoft.com/office/drawing/2014/main" id="{A483B0A9-421C-4AB7-82BD-BFA8997CE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" y="165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395" name="Rectangle 19">
              <a:extLst>
                <a:ext uri="{FF2B5EF4-FFF2-40B4-BE49-F238E27FC236}">
                  <a16:creationId xmlns:a16="http://schemas.microsoft.com/office/drawing/2014/main" id="{106FFAE6-5FFD-4723-B22A-310A2F1CB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165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396" name="Rectangle 20">
              <a:extLst>
                <a:ext uri="{FF2B5EF4-FFF2-40B4-BE49-F238E27FC236}">
                  <a16:creationId xmlns:a16="http://schemas.microsoft.com/office/drawing/2014/main" id="{2EDB88C5-3C1B-43C2-BAA7-BFA6C3F3D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" y="165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397" name="Rectangle 21">
              <a:extLst>
                <a:ext uri="{FF2B5EF4-FFF2-40B4-BE49-F238E27FC236}">
                  <a16:creationId xmlns:a16="http://schemas.microsoft.com/office/drawing/2014/main" id="{1542246D-0FC4-4B41-B589-CCB2F5B4A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65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398" name="Rectangle 22">
              <a:extLst>
                <a:ext uri="{FF2B5EF4-FFF2-40B4-BE49-F238E27FC236}">
                  <a16:creationId xmlns:a16="http://schemas.microsoft.com/office/drawing/2014/main" id="{08F79693-7786-4C7E-B458-A44C6FA98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" y="165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399" name="Rectangle 23">
              <a:extLst>
                <a:ext uri="{FF2B5EF4-FFF2-40B4-BE49-F238E27FC236}">
                  <a16:creationId xmlns:a16="http://schemas.microsoft.com/office/drawing/2014/main" id="{CD27C595-B896-48BC-A9F2-67BC131C6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" y="165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00" name="Rectangle 24">
              <a:extLst>
                <a:ext uri="{FF2B5EF4-FFF2-40B4-BE49-F238E27FC236}">
                  <a16:creationId xmlns:a16="http://schemas.microsoft.com/office/drawing/2014/main" id="{E9A807E8-0471-4C72-8B1E-F242B5465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165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01" name="Rectangle 25">
              <a:extLst>
                <a:ext uri="{FF2B5EF4-FFF2-40B4-BE49-F238E27FC236}">
                  <a16:creationId xmlns:a16="http://schemas.microsoft.com/office/drawing/2014/main" id="{4898EBCD-0086-47ED-ACEF-B3615D10C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" y="165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02" name="Rectangle 26">
              <a:extLst>
                <a:ext uri="{FF2B5EF4-FFF2-40B4-BE49-F238E27FC236}">
                  <a16:creationId xmlns:a16="http://schemas.microsoft.com/office/drawing/2014/main" id="{1A7B0115-1738-4A8B-BCF5-27CCC7E62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165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03" name="Rectangle 27">
              <a:extLst>
                <a:ext uri="{FF2B5EF4-FFF2-40B4-BE49-F238E27FC236}">
                  <a16:creationId xmlns:a16="http://schemas.microsoft.com/office/drawing/2014/main" id="{F1042A89-619C-493D-B8C4-559A58A07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65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04" name="Rectangle 28">
              <a:extLst>
                <a:ext uri="{FF2B5EF4-FFF2-40B4-BE49-F238E27FC236}">
                  <a16:creationId xmlns:a16="http://schemas.microsoft.com/office/drawing/2014/main" id="{C7D8B6DD-F61D-434B-B401-4668E4634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80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1405" name="Rectangle 29">
              <a:extLst>
                <a:ext uri="{FF2B5EF4-FFF2-40B4-BE49-F238E27FC236}">
                  <a16:creationId xmlns:a16="http://schemas.microsoft.com/office/drawing/2014/main" id="{C1CA81FF-FAE5-4E73-92ED-741F1F1B2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8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1406" name="Rectangle 30">
              <a:extLst>
                <a:ext uri="{FF2B5EF4-FFF2-40B4-BE49-F238E27FC236}">
                  <a16:creationId xmlns:a16="http://schemas.microsoft.com/office/drawing/2014/main" id="{E2F7872B-B5F2-45B4-AA1C-77E964791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754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407" name="Rectangle 31">
              <a:extLst>
                <a:ext uri="{FF2B5EF4-FFF2-40B4-BE49-F238E27FC236}">
                  <a16:creationId xmlns:a16="http://schemas.microsoft.com/office/drawing/2014/main" id="{7D050FC8-A587-4609-8324-0DC2E954F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75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1408" name="Rectangle 32">
              <a:extLst>
                <a:ext uri="{FF2B5EF4-FFF2-40B4-BE49-F238E27FC236}">
                  <a16:creationId xmlns:a16="http://schemas.microsoft.com/office/drawing/2014/main" id="{AFF693E4-A0DA-4625-A411-BB5113A75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754"/>
              <a:ext cx="1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101409" name="Rectangle 33">
              <a:extLst>
                <a:ext uri="{FF2B5EF4-FFF2-40B4-BE49-F238E27FC236}">
                  <a16:creationId xmlns:a16="http://schemas.microsoft.com/office/drawing/2014/main" id="{2B0785E5-F5B9-44F3-9884-D0313BAF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" y="805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1410" name="Rectangle 34">
              <a:extLst>
                <a:ext uri="{FF2B5EF4-FFF2-40B4-BE49-F238E27FC236}">
                  <a16:creationId xmlns:a16="http://schemas.microsoft.com/office/drawing/2014/main" id="{3D717159-0E91-4537-8DC4-EDED47DD9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109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1411" name="Rectangle 35">
              <a:extLst>
                <a:ext uri="{FF2B5EF4-FFF2-40B4-BE49-F238E27FC236}">
                  <a16:creationId xmlns:a16="http://schemas.microsoft.com/office/drawing/2014/main" id="{04E60550-3616-4340-92EB-282E97F2E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" y="115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1412" name="Rectangle 36">
              <a:extLst>
                <a:ext uri="{FF2B5EF4-FFF2-40B4-BE49-F238E27FC236}">
                  <a16:creationId xmlns:a16="http://schemas.microsoft.com/office/drawing/2014/main" id="{F433CE08-428C-467B-85CA-5CDAE0258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" y="1026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413" name="Rectangle 37">
              <a:extLst>
                <a:ext uri="{FF2B5EF4-FFF2-40B4-BE49-F238E27FC236}">
                  <a16:creationId xmlns:a16="http://schemas.microsoft.com/office/drawing/2014/main" id="{C7C1D67D-104C-4A6B-A61B-86F2441E8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1093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1414" name="Rectangle 38">
              <a:extLst>
                <a:ext uri="{FF2B5EF4-FFF2-40B4-BE49-F238E27FC236}">
                  <a16:creationId xmlns:a16="http://schemas.microsoft.com/office/drawing/2014/main" id="{782B1973-2BA5-42B8-9448-5AF5B48B1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15" name="Rectangle 39">
              <a:extLst>
                <a:ext uri="{FF2B5EF4-FFF2-40B4-BE49-F238E27FC236}">
                  <a16:creationId xmlns:a16="http://schemas.microsoft.com/office/drawing/2014/main" id="{E50AB99E-DB17-436F-BF89-B23F614E4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16" name="Rectangle 40">
              <a:extLst>
                <a:ext uri="{FF2B5EF4-FFF2-40B4-BE49-F238E27FC236}">
                  <a16:creationId xmlns:a16="http://schemas.microsoft.com/office/drawing/2014/main" id="{4D6BC4C4-2762-4AF7-8010-B8BCBB6E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17" name="Rectangle 41">
              <a:extLst>
                <a:ext uri="{FF2B5EF4-FFF2-40B4-BE49-F238E27FC236}">
                  <a16:creationId xmlns:a16="http://schemas.microsoft.com/office/drawing/2014/main" id="{906F2448-54A5-4619-AB9F-0B7FDE099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18" name="Rectangle 42">
              <a:extLst>
                <a:ext uri="{FF2B5EF4-FFF2-40B4-BE49-F238E27FC236}">
                  <a16:creationId xmlns:a16="http://schemas.microsoft.com/office/drawing/2014/main" id="{408E25BB-BA33-4C29-85E9-42A842F0A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19" name="Rectangle 43">
              <a:extLst>
                <a:ext uri="{FF2B5EF4-FFF2-40B4-BE49-F238E27FC236}">
                  <a16:creationId xmlns:a16="http://schemas.microsoft.com/office/drawing/2014/main" id="{BFB39066-3CAD-4CD3-9C7D-EF457EF33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20" name="Rectangle 44">
              <a:extLst>
                <a:ext uri="{FF2B5EF4-FFF2-40B4-BE49-F238E27FC236}">
                  <a16:creationId xmlns:a16="http://schemas.microsoft.com/office/drawing/2014/main" id="{AAAA200B-9DAE-42AC-9BFA-574CC9BF5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21" name="Rectangle 45">
              <a:extLst>
                <a:ext uri="{FF2B5EF4-FFF2-40B4-BE49-F238E27FC236}">
                  <a16:creationId xmlns:a16="http://schemas.microsoft.com/office/drawing/2014/main" id="{7BC48A7D-479A-481E-8E46-55785647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22" name="Rectangle 46">
              <a:extLst>
                <a:ext uri="{FF2B5EF4-FFF2-40B4-BE49-F238E27FC236}">
                  <a16:creationId xmlns:a16="http://schemas.microsoft.com/office/drawing/2014/main" id="{BD502310-DAAE-4F2A-B225-FA2ECF10D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23" name="Rectangle 47">
              <a:extLst>
                <a:ext uri="{FF2B5EF4-FFF2-40B4-BE49-F238E27FC236}">
                  <a16:creationId xmlns:a16="http://schemas.microsoft.com/office/drawing/2014/main" id="{92B660F0-6BBD-4A22-B211-A863E845D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24" name="Rectangle 48">
              <a:extLst>
                <a:ext uri="{FF2B5EF4-FFF2-40B4-BE49-F238E27FC236}">
                  <a16:creationId xmlns:a16="http://schemas.microsoft.com/office/drawing/2014/main" id="{D51369FC-AB19-475A-A668-FEE60BA23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25" name="Rectangle 49">
              <a:extLst>
                <a:ext uri="{FF2B5EF4-FFF2-40B4-BE49-F238E27FC236}">
                  <a16:creationId xmlns:a16="http://schemas.microsoft.com/office/drawing/2014/main" id="{B64BBF03-D644-43A8-BF5A-AB674F8D0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26" name="Rectangle 50">
              <a:extLst>
                <a:ext uri="{FF2B5EF4-FFF2-40B4-BE49-F238E27FC236}">
                  <a16:creationId xmlns:a16="http://schemas.microsoft.com/office/drawing/2014/main" id="{70C48044-7DBE-47B3-9803-63494CB3F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27" name="Rectangle 51">
              <a:extLst>
                <a:ext uri="{FF2B5EF4-FFF2-40B4-BE49-F238E27FC236}">
                  <a16:creationId xmlns:a16="http://schemas.microsoft.com/office/drawing/2014/main" id="{F8344B41-849B-4DF3-A5AF-1445F281B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28" name="Rectangle 52">
              <a:extLst>
                <a:ext uri="{FF2B5EF4-FFF2-40B4-BE49-F238E27FC236}">
                  <a16:creationId xmlns:a16="http://schemas.microsoft.com/office/drawing/2014/main" id="{A939E878-4FD3-4636-8EEB-EEB121148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29" name="Rectangle 53">
              <a:extLst>
                <a:ext uri="{FF2B5EF4-FFF2-40B4-BE49-F238E27FC236}">
                  <a16:creationId xmlns:a16="http://schemas.microsoft.com/office/drawing/2014/main" id="{5B1C8B11-70F9-4694-B730-8F2E36509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30" name="Rectangle 54">
              <a:extLst>
                <a:ext uri="{FF2B5EF4-FFF2-40B4-BE49-F238E27FC236}">
                  <a16:creationId xmlns:a16="http://schemas.microsoft.com/office/drawing/2014/main" id="{A438C115-54CE-4774-9298-15EBFA40F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80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1431" name="Rectangle 55">
              <a:extLst>
                <a:ext uri="{FF2B5EF4-FFF2-40B4-BE49-F238E27FC236}">
                  <a16:creationId xmlns:a16="http://schemas.microsoft.com/office/drawing/2014/main" id="{4CCCD306-DA28-4100-8BD2-81397B369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" y="8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1432" name="Rectangle 56">
              <a:extLst>
                <a:ext uri="{FF2B5EF4-FFF2-40B4-BE49-F238E27FC236}">
                  <a16:creationId xmlns:a16="http://schemas.microsoft.com/office/drawing/2014/main" id="{1421EEF4-0585-45A6-8D82-C0C77FEBA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" y="754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433" name="Rectangle 57">
              <a:extLst>
                <a:ext uri="{FF2B5EF4-FFF2-40B4-BE49-F238E27FC236}">
                  <a16:creationId xmlns:a16="http://schemas.microsoft.com/office/drawing/2014/main" id="{01510249-7AD0-4EB6-9F79-284EDCFD1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75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1434" name="Rectangle 58">
              <a:extLst>
                <a:ext uri="{FF2B5EF4-FFF2-40B4-BE49-F238E27FC236}">
                  <a16:creationId xmlns:a16="http://schemas.microsoft.com/office/drawing/2014/main" id="{F6B7CE37-71A6-447B-9E78-C80707795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754"/>
              <a:ext cx="1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101435" name="Rectangle 59">
              <a:extLst>
                <a:ext uri="{FF2B5EF4-FFF2-40B4-BE49-F238E27FC236}">
                  <a16:creationId xmlns:a16="http://schemas.microsoft.com/office/drawing/2014/main" id="{C6589872-62EE-4991-ACC1-5E7CB57DC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805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1436" name="Rectangle 60">
              <a:extLst>
                <a:ext uri="{FF2B5EF4-FFF2-40B4-BE49-F238E27FC236}">
                  <a16:creationId xmlns:a16="http://schemas.microsoft.com/office/drawing/2014/main" id="{27236C62-68AE-4FB0-8D0E-890CEDA3D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09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1437" name="Rectangle 61">
              <a:extLst>
                <a:ext uri="{FF2B5EF4-FFF2-40B4-BE49-F238E27FC236}">
                  <a16:creationId xmlns:a16="http://schemas.microsoft.com/office/drawing/2014/main" id="{6C87AD55-8272-4A58-A5C7-8298770C6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115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1438" name="Rectangle 62">
              <a:extLst>
                <a:ext uri="{FF2B5EF4-FFF2-40B4-BE49-F238E27FC236}">
                  <a16:creationId xmlns:a16="http://schemas.microsoft.com/office/drawing/2014/main" id="{7648203D-C792-43C9-8E37-7912B72D1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1026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439" name="Rectangle 63">
              <a:extLst>
                <a:ext uri="{FF2B5EF4-FFF2-40B4-BE49-F238E27FC236}">
                  <a16:creationId xmlns:a16="http://schemas.microsoft.com/office/drawing/2014/main" id="{08F4622A-D26E-4031-90F4-C131B74A7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1093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1440" name="Rectangle 64">
              <a:extLst>
                <a:ext uri="{FF2B5EF4-FFF2-40B4-BE49-F238E27FC236}">
                  <a16:creationId xmlns:a16="http://schemas.microsoft.com/office/drawing/2014/main" id="{2A7172EF-DD35-4E24-BFEE-673C6745D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41" name="Rectangle 65">
              <a:extLst>
                <a:ext uri="{FF2B5EF4-FFF2-40B4-BE49-F238E27FC236}">
                  <a16:creationId xmlns:a16="http://schemas.microsoft.com/office/drawing/2014/main" id="{CEE11337-D125-4CA2-ADCC-825E4B10A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42" name="Rectangle 66">
              <a:extLst>
                <a:ext uri="{FF2B5EF4-FFF2-40B4-BE49-F238E27FC236}">
                  <a16:creationId xmlns:a16="http://schemas.microsoft.com/office/drawing/2014/main" id="{204F55F3-852B-4F42-A3B8-8E8A0F6CF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43" name="Rectangle 67">
              <a:extLst>
                <a:ext uri="{FF2B5EF4-FFF2-40B4-BE49-F238E27FC236}">
                  <a16:creationId xmlns:a16="http://schemas.microsoft.com/office/drawing/2014/main" id="{DB9C53E9-86F6-4B78-927C-7F6D60DCE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44" name="Rectangle 68">
              <a:extLst>
                <a:ext uri="{FF2B5EF4-FFF2-40B4-BE49-F238E27FC236}">
                  <a16:creationId xmlns:a16="http://schemas.microsoft.com/office/drawing/2014/main" id="{6F17A57E-C388-4ED7-88A9-616668F6F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45" name="Rectangle 69">
              <a:extLst>
                <a:ext uri="{FF2B5EF4-FFF2-40B4-BE49-F238E27FC236}">
                  <a16:creationId xmlns:a16="http://schemas.microsoft.com/office/drawing/2014/main" id="{39B03A7C-35FB-43E0-95C2-50CA6460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46" name="Rectangle 70">
              <a:extLst>
                <a:ext uri="{FF2B5EF4-FFF2-40B4-BE49-F238E27FC236}">
                  <a16:creationId xmlns:a16="http://schemas.microsoft.com/office/drawing/2014/main" id="{B124E08E-E985-4286-B56E-4FBBE63EE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47" name="Rectangle 71">
              <a:extLst>
                <a:ext uri="{FF2B5EF4-FFF2-40B4-BE49-F238E27FC236}">
                  <a16:creationId xmlns:a16="http://schemas.microsoft.com/office/drawing/2014/main" id="{937048FA-6953-44CE-838E-4D32E5984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48" name="Rectangle 72">
              <a:extLst>
                <a:ext uri="{FF2B5EF4-FFF2-40B4-BE49-F238E27FC236}">
                  <a16:creationId xmlns:a16="http://schemas.microsoft.com/office/drawing/2014/main" id="{342B6A44-B0B7-4814-A5C3-5B936B82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49" name="Rectangle 73">
              <a:extLst>
                <a:ext uri="{FF2B5EF4-FFF2-40B4-BE49-F238E27FC236}">
                  <a16:creationId xmlns:a16="http://schemas.microsoft.com/office/drawing/2014/main" id="{C32E25D7-00D0-4724-A00A-7EEB3E838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50" name="Rectangle 74">
              <a:extLst>
                <a:ext uri="{FF2B5EF4-FFF2-40B4-BE49-F238E27FC236}">
                  <a16:creationId xmlns:a16="http://schemas.microsoft.com/office/drawing/2014/main" id="{4A5F4E2C-578A-43B5-81DA-A002FE601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51" name="Rectangle 75">
              <a:extLst>
                <a:ext uri="{FF2B5EF4-FFF2-40B4-BE49-F238E27FC236}">
                  <a16:creationId xmlns:a16="http://schemas.microsoft.com/office/drawing/2014/main" id="{230E61E3-6989-4F52-B00D-13CE6345B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52" name="Rectangle 76">
              <a:extLst>
                <a:ext uri="{FF2B5EF4-FFF2-40B4-BE49-F238E27FC236}">
                  <a16:creationId xmlns:a16="http://schemas.microsoft.com/office/drawing/2014/main" id="{6A7F8EE8-2396-419A-853A-FE055C0D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53" name="Rectangle 77">
              <a:extLst>
                <a:ext uri="{FF2B5EF4-FFF2-40B4-BE49-F238E27FC236}">
                  <a16:creationId xmlns:a16="http://schemas.microsoft.com/office/drawing/2014/main" id="{D9A50DE1-CB50-413F-BDB9-1B1CEC3F0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54" name="Rectangle 78">
              <a:extLst>
                <a:ext uri="{FF2B5EF4-FFF2-40B4-BE49-F238E27FC236}">
                  <a16:creationId xmlns:a16="http://schemas.microsoft.com/office/drawing/2014/main" id="{B703CFF1-9E1E-4A92-BC98-5F72879F3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55" name="Rectangle 79">
              <a:extLst>
                <a:ext uri="{FF2B5EF4-FFF2-40B4-BE49-F238E27FC236}">
                  <a16:creationId xmlns:a16="http://schemas.microsoft.com/office/drawing/2014/main" id="{59BE70EF-EA70-4109-8A05-CEE32F14C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56" name="Rectangle 80">
              <a:extLst>
                <a:ext uri="{FF2B5EF4-FFF2-40B4-BE49-F238E27FC236}">
                  <a16:creationId xmlns:a16="http://schemas.microsoft.com/office/drawing/2014/main" id="{8E3F36EF-B496-4190-BE7C-71D3DF7C3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933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¼</a:t>
              </a:r>
            </a:p>
          </p:txBody>
        </p:sp>
        <p:sp>
          <p:nvSpPr>
            <p:cNvPr id="101457" name="Rectangle 81">
              <a:extLst>
                <a:ext uri="{FF2B5EF4-FFF2-40B4-BE49-F238E27FC236}">
                  <a16:creationId xmlns:a16="http://schemas.microsoft.com/office/drawing/2014/main" id="{A149E1F4-952D-4CC3-B193-C74FD5B43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" y="80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1458" name="Rectangle 82">
              <a:extLst>
                <a:ext uri="{FF2B5EF4-FFF2-40B4-BE49-F238E27FC236}">
                  <a16:creationId xmlns:a16="http://schemas.microsoft.com/office/drawing/2014/main" id="{BA41D186-C72C-497D-A2B8-091947CCF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8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1459" name="Rectangle 83">
              <a:extLst>
                <a:ext uri="{FF2B5EF4-FFF2-40B4-BE49-F238E27FC236}">
                  <a16:creationId xmlns:a16="http://schemas.microsoft.com/office/drawing/2014/main" id="{00EB5848-FD2D-43E4-9BA6-E8846FB9F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754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460" name="Rectangle 84">
              <a:extLst>
                <a:ext uri="{FF2B5EF4-FFF2-40B4-BE49-F238E27FC236}">
                  <a16:creationId xmlns:a16="http://schemas.microsoft.com/office/drawing/2014/main" id="{ABF88F7C-1B96-48A2-8ED9-3FF5EBE09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75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1461" name="Rectangle 85">
              <a:extLst>
                <a:ext uri="{FF2B5EF4-FFF2-40B4-BE49-F238E27FC236}">
                  <a16:creationId xmlns:a16="http://schemas.microsoft.com/office/drawing/2014/main" id="{DB15B2C9-D0BC-48B6-AE24-507DCBFE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754"/>
              <a:ext cx="1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101462" name="Rectangle 86">
              <a:extLst>
                <a:ext uri="{FF2B5EF4-FFF2-40B4-BE49-F238E27FC236}">
                  <a16:creationId xmlns:a16="http://schemas.microsoft.com/office/drawing/2014/main" id="{49847FF9-38CB-4B4B-AED2-3BCD8FFBE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805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1463" name="Rectangle 87">
              <a:extLst>
                <a:ext uri="{FF2B5EF4-FFF2-40B4-BE49-F238E27FC236}">
                  <a16:creationId xmlns:a16="http://schemas.microsoft.com/office/drawing/2014/main" id="{07B0F747-AEC1-411A-A063-23483B575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109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1464" name="Rectangle 88">
              <a:extLst>
                <a:ext uri="{FF2B5EF4-FFF2-40B4-BE49-F238E27FC236}">
                  <a16:creationId xmlns:a16="http://schemas.microsoft.com/office/drawing/2014/main" id="{77376E06-E6CC-45AF-AAC0-7FBBC62E8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20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101465" name="Rectangle 89">
              <a:extLst>
                <a:ext uri="{FF2B5EF4-FFF2-40B4-BE49-F238E27FC236}">
                  <a16:creationId xmlns:a16="http://schemas.microsoft.com/office/drawing/2014/main" id="{1FA892FE-2DE2-4E3E-9F4C-D06087429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" y="1167"/>
              <a:ext cx="173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22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466" name="Rectangle 90">
              <a:extLst>
                <a:ext uri="{FF2B5EF4-FFF2-40B4-BE49-F238E27FC236}">
                  <a16:creationId xmlns:a16="http://schemas.microsoft.com/office/drawing/2014/main" id="{6253A9B4-D897-4538-A316-9A606C2B6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026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467" name="Rectangle 91">
              <a:extLst>
                <a:ext uri="{FF2B5EF4-FFF2-40B4-BE49-F238E27FC236}">
                  <a16:creationId xmlns:a16="http://schemas.microsoft.com/office/drawing/2014/main" id="{2FBABFE3-323D-45F4-9001-1F21CE0D9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" y="1093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1468" name="Rectangle 92">
              <a:extLst>
                <a:ext uri="{FF2B5EF4-FFF2-40B4-BE49-F238E27FC236}">
                  <a16:creationId xmlns:a16="http://schemas.microsoft.com/office/drawing/2014/main" id="{01A86345-CB86-44A6-8AD5-C054A61FF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69" name="Rectangle 93">
              <a:extLst>
                <a:ext uri="{FF2B5EF4-FFF2-40B4-BE49-F238E27FC236}">
                  <a16:creationId xmlns:a16="http://schemas.microsoft.com/office/drawing/2014/main" id="{246111E9-5747-4EB6-AD85-BEF0F60A9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70" name="Rectangle 94">
              <a:extLst>
                <a:ext uri="{FF2B5EF4-FFF2-40B4-BE49-F238E27FC236}">
                  <a16:creationId xmlns:a16="http://schemas.microsoft.com/office/drawing/2014/main" id="{2CF4E77D-BA81-417D-B723-7D52DE5B4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71" name="Rectangle 95">
              <a:extLst>
                <a:ext uri="{FF2B5EF4-FFF2-40B4-BE49-F238E27FC236}">
                  <a16:creationId xmlns:a16="http://schemas.microsoft.com/office/drawing/2014/main" id="{A74E8E15-5DA0-4167-A7AF-7ADF73062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72" name="Rectangle 96">
              <a:extLst>
                <a:ext uri="{FF2B5EF4-FFF2-40B4-BE49-F238E27FC236}">
                  <a16:creationId xmlns:a16="http://schemas.microsoft.com/office/drawing/2014/main" id="{A96B8E17-74E7-4B81-A7D3-3B05E8993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73" name="Rectangle 97">
              <a:extLst>
                <a:ext uri="{FF2B5EF4-FFF2-40B4-BE49-F238E27FC236}">
                  <a16:creationId xmlns:a16="http://schemas.microsoft.com/office/drawing/2014/main" id="{734A211F-174E-4913-90B9-648259116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74" name="Rectangle 98">
              <a:extLst>
                <a:ext uri="{FF2B5EF4-FFF2-40B4-BE49-F238E27FC236}">
                  <a16:creationId xmlns:a16="http://schemas.microsoft.com/office/drawing/2014/main" id="{6023DF23-5D2C-4FE3-A2CF-E87574635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75" name="Rectangle 99">
              <a:extLst>
                <a:ext uri="{FF2B5EF4-FFF2-40B4-BE49-F238E27FC236}">
                  <a16:creationId xmlns:a16="http://schemas.microsoft.com/office/drawing/2014/main" id="{23801228-3408-4CF6-A062-88EC6522C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7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76" name="Rectangle 100">
              <a:extLst>
                <a:ext uri="{FF2B5EF4-FFF2-40B4-BE49-F238E27FC236}">
                  <a16:creationId xmlns:a16="http://schemas.microsoft.com/office/drawing/2014/main" id="{F73EBE24-6674-4F48-B474-7ED5B5450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77" name="Rectangle 101">
              <a:extLst>
                <a:ext uri="{FF2B5EF4-FFF2-40B4-BE49-F238E27FC236}">
                  <a16:creationId xmlns:a16="http://schemas.microsoft.com/office/drawing/2014/main" id="{4532CD6F-A689-43CB-AE9E-AFCC7C7D3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78" name="Rectangle 102">
              <a:extLst>
                <a:ext uri="{FF2B5EF4-FFF2-40B4-BE49-F238E27FC236}">
                  <a16:creationId xmlns:a16="http://schemas.microsoft.com/office/drawing/2014/main" id="{F68A880F-481C-4C2F-B92C-0A68447CF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79" name="Rectangle 103">
              <a:extLst>
                <a:ext uri="{FF2B5EF4-FFF2-40B4-BE49-F238E27FC236}">
                  <a16:creationId xmlns:a16="http://schemas.microsoft.com/office/drawing/2014/main" id="{6E4C0F05-C4C1-41B1-8973-7E79A2A0C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80" name="Rectangle 104">
              <a:extLst>
                <a:ext uri="{FF2B5EF4-FFF2-40B4-BE49-F238E27FC236}">
                  <a16:creationId xmlns:a16="http://schemas.microsoft.com/office/drawing/2014/main" id="{8C846D62-648A-4F80-8A3D-776628FF7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7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81" name="Rectangle 105">
              <a:extLst>
                <a:ext uri="{FF2B5EF4-FFF2-40B4-BE49-F238E27FC236}">
                  <a16:creationId xmlns:a16="http://schemas.microsoft.com/office/drawing/2014/main" id="{FAA0DFBC-9F58-466E-BD5F-3AFE04073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1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82" name="Rectangle 106">
              <a:extLst>
                <a:ext uri="{FF2B5EF4-FFF2-40B4-BE49-F238E27FC236}">
                  <a16:creationId xmlns:a16="http://schemas.microsoft.com/office/drawing/2014/main" id="{9D340FF3-E567-415B-861A-94CC0D95C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83" name="Rectangle 107">
              <a:extLst>
                <a:ext uri="{FF2B5EF4-FFF2-40B4-BE49-F238E27FC236}">
                  <a16:creationId xmlns:a16="http://schemas.microsoft.com/office/drawing/2014/main" id="{D5D3F07C-2155-424D-B1A2-B39976E07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933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84" name="Rectangle 108">
              <a:extLst>
                <a:ext uri="{FF2B5EF4-FFF2-40B4-BE49-F238E27FC236}">
                  <a16:creationId xmlns:a16="http://schemas.microsoft.com/office/drawing/2014/main" id="{47949A1A-B433-4443-A795-8F9A24A99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142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1485" name="Rectangle 109">
              <a:extLst>
                <a:ext uri="{FF2B5EF4-FFF2-40B4-BE49-F238E27FC236}">
                  <a16:creationId xmlns:a16="http://schemas.microsoft.com/office/drawing/2014/main" id="{F23DE0CE-3343-4199-AD09-D4B2C81CE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149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1486" name="Rectangle 110">
              <a:extLst>
                <a:ext uri="{FF2B5EF4-FFF2-40B4-BE49-F238E27FC236}">
                  <a16:creationId xmlns:a16="http://schemas.microsoft.com/office/drawing/2014/main" id="{F3D755A3-D67B-45DC-8F7A-6675EBE44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136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487" name="Rectangle 111">
              <a:extLst>
                <a:ext uri="{FF2B5EF4-FFF2-40B4-BE49-F238E27FC236}">
                  <a16:creationId xmlns:a16="http://schemas.microsoft.com/office/drawing/2014/main" id="{EF19F119-7152-47AA-9375-F03E1093D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136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1488" name="Rectangle 112">
              <a:extLst>
                <a:ext uri="{FF2B5EF4-FFF2-40B4-BE49-F238E27FC236}">
                  <a16:creationId xmlns:a16="http://schemas.microsoft.com/office/drawing/2014/main" id="{8BCDFFCB-E97C-4AA5-A28F-2B5ED3DDA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1362"/>
              <a:ext cx="1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101489" name="Rectangle 113">
              <a:extLst>
                <a:ext uri="{FF2B5EF4-FFF2-40B4-BE49-F238E27FC236}">
                  <a16:creationId xmlns:a16="http://schemas.microsoft.com/office/drawing/2014/main" id="{E1F4BC63-479E-436C-8486-B9A6C3EFF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" y="1429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1490" name="Rectangle 114">
              <a:extLst>
                <a:ext uri="{FF2B5EF4-FFF2-40B4-BE49-F238E27FC236}">
                  <a16:creationId xmlns:a16="http://schemas.microsoft.com/office/drawing/2014/main" id="{E5876EBC-E2AA-48ED-BDEE-AD30C46A4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170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1491" name="Rectangle 115">
              <a:extLst>
                <a:ext uri="{FF2B5EF4-FFF2-40B4-BE49-F238E27FC236}">
                  <a16:creationId xmlns:a16="http://schemas.microsoft.com/office/drawing/2014/main" id="{406B9647-BE74-4B71-B42F-4411868BE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" y="176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1492" name="Rectangle 116">
              <a:extLst>
                <a:ext uri="{FF2B5EF4-FFF2-40B4-BE49-F238E27FC236}">
                  <a16:creationId xmlns:a16="http://schemas.microsoft.com/office/drawing/2014/main" id="{A8A85E6F-FB7D-4E5E-AD67-D1276DED1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" y="1634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493" name="Rectangle 117">
              <a:extLst>
                <a:ext uri="{FF2B5EF4-FFF2-40B4-BE49-F238E27FC236}">
                  <a16:creationId xmlns:a16="http://schemas.microsoft.com/office/drawing/2014/main" id="{450F99D1-9E3B-483F-BEC8-2ADF61446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1701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1494" name="Rectangle 118">
              <a:extLst>
                <a:ext uri="{FF2B5EF4-FFF2-40B4-BE49-F238E27FC236}">
                  <a16:creationId xmlns:a16="http://schemas.microsoft.com/office/drawing/2014/main" id="{599EDD6F-8775-4AC6-B00C-27E92BA3B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95" name="Rectangle 119">
              <a:extLst>
                <a:ext uri="{FF2B5EF4-FFF2-40B4-BE49-F238E27FC236}">
                  <a16:creationId xmlns:a16="http://schemas.microsoft.com/office/drawing/2014/main" id="{0E4ED32E-DC37-4D90-BEAE-452C794CD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96" name="Rectangle 120">
              <a:extLst>
                <a:ext uri="{FF2B5EF4-FFF2-40B4-BE49-F238E27FC236}">
                  <a16:creationId xmlns:a16="http://schemas.microsoft.com/office/drawing/2014/main" id="{242A3CF4-A862-4C73-BC1D-929E246CD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97" name="Rectangle 121">
              <a:extLst>
                <a:ext uri="{FF2B5EF4-FFF2-40B4-BE49-F238E27FC236}">
                  <a16:creationId xmlns:a16="http://schemas.microsoft.com/office/drawing/2014/main" id="{2E50FB83-0406-4F5B-8B2B-B478DE207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98" name="Rectangle 122">
              <a:extLst>
                <a:ext uri="{FF2B5EF4-FFF2-40B4-BE49-F238E27FC236}">
                  <a16:creationId xmlns:a16="http://schemas.microsoft.com/office/drawing/2014/main" id="{A404F004-89F2-468E-B9A0-319400DD9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499" name="Rectangle 123">
              <a:extLst>
                <a:ext uri="{FF2B5EF4-FFF2-40B4-BE49-F238E27FC236}">
                  <a16:creationId xmlns:a16="http://schemas.microsoft.com/office/drawing/2014/main" id="{701DF66A-1137-4807-A53A-E190D264E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00" name="Rectangle 124">
              <a:extLst>
                <a:ext uri="{FF2B5EF4-FFF2-40B4-BE49-F238E27FC236}">
                  <a16:creationId xmlns:a16="http://schemas.microsoft.com/office/drawing/2014/main" id="{79E3A2B7-5397-4B8C-8D8B-008971261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01" name="Rectangle 125">
              <a:extLst>
                <a:ext uri="{FF2B5EF4-FFF2-40B4-BE49-F238E27FC236}">
                  <a16:creationId xmlns:a16="http://schemas.microsoft.com/office/drawing/2014/main" id="{ECB53082-901C-49F4-9672-BA052589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02" name="Rectangle 126">
              <a:extLst>
                <a:ext uri="{FF2B5EF4-FFF2-40B4-BE49-F238E27FC236}">
                  <a16:creationId xmlns:a16="http://schemas.microsoft.com/office/drawing/2014/main" id="{C6063648-3F30-4284-B4A0-2EF8DCE18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03" name="Rectangle 127">
              <a:extLst>
                <a:ext uri="{FF2B5EF4-FFF2-40B4-BE49-F238E27FC236}">
                  <a16:creationId xmlns:a16="http://schemas.microsoft.com/office/drawing/2014/main" id="{C80121CB-1B8B-4CA4-98A1-D02562349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04" name="Rectangle 128">
              <a:extLst>
                <a:ext uri="{FF2B5EF4-FFF2-40B4-BE49-F238E27FC236}">
                  <a16:creationId xmlns:a16="http://schemas.microsoft.com/office/drawing/2014/main" id="{E80B1573-BC40-411F-B704-987969B0D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05" name="Rectangle 129">
              <a:extLst>
                <a:ext uri="{FF2B5EF4-FFF2-40B4-BE49-F238E27FC236}">
                  <a16:creationId xmlns:a16="http://schemas.microsoft.com/office/drawing/2014/main" id="{5705227E-45E5-4A10-AFD2-BA09C28FD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06" name="Rectangle 130">
              <a:extLst>
                <a:ext uri="{FF2B5EF4-FFF2-40B4-BE49-F238E27FC236}">
                  <a16:creationId xmlns:a16="http://schemas.microsoft.com/office/drawing/2014/main" id="{CAE8993D-46D2-4507-9EDF-BD9039D27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07" name="Rectangle 131">
              <a:extLst>
                <a:ext uri="{FF2B5EF4-FFF2-40B4-BE49-F238E27FC236}">
                  <a16:creationId xmlns:a16="http://schemas.microsoft.com/office/drawing/2014/main" id="{F6076487-A223-40AE-BCEE-A52CE5A50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08" name="Rectangle 132">
              <a:extLst>
                <a:ext uri="{FF2B5EF4-FFF2-40B4-BE49-F238E27FC236}">
                  <a16:creationId xmlns:a16="http://schemas.microsoft.com/office/drawing/2014/main" id="{6B0F4459-721C-40A5-91F2-EB8F6D299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09" name="Rectangle 133">
              <a:extLst>
                <a:ext uri="{FF2B5EF4-FFF2-40B4-BE49-F238E27FC236}">
                  <a16:creationId xmlns:a16="http://schemas.microsoft.com/office/drawing/2014/main" id="{299E44DB-680C-441F-A9A4-BACE06D84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10" name="Rectangle 134">
              <a:extLst>
                <a:ext uri="{FF2B5EF4-FFF2-40B4-BE49-F238E27FC236}">
                  <a16:creationId xmlns:a16="http://schemas.microsoft.com/office/drawing/2014/main" id="{A61F25E9-7E06-4BA3-A02C-E0040649D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142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1511" name="Rectangle 135">
              <a:extLst>
                <a:ext uri="{FF2B5EF4-FFF2-40B4-BE49-F238E27FC236}">
                  <a16:creationId xmlns:a16="http://schemas.microsoft.com/office/drawing/2014/main" id="{14034675-7274-482E-99EC-958AA0F4D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" y="149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1512" name="Rectangle 136">
              <a:extLst>
                <a:ext uri="{FF2B5EF4-FFF2-40B4-BE49-F238E27FC236}">
                  <a16:creationId xmlns:a16="http://schemas.microsoft.com/office/drawing/2014/main" id="{37B73E2C-C131-4CD3-9937-2B70AB7DC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" y="136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513" name="Rectangle 137">
              <a:extLst>
                <a:ext uri="{FF2B5EF4-FFF2-40B4-BE49-F238E27FC236}">
                  <a16:creationId xmlns:a16="http://schemas.microsoft.com/office/drawing/2014/main" id="{8C4A64C8-F7AB-404D-80CD-78A669E9E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136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1514" name="Rectangle 138">
              <a:extLst>
                <a:ext uri="{FF2B5EF4-FFF2-40B4-BE49-F238E27FC236}">
                  <a16:creationId xmlns:a16="http://schemas.microsoft.com/office/drawing/2014/main" id="{17A1057C-12B0-4712-A7D0-E13462787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1362"/>
              <a:ext cx="1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101515" name="Rectangle 139">
              <a:extLst>
                <a:ext uri="{FF2B5EF4-FFF2-40B4-BE49-F238E27FC236}">
                  <a16:creationId xmlns:a16="http://schemas.microsoft.com/office/drawing/2014/main" id="{6490B272-406D-4C08-A479-27DDF9A68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1429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1516" name="Rectangle 140">
              <a:extLst>
                <a:ext uri="{FF2B5EF4-FFF2-40B4-BE49-F238E27FC236}">
                  <a16:creationId xmlns:a16="http://schemas.microsoft.com/office/drawing/2014/main" id="{936DDDD8-3BEC-4658-A64E-CEBE1A004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70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1517" name="Rectangle 141">
              <a:extLst>
                <a:ext uri="{FF2B5EF4-FFF2-40B4-BE49-F238E27FC236}">
                  <a16:creationId xmlns:a16="http://schemas.microsoft.com/office/drawing/2014/main" id="{6863A754-61FE-4244-A73F-C2FD23E11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176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1518" name="Rectangle 142">
              <a:extLst>
                <a:ext uri="{FF2B5EF4-FFF2-40B4-BE49-F238E27FC236}">
                  <a16:creationId xmlns:a16="http://schemas.microsoft.com/office/drawing/2014/main" id="{C2B2B8D2-B17E-4144-A232-C3B8346FE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1634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519" name="Rectangle 143">
              <a:extLst>
                <a:ext uri="{FF2B5EF4-FFF2-40B4-BE49-F238E27FC236}">
                  <a16:creationId xmlns:a16="http://schemas.microsoft.com/office/drawing/2014/main" id="{4CC1B8C4-30E5-48B0-A837-162E063B9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1701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1520" name="Rectangle 144">
              <a:extLst>
                <a:ext uri="{FF2B5EF4-FFF2-40B4-BE49-F238E27FC236}">
                  <a16:creationId xmlns:a16="http://schemas.microsoft.com/office/drawing/2014/main" id="{F1B9F2F5-6FB4-4F52-968C-D98AA51A3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21" name="Rectangle 145">
              <a:extLst>
                <a:ext uri="{FF2B5EF4-FFF2-40B4-BE49-F238E27FC236}">
                  <a16:creationId xmlns:a16="http://schemas.microsoft.com/office/drawing/2014/main" id="{60DD9A53-E017-4DB1-84E2-892A3D777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22" name="Rectangle 146">
              <a:extLst>
                <a:ext uri="{FF2B5EF4-FFF2-40B4-BE49-F238E27FC236}">
                  <a16:creationId xmlns:a16="http://schemas.microsoft.com/office/drawing/2014/main" id="{FBABC73D-4EBF-4256-8455-2CA841809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23" name="Rectangle 147">
              <a:extLst>
                <a:ext uri="{FF2B5EF4-FFF2-40B4-BE49-F238E27FC236}">
                  <a16:creationId xmlns:a16="http://schemas.microsoft.com/office/drawing/2014/main" id="{927D0A4E-925C-45A4-90EA-4B29083D7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24" name="Rectangle 148">
              <a:extLst>
                <a:ext uri="{FF2B5EF4-FFF2-40B4-BE49-F238E27FC236}">
                  <a16:creationId xmlns:a16="http://schemas.microsoft.com/office/drawing/2014/main" id="{BA333D19-366E-4EB2-8DC8-2671E6227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25" name="Rectangle 149">
              <a:extLst>
                <a:ext uri="{FF2B5EF4-FFF2-40B4-BE49-F238E27FC236}">
                  <a16:creationId xmlns:a16="http://schemas.microsoft.com/office/drawing/2014/main" id="{AB801309-C080-43AA-B5F4-EE1F3195D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26" name="Rectangle 150">
              <a:extLst>
                <a:ext uri="{FF2B5EF4-FFF2-40B4-BE49-F238E27FC236}">
                  <a16:creationId xmlns:a16="http://schemas.microsoft.com/office/drawing/2014/main" id="{E3739446-2E4C-4419-87EA-5DE6DE7D0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27" name="Rectangle 151">
              <a:extLst>
                <a:ext uri="{FF2B5EF4-FFF2-40B4-BE49-F238E27FC236}">
                  <a16:creationId xmlns:a16="http://schemas.microsoft.com/office/drawing/2014/main" id="{D1C0DD48-D9A0-4420-9F8A-7637AF12F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28" name="Rectangle 152">
              <a:extLst>
                <a:ext uri="{FF2B5EF4-FFF2-40B4-BE49-F238E27FC236}">
                  <a16:creationId xmlns:a16="http://schemas.microsoft.com/office/drawing/2014/main" id="{5F4DE2E5-79D4-42B8-8E90-FEB40D4D1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29" name="Rectangle 153">
              <a:extLst>
                <a:ext uri="{FF2B5EF4-FFF2-40B4-BE49-F238E27FC236}">
                  <a16:creationId xmlns:a16="http://schemas.microsoft.com/office/drawing/2014/main" id="{B12C0601-B60D-4B59-BE9A-6017D8EA1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30" name="Rectangle 154">
              <a:extLst>
                <a:ext uri="{FF2B5EF4-FFF2-40B4-BE49-F238E27FC236}">
                  <a16:creationId xmlns:a16="http://schemas.microsoft.com/office/drawing/2014/main" id="{6BEA1964-FA7B-4E00-B12C-86C897865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31" name="Rectangle 155">
              <a:extLst>
                <a:ext uri="{FF2B5EF4-FFF2-40B4-BE49-F238E27FC236}">
                  <a16:creationId xmlns:a16="http://schemas.microsoft.com/office/drawing/2014/main" id="{AF1CDAD6-EB30-4B74-8BE4-85EF36B47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32" name="Rectangle 156">
              <a:extLst>
                <a:ext uri="{FF2B5EF4-FFF2-40B4-BE49-F238E27FC236}">
                  <a16:creationId xmlns:a16="http://schemas.microsoft.com/office/drawing/2014/main" id="{81EE8F08-7F56-4F2B-9D1A-082353E1E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33" name="Rectangle 157">
              <a:extLst>
                <a:ext uri="{FF2B5EF4-FFF2-40B4-BE49-F238E27FC236}">
                  <a16:creationId xmlns:a16="http://schemas.microsoft.com/office/drawing/2014/main" id="{B1136E45-8EF9-4F81-AB5A-AAA2FAC42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34" name="Rectangle 158">
              <a:extLst>
                <a:ext uri="{FF2B5EF4-FFF2-40B4-BE49-F238E27FC236}">
                  <a16:creationId xmlns:a16="http://schemas.microsoft.com/office/drawing/2014/main" id="{5C227CE1-A238-43C0-9A28-35BB3B536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35" name="Rectangle 159">
              <a:extLst>
                <a:ext uri="{FF2B5EF4-FFF2-40B4-BE49-F238E27FC236}">
                  <a16:creationId xmlns:a16="http://schemas.microsoft.com/office/drawing/2014/main" id="{E32D0B42-B677-4405-9DA2-3BE58E628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36" name="Rectangle 160">
              <a:extLst>
                <a:ext uri="{FF2B5EF4-FFF2-40B4-BE49-F238E27FC236}">
                  <a16:creationId xmlns:a16="http://schemas.microsoft.com/office/drawing/2014/main" id="{A74CE31B-D752-4838-81C0-0303D8BEC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1541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¼</a:t>
              </a:r>
            </a:p>
          </p:txBody>
        </p:sp>
        <p:sp>
          <p:nvSpPr>
            <p:cNvPr id="101537" name="Rectangle 161">
              <a:extLst>
                <a:ext uri="{FF2B5EF4-FFF2-40B4-BE49-F238E27FC236}">
                  <a16:creationId xmlns:a16="http://schemas.microsoft.com/office/drawing/2014/main" id="{2320B8FE-5756-4562-B669-D4987776D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" y="142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1538" name="Rectangle 162">
              <a:extLst>
                <a:ext uri="{FF2B5EF4-FFF2-40B4-BE49-F238E27FC236}">
                  <a16:creationId xmlns:a16="http://schemas.microsoft.com/office/drawing/2014/main" id="{8E3F26AC-D969-4D0E-AE0E-F49351512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149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1539" name="Rectangle 163">
              <a:extLst>
                <a:ext uri="{FF2B5EF4-FFF2-40B4-BE49-F238E27FC236}">
                  <a16:creationId xmlns:a16="http://schemas.microsoft.com/office/drawing/2014/main" id="{88F52B84-66CE-4B2B-9FCF-3A6304B7F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136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540" name="Rectangle 164">
              <a:extLst>
                <a:ext uri="{FF2B5EF4-FFF2-40B4-BE49-F238E27FC236}">
                  <a16:creationId xmlns:a16="http://schemas.microsoft.com/office/drawing/2014/main" id="{FDD23276-5EE4-4512-8791-63531D1EE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136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1541" name="Rectangle 165">
              <a:extLst>
                <a:ext uri="{FF2B5EF4-FFF2-40B4-BE49-F238E27FC236}">
                  <a16:creationId xmlns:a16="http://schemas.microsoft.com/office/drawing/2014/main" id="{8D9D0CED-43B1-47A8-B506-FAE07A778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62"/>
              <a:ext cx="1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101542" name="Rectangle 166">
              <a:extLst>
                <a:ext uri="{FF2B5EF4-FFF2-40B4-BE49-F238E27FC236}">
                  <a16:creationId xmlns:a16="http://schemas.microsoft.com/office/drawing/2014/main" id="{0BCADE48-D889-4BC7-A484-0014025A2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1429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1543" name="Rectangle 167">
              <a:extLst>
                <a:ext uri="{FF2B5EF4-FFF2-40B4-BE49-F238E27FC236}">
                  <a16:creationId xmlns:a16="http://schemas.microsoft.com/office/drawing/2014/main" id="{023A1C52-0E31-4E12-B32E-D058FB50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170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1544" name="Rectangle 168">
              <a:extLst>
                <a:ext uri="{FF2B5EF4-FFF2-40B4-BE49-F238E27FC236}">
                  <a16:creationId xmlns:a16="http://schemas.microsoft.com/office/drawing/2014/main" id="{D97E6D01-63C3-490B-88CE-C2E916C96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81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101545" name="Rectangle 169">
              <a:extLst>
                <a:ext uri="{FF2B5EF4-FFF2-40B4-BE49-F238E27FC236}">
                  <a16:creationId xmlns:a16="http://schemas.microsoft.com/office/drawing/2014/main" id="{9D101885-5D7C-43FB-B663-A5C2ECA2B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" y="1775"/>
              <a:ext cx="173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22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546" name="Rectangle 170">
              <a:extLst>
                <a:ext uri="{FF2B5EF4-FFF2-40B4-BE49-F238E27FC236}">
                  <a16:creationId xmlns:a16="http://schemas.microsoft.com/office/drawing/2014/main" id="{350B9D60-0BE5-4569-B738-1DE2991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34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547" name="Rectangle 171">
              <a:extLst>
                <a:ext uri="{FF2B5EF4-FFF2-40B4-BE49-F238E27FC236}">
                  <a16:creationId xmlns:a16="http://schemas.microsoft.com/office/drawing/2014/main" id="{B950BF3B-4140-4E45-9DAF-8F56657A6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" y="1701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1548" name="Rectangle 172">
              <a:extLst>
                <a:ext uri="{FF2B5EF4-FFF2-40B4-BE49-F238E27FC236}">
                  <a16:creationId xmlns:a16="http://schemas.microsoft.com/office/drawing/2014/main" id="{82151B68-6FEE-47D4-A417-617A39143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49" name="Rectangle 173">
              <a:extLst>
                <a:ext uri="{FF2B5EF4-FFF2-40B4-BE49-F238E27FC236}">
                  <a16:creationId xmlns:a16="http://schemas.microsoft.com/office/drawing/2014/main" id="{6DD701E9-FCE4-4FA3-BC93-8A239F19C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50" name="Rectangle 174">
              <a:extLst>
                <a:ext uri="{FF2B5EF4-FFF2-40B4-BE49-F238E27FC236}">
                  <a16:creationId xmlns:a16="http://schemas.microsoft.com/office/drawing/2014/main" id="{02704B99-D37C-42D5-B484-3A2FAFD09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51" name="Rectangle 175">
              <a:extLst>
                <a:ext uri="{FF2B5EF4-FFF2-40B4-BE49-F238E27FC236}">
                  <a16:creationId xmlns:a16="http://schemas.microsoft.com/office/drawing/2014/main" id="{3960D376-E479-4CFC-AFB5-2ACBD4DA0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52" name="Rectangle 176">
              <a:extLst>
                <a:ext uri="{FF2B5EF4-FFF2-40B4-BE49-F238E27FC236}">
                  <a16:creationId xmlns:a16="http://schemas.microsoft.com/office/drawing/2014/main" id="{6204C23C-DCEA-43C9-8683-E77C675F3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53" name="Rectangle 177">
              <a:extLst>
                <a:ext uri="{FF2B5EF4-FFF2-40B4-BE49-F238E27FC236}">
                  <a16:creationId xmlns:a16="http://schemas.microsoft.com/office/drawing/2014/main" id="{421D679F-BC05-4E8C-90C9-EE8425A8E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54" name="Rectangle 178">
              <a:extLst>
                <a:ext uri="{FF2B5EF4-FFF2-40B4-BE49-F238E27FC236}">
                  <a16:creationId xmlns:a16="http://schemas.microsoft.com/office/drawing/2014/main" id="{D0339866-DC14-4139-940D-755842D52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55" name="Rectangle 179">
              <a:extLst>
                <a:ext uri="{FF2B5EF4-FFF2-40B4-BE49-F238E27FC236}">
                  <a16:creationId xmlns:a16="http://schemas.microsoft.com/office/drawing/2014/main" id="{18CEC074-DC22-4482-9BB0-AF9BB158A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7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56" name="Rectangle 180">
              <a:extLst>
                <a:ext uri="{FF2B5EF4-FFF2-40B4-BE49-F238E27FC236}">
                  <a16:creationId xmlns:a16="http://schemas.microsoft.com/office/drawing/2014/main" id="{4C39CE06-55BF-4A7B-8372-F2744855C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57" name="Rectangle 181">
              <a:extLst>
                <a:ext uri="{FF2B5EF4-FFF2-40B4-BE49-F238E27FC236}">
                  <a16:creationId xmlns:a16="http://schemas.microsoft.com/office/drawing/2014/main" id="{A091119D-B1B3-41B6-986F-8842C3DF9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58" name="Rectangle 182">
              <a:extLst>
                <a:ext uri="{FF2B5EF4-FFF2-40B4-BE49-F238E27FC236}">
                  <a16:creationId xmlns:a16="http://schemas.microsoft.com/office/drawing/2014/main" id="{68F8ED38-E041-403F-9E63-6CBB18FE7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59" name="Rectangle 183">
              <a:extLst>
                <a:ext uri="{FF2B5EF4-FFF2-40B4-BE49-F238E27FC236}">
                  <a16:creationId xmlns:a16="http://schemas.microsoft.com/office/drawing/2014/main" id="{B2E0FE4A-6797-454D-88A9-F9E93A80E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60" name="Rectangle 184">
              <a:extLst>
                <a:ext uri="{FF2B5EF4-FFF2-40B4-BE49-F238E27FC236}">
                  <a16:creationId xmlns:a16="http://schemas.microsoft.com/office/drawing/2014/main" id="{89D21C87-A2FE-4E34-A57A-BCDA61BDC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7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61" name="Rectangle 185">
              <a:extLst>
                <a:ext uri="{FF2B5EF4-FFF2-40B4-BE49-F238E27FC236}">
                  <a16:creationId xmlns:a16="http://schemas.microsoft.com/office/drawing/2014/main" id="{C9483F71-E5A4-4B5D-A5B3-59E35D1BE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1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62" name="Rectangle 186">
              <a:extLst>
                <a:ext uri="{FF2B5EF4-FFF2-40B4-BE49-F238E27FC236}">
                  <a16:creationId xmlns:a16="http://schemas.microsoft.com/office/drawing/2014/main" id="{A16EE451-E179-42EE-84CD-E229929A6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63" name="Rectangle 187">
              <a:extLst>
                <a:ext uri="{FF2B5EF4-FFF2-40B4-BE49-F238E27FC236}">
                  <a16:creationId xmlns:a16="http://schemas.microsoft.com/office/drawing/2014/main" id="{CD043C31-F209-4380-93DD-A0B2A1673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1541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64" name="Rectangle 188">
              <a:extLst>
                <a:ext uri="{FF2B5EF4-FFF2-40B4-BE49-F238E27FC236}">
                  <a16:creationId xmlns:a16="http://schemas.microsoft.com/office/drawing/2014/main" id="{EE46E4B4-4336-485F-B3AA-A974DAF387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32" y="1974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¼</a:t>
              </a:r>
            </a:p>
          </p:txBody>
        </p:sp>
        <p:sp>
          <p:nvSpPr>
            <p:cNvPr id="101565" name="Rectangle 189">
              <a:extLst>
                <a:ext uri="{FF2B5EF4-FFF2-40B4-BE49-F238E27FC236}">
                  <a16:creationId xmlns:a16="http://schemas.microsoft.com/office/drawing/2014/main" id="{E400A086-CB0F-461B-B1FD-DB284FF158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401" y="1974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¼</a:t>
              </a:r>
            </a:p>
          </p:txBody>
        </p:sp>
        <p:sp>
          <p:nvSpPr>
            <p:cNvPr id="101566" name="Rectangle 190">
              <a:extLst>
                <a:ext uri="{FF2B5EF4-FFF2-40B4-BE49-F238E27FC236}">
                  <a16:creationId xmlns:a16="http://schemas.microsoft.com/office/drawing/2014/main" id="{6BC4B46F-D0C7-4B4A-BC14-99F5994802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070" y="1973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¼</a:t>
              </a:r>
            </a:p>
          </p:txBody>
        </p:sp>
        <p:sp>
          <p:nvSpPr>
            <p:cNvPr id="101567" name="Rectangle 191">
              <a:extLst>
                <a:ext uri="{FF2B5EF4-FFF2-40B4-BE49-F238E27FC236}">
                  <a16:creationId xmlns:a16="http://schemas.microsoft.com/office/drawing/2014/main" id="{6D42EC7B-3123-454E-B753-0C303C43D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22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1568" name="Rectangle 192">
              <a:extLst>
                <a:ext uri="{FF2B5EF4-FFF2-40B4-BE49-F238E27FC236}">
                  <a16:creationId xmlns:a16="http://schemas.microsoft.com/office/drawing/2014/main" id="{08CC9A70-983B-4237-8773-A6FA191F4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233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101569" name="Rectangle 193">
              <a:extLst>
                <a:ext uri="{FF2B5EF4-FFF2-40B4-BE49-F238E27FC236}">
                  <a16:creationId xmlns:a16="http://schemas.microsoft.com/office/drawing/2014/main" id="{1F3ECB30-6A13-425C-8FD8-ACA7AA03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" y="2319"/>
              <a:ext cx="173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22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570" name="Rectangle 194">
              <a:extLst>
                <a:ext uri="{FF2B5EF4-FFF2-40B4-BE49-F238E27FC236}">
                  <a16:creationId xmlns:a16="http://schemas.microsoft.com/office/drawing/2014/main" id="{12EB23CF-6B62-43F8-A460-28ED605DC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2319"/>
              <a:ext cx="156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22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1571" name="Rectangle 195">
              <a:extLst>
                <a:ext uri="{FF2B5EF4-FFF2-40B4-BE49-F238E27FC236}">
                  <a16:creationId xmlns:a16="http://schemas.microsoft.com/office/drawing/2014/main" id="{39EE7A8B-A5FE-46D6-A901-57A723D65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2319"/>
              <a:ext cx="161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22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101572" name="Rectangle 196">
              <a:extLst>
                <a:ext uri="{FF2B5EF4-FFF2-40B4-BE49-F238E27FC236}">
                  <a16:creationId xmlns:a16="http://schemas.microsoft.com/office/drawing/2014/main" id="{8C9F782F-6256-4524-8644-09907DBAC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2178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573" name="Rectangle 197">
              <a:extLst>
                <a:ext uri="{FF2B5EF4-FFF2-40B4-BE49-F238E27FC236}">
                  <a16:creationId xmlns:a16="http://schemas.microsoft.com/office/drawing/2014/main" id="{01CA9A71-7A21-42AB-A033-C687DB330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217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1574" name="Rectangle 198">
              <a:extLst>
                <a:ext uri="{FF2B5EF4-FFF2-40B4-BE49-F238E27FC236}">
                  <a16:creationId xmlns:a16="http://schemas.microsoft.com/office/drawing/2014/main" id="{8D80AE66-775A-4871-9742-ECFC6EA33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2178"/>
              <a:ext cx="1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101575" name="Rectangle 199">
              <a:extLst>
                <a:ext uri="{FF2B5EF4-FFF2-40B4-BE49-F238E27FC236}">
                  <a16:creationId xmlns:a16="http://schemas.microsoft.com/office/drawing/2014/main" id="{0710BE92-E691-4B98-BDC7-B9BCC25D9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" y="2229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1576" name="Rectangle 200">
              <a:extLst>
                <a:ext uri="{FF2B5EF4-FFF2-40B4-BE49-F238E27FC236}">
                  <a16:creationId xmlns:a16="http://schemas.microsoft.com/office/drawing/2014/main" id="{4E794A01-E7B4-41C7-A9E6-5D7BD0DC4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254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1577" name="Rectangle 201">
              <a:extLst>
                <a:ext uri="{FF2B5EF4-FFF2-40B4-BE49-F238E27FC236}">
                  <a16:creationId xmlns:a16="http://schemas.microsoft.com/office/drawing/2014/main" id="{0D403DBB-4848-4F92-815C-89E9ECE34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" y="261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1578" name="Rectangle 202">
              <a:extLst>
                <a:ext uri="{FF2B5EF4-FFF2-40B4-BE49-F238E27FC236}">
                  <a16:creationId xmlns:a16="http://schemas.microsoft.com/office/drawing/2014/main" id="{A0E1EDA4-9683-43F5-A256-3FAD24C0E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" y="248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579" name="Rectangle 203">
              <a:extLst>
                <a:ext uri="{FF2B5EF4-FFF2-40B4-BE49-F238E27FC236}">
                  <a16:creationId xmlns:a16="http://schemas.microsoft.com/office/drawing/2014/main" id="{D9B93920-EAEC-4975-BA8E-6A9E956A9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2549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1580" name="Rectangle 204">
              <a:extLst>
                <a:ext uri="{FF2B5EF4-FFF2-40B4-BE49-F238E27FC236}">
                  <a16:creationId xmlns:a16="http://schemas.microsoft.com/office/drawing/2014/main" id="{D1CA8A20-9095-4EA5-A361-E17DE9987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81" name="Rectangle 205">
              <a:extLst>
                <a:ext uri="{FF2B5EF4-FFF2-40B4-BE49-F238E27FC236}">
                  <a16:creationId xmlns:a16="http://schemas.microsoft.com/office/drawing/2014/main" id="{67AF54A7-8009-439D-AD62-F22B0ABAC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82" name="Rectangle 206">
              <a:extLst>
                <a:ext uri="{FF2B5EF4-FFF2-40B4-BE49-F238E27FC236}">
                  <a16:creationId xmlns:a16="http://schemas.microsoft.com/office/drawing/2014/main" id="{A85F690C-43CE-4587-A495-050AFB97E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83" name="Rectangle 207">
              <a:extLst>
                <a:ext uri="{FF2B5EF4-FFF2-40B4-BE49-F238E27FC236}">
                  <a16:creationId xmlns:a16="http://schemas.microsoft.com/office/drawing/2014/main" id="{C36C6F53-1746-4CFA-BC8C-E38E07723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84" name="Rectangle 208">
              <a:extLst>
                <a:ext uri="{FF2B5EF4-FFF2-40B4-BE49-F238E27FC236}">
                  <a16:creationId xmlns:a16="http://schemas.microsoft.com/office/drawing/2014/main" id="{10A2FE0F-D47D-4755-B707-21E935F7C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85" name="Rectangle 209">
              <a:extLst>
                <a:ext uri="{FF2B5EF4-FFF2-40B4-BE49-F238E27FC236}">
                  <a16:creationId xmlns:a16="http://schemas.microsoft.com/office/drawing/2014/main" id="{E2FC0058-98A4-478C-8052-AAA9025C5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86" name="Rectangle 210">
              <a:extLst>
                <a:ext uri="{FF2B5EF4-FFF2-40B4-BE49-F238E27FC236}">
                  <a16:creationId xmlns:a16="http://schemas.microsoft.com/office/drawing/2014/main" id="{5FB02E4A-77EA-4448-B834-6768FA8F3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87" name="Rectangle 211">
              <a:extLst>
                <a:ext uri="{FF2B5EF4-FFF2-40B4-BE49-F238E27FC236}">
                  <a16:creationId xmlns:a16="http://schemas.microsoft.com/office/drawing/2014/main" id="{C2473830-8E3A-414C-B0D6-FE6242067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88" name="Rectangle 212">
              <a:extLst>
                <a:ext uri="{FF2B5EF4-FFF2-40B4-BE49-F238E27FC236}">
                  <a16:creationId xmlns:a16="http://schemas.microsoft.com/office/drawing/2014/main" id="{3037A9C8-D90A-44B5-AC0B-EECD3E476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89" name="Rectangle 213">
              <a:extLst>
                <a:ext uri="{FF2B5EF4-FFF2-40B4-BE49-F238E27FC236}">
                  <a16:creationId xmlns:a16="http://schemas.microsoft.com/office/drawing/2014/main" id="{9EACA560-A784-4F21-BCC4-08811D4E4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90" name="Rectangle 214">
              <a:extLst>
                <a:ext uri="{FF2B5EF4-FFF2-40B4-BE49-F238E27FC236}">
                  <a16:creationId xmlns:a16="http://schemas.microsoft.com/office/drawing/2014/main" id="{0F0AEA38-5916-40B4-859A-8CE7DE74E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91" name="Rectangle 215">
              <a:extLst>
                <a:ext uri="{FF2B5EF4-FFF2-40B4-BE49-F238E27FC236}">
                  <a16:creationId xmlns:a16="http://schemas.microsoft.com/office/drawing/2014/main" id="{72767891-61DC-46E5-B15C-D62A756E5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92" name="Rectangle 216">
              <a:extLst>
                <a:ext uri="{FF2B5EF4-FFF2-40B4-BE49-F238E27FC236}">
                  <a16:creationId xmlns:a16="http://schemas.microsoft.com/office/drawing/2014/main" id="{C136EC3B-90F5-4A27-B2E2-861B48E2E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93" name="Rectangle 217">
              <a:extLst>
                <a:ext uri="{FF2B5EF4-FFF2-40B4-BE49-F238E27FC236}">
                  <a16:creationId xmlns:a16="http://schemas.microsoft.com/office/drawing/2014/main" id="{AC51A44A-FC57-4A39-82C2-971F2ECA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94" name="Rectangle 218">
              <a:extLst>
                <a:ext uri="{FF2B5EF4-FFF2-40B4-BE49-F238E27FC236}">
                  <a16:creationId xmlns:a16="http://schemas.microsoft.com/office/drawing/2014/main" id="{3E7E7CB1-B5B5-48FF-BF0C-1FBE1E215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95" name="Rectangle 219">
              <a:extLst>
                <a:ext uri="{FF2B5EF4-FFF2-40B4-BE49-F238E27FC236}">
                  <a16:creationId xmlns:a16="http://schemas.microsoft.com/office/drawing/2014/main" id="{91893C4C-F887-40BA-A97D-C3FBA864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596" name="Rectangle 220">
              <a:extLst>
                <a:ext uri="{FF2B5EF4-FFF2-40B4-BE49-F238E27FC236}">
                  <a16:creationId xmlns:a16="http://schemas.microsoft.com/office/drawing/2014/main" id="{4A8A6D18-DE68-4A35-8A1E-6A0226134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222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1597" name="Rectangle 221">
              <a:extLst>
                <a:ext uri="{FF2B5EF4-FFF2-40B4-BE49-F238E27FC236}">
                  <a16:creationId xmlns:a16="http://schemas.microsoft.com/office/drawing/2014/main" id="{F649B7E7-E258-47EC-82EA-CAED0A6BD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" y="233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101598" name="Rectangle 222">
              <a:extLst>
                <a:ext uri="{FF2B5EF4-FFF2-40B4-BE49-F238E27FC236}">
                  <a16:creationId xmlns:a16="http://schemas.microsoft.com/office/drawing/2014/main" id="{B25FC950-EF14-4803-8E70-2251EF715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2319"/>
              <a:ext cx="173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22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599" name="Rectangle 223">
              <a:extLst>
                <a:ext uri="{FF2B5EF4-FFF2-40B4-BE49-F238E27FC236}">
                  <a16:creationId xmlns:a16="http://schemas.microsoft.com/office/drawing/2014/main" id="{45F4713D-DAF5-42BF-8404-9D396E055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2319"/>
              <a:ext cx="156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22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1600" name="Rectangle 224">
              <a:extLst>
                <a:ext uri="{FF2B5EF4-FFF2-40B4-BE49-F238E27FC236}">
                  <a16:creationId xmlns:a16="http://schemas.microsoft.com/office/drawing/2014/main" id="{A046123C-76FF-4341-B64F-B107654F3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2319"/>
              <a:ext cx="161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22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101601" name="Rectangle 225">
              <a:extLst>
                <a:ext uri="{FF2B5EF4-FFF2-40B4-BE49-F238E27FC236}">
                  <a16:creationId xmlns:a16="http://schemas.microsoft.com/office/drawing/2014/main" id="{7E9C2A71-88F0-4BDF-B879-56843F8DF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" y="2178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602" name="Rectangle 226">
              <a:extLst>
                <a:ext uri="{FF2B5EF4-FFF2-40B4-BE49-F238E27FC236}">
                  <a16:creationId xmlns:a16="http://schemas.microsoft.com/office/drawing/2014/main" id="{314E85C0-8655-4B6C-944E-5D4E7037B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217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1603" name="Rectangle 227">
              <a:extLst>
                <a:ext uri="{FF2B5EF4-FFF2-40B4-BE49-F238E27FC236}">
                  <a16:creationId xmlns:a16="http://schemas.microsoft.com/office/drawing/2014/main" id="{3516B9DE-7974-4D4C-982F-2919165BD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2178"/>
              <a:ext cx="1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101604" name="Rectangle 228">
              <a:extLst>
                <a:ext uri="{FF2B5EF4-FFF2-40B4-BE49-F238E27FC236}">
                  <a16:creationId xmlns:a16="http://schemas.microsoft.com/office/drawing/2014/main" id="{FE92160C-AE5E-43C3-84C4-9FF9CF650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2229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1605" name="Rectangle 229">
              <a:extLst>
                <a:ext uri="{FF2B5EF4-FFF2-40B4-BE49-F238E27FC236}">
                  <a16:creationId xmlns:a16="http://schemas.microsoft.com/office/drawing/2014/main" id="{FEAD4AFE-B0BD-4D9A-AFA7-063A427F4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54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1606" name="Rectangle 230">
              <a:extLst>
                <a:ext uri="{FF2B5EF4-FFF2-40B4-BE49-F238E27FC236}">
                  <a16:creationId xmlns:a16="http://schemas.microsoft.com/office/drawing/2014/main" id="{F15A4DED-6509-4078-AF17-E06C1D74D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261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1607" name="Rectangle 231">
              <a:extLst>
                <a:ext uri="{FF2B5EF4-FFF2-40B4-BE49-F238E27FC236}">
                  <a16:creationId xmlns:a16="http://schemas.microsoft.com/office/drawing/2014/main" id="{7357D74B-0EE2-4FF7-8070-DEE9277F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248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608" name="Rectangle 232">
              <a:extLst>
                <a:ext uri="{FF2B5EF4-FFF2-40B4-BE49-F238E27FC236}">
                  <a16:creationId xmlns:a16="http://schemas.microsoft.com/office/drawing/2014/main" id="{B08AA5A9-B1AE-41B7-B4E6-CADFA048B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2549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1609" name="Rectangle 233">
              <a:extLst>
                <a:ext uri="{FF2B5EF4-FFF2-40B4-BE49-F238E27FC236}">
                  <a16:creationId xmlns:a16="http://schemas.microsoft.com/office/drawing/2014/main" id="{6291827D-952E-46CB-9333-AB4453B56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10" name="Rectangle 234">
              <a:extLst>
                <a:ext uri="{FF2B5EF4-FFF2-40B4-BE49-F238E27FC236}">
                  <a16:creationId xmlns:a16="http://schemas.microsoft.com/office/drawing/2014/main" id="{4207F015-B873-4316-B340-9379DA9CC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11" name="Rectangle 235">
              <a:extLst>
                <a:ext uri="{FF2B5EF4-FFF2-40B4-BE49-F238E27FC236}">
                  <a16:creationId xmlns:a16="http://schemas.microsoft.com/office/drawing/2014/main" id="{C9D3E273-A731-48CB-9DC3-B8C483BB4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12" name="Rectangle 236">
              <a:extLst>
                <a:ext uri="{FF2B5EF4-FFF2-40B4-BE49-F238E27FC236}">
                  <a16:creationId xmlns:a16="http://schemas.microsoft.com/office/drawing/2014/main" id="{6143179E-0C66-4075-BAE8-0302EAC80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13" name="Rectangle 237">
              <a:extLst>
                <a:ext uri="{FF2B5EF4-FFF2-40B4-BE49-F238E27FC236}">
                  <a16:creationId xmlns:a16="http://schemas.microsoft.com/office/drawing/2014/main" id="{E1A66D5B-B576-4D9D-A241-97D24D769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14" name="Rectangle 238">
              <a:extLst>
                <a:ext uri="{FF2B5EF4-FFF2-40B4-BE49-F238E27FC236}">
                  <a16:creationId xmlns:a16="http://schemas.microsoft.com/office/drawing/2014/main" id="{97457388-3B5C-45D9-B4E2-9D0A4DD7C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15" name="Rectangle 239">
              <a:extLst>
                <a:ext uri="{FF2B5EF4-FFF2-40B4-BE49-F238E27FC236}">
                  <a16:creationId xmlns:a16="http://schemas.microsoft.com/office/drawing/2014/main" id="{78385315-E05B-4248-9530-7DC9F70FC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16" name="Rectangle 240">
              <a:extLst>
                <a:ext uri="{FF2B5EF4-FFF2-40B4-BE49-F238E27FC236}">
                  <a16:creationId xmlns:a16="http://schemas.microsoft.com/office/drawing/2014/main" id="{87D446DA-E200-4C06-9F05-18C8A0DEA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17" name="Rectangle 241">
              <a:extLst>
                <a:ext uri="{FF2B5EF4-FFF2-40B4-BE49-F238E27FC236}">
                  <a16:creationId xmlns:a16="http://schemas.microsoft.com/office/drawing/2014/main" id="{021D2C51-C2A5-4F87-BCC9-4D6CDD5FE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18" name="Rectangle 242">
              <a:extLst>
                <a:ext uri="{FF2B5EF4-FFF2-40B4-BE49-F238E27FC236}">
                  <a16:creationId xmlns:a16="http://schemas.microsoft.com/office/drawing/2014/main" id="{D113A45C-0DD3-4D6B-B34D-1C65221BD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19" name="Rectangle 243">
              <a:extLst>
                <a:ext uri="{FF2B5EF4-FFF2-40B4-BE49-F238E27FC236}">
                  <a16:creationId xmlns:a16="http://schemas.microsoft.com/office/drawing/2014/main" id="{EB77F557-ECED-43F3-8A8B-BC5256DB9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20" name="Rectangle 244">
              <a:extLst>
                <a:ext uri="{FF2B5EF4-FFF2-40B4-BE49-F238E27FC236}">
                  <a16:creationId xmlns:a16="http://schemas.microsoft.com/office/drawing/2014/main" id="{272B7273-DD85-41BF-8E8F-1C128C1F2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21" name="Rectangle 245">
              <a:extLst>
                <a:ext uri="{FF2B5EF4-FFF2-40B4-BE49-F238E27FC236}">
                  <a16:creationId xmlns:a16="http://schemas.microsoft.com/office/drawing/2014/main" id="{E5D07C35-8F50-4645-AA44-23892AB6E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22" name="Rectangle 246">
              <a:extLst>
                <a:ext uri="{FF2B5EF4-FFF2-40B4-BE49-F238E27FC236}">
                  <a16:creationId xmlns:a16="http://schemas.microsoft.com/office/drawing/2014/main" id="{3A1AD06F-8925-448C-B18E-641A6A9ED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23" name="Rectangle 247">
              <a:extLst>
                <a:ext uri="{FF2B5EF4-FFF2-40B4-BE49-F238E27FC236}">
                  <a16:creationId xmlns:a16="http://schemas.microsoft.com/office/drawing/2014/main" id="{049C64A4-E957-45F0-BCFF-7598CC982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24" name="Rectangle 248">
              <a:extLst>
                <a:ext uri="{FF2B5EF4-FFF2-40B4-BE49-F238E27FC236}">
                  <a16:creationId xmlns:a16="http://schemas.microsoft.com/office/drawing/2014/main" id="{2ADDBD0B-6722-4D5A-BEA7-1B4459C09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25" name="Rectangle 249">
              <a:extLst>
                <a:ext uri="{FF2B5EF4-FFF2-40B4-BE49-F238E27FC236}">
                  <a16:creationId xmlns:a16="http://schemas.microsoft.com/office/drawing/2014/main" id="{154E85CC-4358-4E17-A912-92718DF2A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2389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¼</a:t>
              </a:r>
            </a:p>
          </p:txBody>
        </p:sp>
        <p:sp>
          <p:nvSpPr>
            <p:cNvPr id="101626" name="Rectangle 250">
              <a:extLst>
                <a:ext uri="{FF2B5EF4-FFF2-40B4-BE49-F238E27FC236}">
                  <a16:creationId xmlns:a16="http://schemas.microsoft.com/office/drawing/2014/main" id="{7D11A816-5088-48FB-853B-519614FC9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" y="222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1627" name="Rectangle 251">
              <a:extLst>
                <a:ext uri="{FF2B5EF4-FFF2-40B4-BE49-F238E27FC236}">
                  <a16:creationId xmlns:a16="http://schemas.microsoft.com/office/drawing/2014/main" id="{7C8FA78A-F5DA-454A-B016-897C4A45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33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101628" name="Rectangle 252">
              <a:extLst>
                <a:ext uri="{FF2B5EF4-FFF2-40B4-BE49-F238E27FC236}">
                  <a16:creationId xmlns:a16="http://schemas.microsoft.com/office/drawing/2014/main" id="{9AB9AB6D-77CE-430A-A73B-14C70959F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" y="2319"/>
              <a:ext cx="173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22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629" name="Rectangle 253">
              <a:extLst>
                <a:ext uri="{FF2B5EF4-FFF2-40B4-BE49-F238E27FC236}">
                  <a16:creationId xmlns:a16="http://schemas.microsoft.com/office/drawing/2014/main" id="{D4E4C4E4-70D0-48C5-941B-F34BCC22B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2319"/>
              <a:ext cx="156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22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1630" name="Rectangle 254">
              <a:extLst>
                <a:ext uri="{FF2B5EF4-FFF2-40B4-BE49-F238E27FC236}">
                  <a16:creationId xmlns:a16="http://schemas.microsoft.com/office/drawing/2014/main" id="{2EFD7D7D-3C8E-422B-A696-5ABF2EFF5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2319"/>
              <a:ext cx="161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22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101631" name="Rectangle 255">
              <a:extLst>
                <a:ext uri="{FF2B5EF4-FFF2-40B4-BE49-F238E27FC236}">
                  <a16:creationId xmlns:a16="http://schemas.microsoft.com/office/drawing/2014/main" id="{29CDCD1E-9A21-437A-951C-F5AFB2171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178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632" name="Rectangle 256">
              <a:extLst>
                <a:ext uri="{FF2B5EF4-FFF2-40B4-BE49-F238E27FC236}">
                  <a16:creationId xmlns:a16="http://schemas.microsoft.com/office/drawing/2014/main" id="{C2579D01-2D26-4811-AE91-F7FABBB5A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217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1633" name="Rectangle 257">
              <a:extLst>
                <a:ext uri="{FF2B5EF4-FFF2-40B4-BE49-F238E27FC236}">
                  <a16:creationId xmlns:a16="http://schemas.microsoft.com/office/drawing/2014/main" id="{A774AA2D-66EE-471B-B177-61BAB46F2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2178"/>
              <a:ext cx="1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101634" name="Rectangle 258">
              <a:extLst>
                <a:ext uri="{FF2B5EF4-FFF2-40B4-BE49-F238E27FC236}">
                  <a16:creationId xmlns:a16="http://schemas.microsoft.com/office/drawing/2014/main" id="{59DB5CAE-08D3-4A1B-BBE7-23BD7E258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2229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1635" name="Rectangle 259">
              <a:extLst>
                <a:ext uri="{FF2B5EF4-FFF2-40B4-BE49-F238E27FC236}">
                  <a16:creationId xmlns:a16="http://schemas.microsoft.com/office/drawing/2014/main" id="{631C3095-F4EE-49E5-87B9-215E97A8D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54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01636" name="Rectangle 260">
              <a:extLst>
                <a:ext uri="{FF2B5EF4-FFF2-40B4-BE49-F238E27FC236}">
                  <a16:creationId xmlns:a16="http://schemas.microsoft.com/office/drawing/2014/main" id="{0171EF0F-6469-46C4-AD87-74981CF42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265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101637" name="Rectangle 261">
              <a:extLst>
                <a:ext uri="{FF2B5EF4-FFF2-40B4-BE49-F238E27FC236}">
                  <a16:creationId xmlns:a16="http://schemas.microsoft.com/office/drawing/2014/main" id="{10D774A1-747C-4E50-A704-FDFD22F3C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" y="2623"/>
              <a:ext cx="173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22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638" name="Rectangle 262">
              <a:extLst>
                <a:ext uri="{FF2B5EF4-FFF2-40B4-BE49-F238E27FC236}">
                  <a16:creationId xmlns:a16="http://schemas.microsoft.com/office/drawing/2014/main" id="{1CAC1925-5F1F-4396-A8C1-6EB2AEB43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248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91" i="1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01639" name="Rectangle 263">
              <a:extLst>
                <a:ext uri="{FF2B5EF4-FFF2-40B4-BE49-F238E27FC236}">
                  <a16:creationId xmlns:a16="http://schemas.microsoft.com/office/drawing/2014/main" id="{218474D9-C69D-48BF-AC6F-F5D58145F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" y="2549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¶</a:t>
              </a:r>
            </a:p>
          </p:txBody>
        </p:sp>
        <p:sp>
          <p:nvSpPr>
            <p:cNvPr id="101640" name="Rectangle 264">
              <a:extLst>
                <a:ext uri="{FF2B5EF4-FFF2-40B4-BE49-F238E27FC236}">
                  <a16:creationId xmlns:a16="http://schemas.microsoft.com/office/drawing/2014/main" id="{3E6760A6-3762-48A4-8A02-B551136D4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41" name="Rectangle 265">
              <a:extLst>
                <a:ext uri="{FF2B5EF4-FFF2-40B4-BE49-F238E27FC236}">
                  <a16:creationId xmlns:a16="http://schemas.microsoft.com/office/drawing/2014/main" id="{C18F0CD5-74CF-4E7A-929D-8EC2EFD86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42" name="Rectangle 266">
              <a:extLst>
                <a:ext uri="{FF2B5EF4-FFF2-40B4-BE49-F238E27FC236}">
                  <a16:creationId xmlns:a16="http://schemas.microsoft.com/office/drawing/2014/main" id="{2545F9F5-BA60-4B9C-BE6C-4F5AC961E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43" name="Rectangle 267">
              <a:extLst>
                <a:ext uri="{FF2B5EF4-FFF2-40B4-BE49-F238E27FC236}">
                  <a16:creationId xmlns:a16="http://schemas.microsoft.com/office/drawing/2014/main" id="{FBAB3C19-06A5-4EC3-8778-9E5FF4974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44" name="Rectangle 268">
              <a:extLst>
                <a:ext uri="{FF2B5EF4-FFF2-40B4-BE49-F238E27FC236}">
                  <a16:creationId xmlns:a16="http://schemas.microsoft.com/office/drawing/2014/main" id="{6E0D0E0B-2FAC-4C49-BCFC-028D92AD0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45" name="Rectangle 269">
              <a:extLst>
                <a:ext uri="{FF2B5EF4-FFF2-40B4-BE49-F238E27FC236}">
                  <a16:creationId xmlns:a16="http://schemas.microsoft.com/office/drawing/2014/main" id="{CB67713D-5620-4CB5-8E0D-79C25F26B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46" name="Rectangle 270">
              <a:extLst>
                <a:ext uri="{FF2B5EF4-FFF2-40B4-BE49-F238E27FC236}">
                  <a16:creationId xmlns:a16="http://schemas.microsoft.com/office/drawing/2014/main" id="{F5248EDD-C80A-401D-89EE-B365CB906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47" name="Rectangle 271">
              <a:extLst>
                <a:ext uri="{FF2B5EF4-FFF2-40B4-BE49-F238E27FC236}">
                  <a16:creationId xmlns:a16="http://schemas.microsoft.com/office/drawing/2014/main" id="{8986D0DC-723B-4A01-BBF7-4A3BA1AC5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7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48" name="Rectangle 272">
              <a:extLst>
                <a:ext uri="{FF2B5EF4-FFF2-40B4-BE49-F238E27FC236}">
                  <a16:creationId xmlns:a16="http://schemas.microsoft.com/office/drawing/2014/main" id="{A804533D-1A01-402D-B488-A5997C767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49" name="Rectangle 273">
              <a:extLst>
                <a:ext uri="{FF2B5EF4-FFF2-40B4-BE49-F238E27FC236}">
                  <a16:creationId xmlns:a16="http://schemas.microsoft.com/office/drawing/2014/main" id="{F400FE6C-421C-4E9A-B781-E0801D970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50" name="Rectangle 274">
              <a:extLst>
                <a:ext uri="{FF2B5EF4-FFF2-40B4-BE49-F238E27FC236}">
                  <a16:creationId xmlns:a16="http://schemas.microsoft.com/office/drawing/2014/main" id="{90F6491D-CA72-4BCF-A916-D6EF195CA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51" name="Rectangle 275">
              <a:extLst>
                <a:ext uri="{FF2B5EF4-FFF2-40B4-BE49-F238E27FC236}">
                  <a16:creationId xmlns:a16="http://schemas.microsoft.com/office/drawing/2014/main" id="{32060AEA-4331-4560-A220-ACE3F21B8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52" name="Rectangle 276">
              <a:extLst>
                <a:ext uri="{FF2B5EF4-FFF2-40B4-BE49-F238E27FC236}">
                  <a16:creationId xmlns:a16="http://schemas.microsoft.com/office/drawing/2014/main" id="{80B68FB7-7525-4758-8268-8E5F61543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7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53" name="Rectangle 277">
              <a:extLst>
                <a:ext uri="{FF2B5EF4-FFF2-40B4-BE49-F238E27FC236}">
                  <a16:creationId xmlns:a16="http://schemas.microsoft.com/office/drawing/2014/main" id="{A97C5F15-B33A-47B0-A4A8-3D3BF2679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1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54" name="Rectangle 278">
              <a:extLst>
                <a:ext uri="{FF2B5EF4-FFF2-40B4-BE49-F238E27FC236}">
                  <a16:creationId xmlns:a16="http://schemas.microsoft.com/office/drawing/2014/main" id="{34155979-0D0F-4362-8BEB-6E2F12E3B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55" name="Rectangle 279">
              <a:extLst>
                <a:ext uri="{FF2B5EF4-FFF2-40B4-BE49-F238E27FC236}">
                  <a16:creationId xmlns:a16="http://schemas.microsoft.com/office/drawing/2014/main" id="{5C3C7269-E6CA-409F-A1DD-C3716472D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2389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01656" name="Rectangle 280">
              <a:extLst>
                <a:ext uri="{FF2B5EF4-FFF2-40B4-BE49-F238E27FC236}">
                  <a16:creationId xmlns:a16="http://schemas.microsoft.com/office/drawing/2014/main" id="{B9DA36C7-5FE3-4A29-8CDA-3D4D62EC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653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560" kern="1200"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º</a:t>
              </a:r>
            </a:p>
          </p:txBody>
        </p:sp>
        <p:sp>
          <p:nvSpPr>
            <p:cNvPr id="101657" name="Freeform 281">
              <a:extLst>
                <a:ext uri="{FF2B5EF4-FFF2-40B4-BE49-F238E27FC236}">
                  <a16:creationId xmlns:a16="http://schemas.microsoft.com/office/drawing/2014/main" id="{98AD58D4-5E82-4DFF-8192-8A68C1403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" y="724"/>
              <a:ext cx="49" cy="2081"/>
            </a:xfrm>
            <a:custGeom>
              <a:avLst/>
              <a:gdLst>
                <a:gd name="T0" fmla="*/ 48 w 49"/>
                <a:gd name="T1" fmla="*/ 2080 h 2081"/>
                <a:gd name="T2" fmla="*/ 0 w 49"/>
                <a:gd name="T3" fmla="*/ 2080 h 2081"/>
                <a:gd name="T4" fmla="*/ 0 w 49"/>
                <a:gd name="T5" fmla="*/ 0 h 2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2081">
                  <a:moveTo>
                    <a:pt x="48" y="2080"/>
                  </a:moveTo>
                  <a:lnTo>
                    <a:pt x="0" y="208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defTabSz="130046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2560" kern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658" name="Freeform 282">
              <a:extLst>
                <a:ext uri="{FF2B5EF4-FFF2-40B4-BE49-F238E27FC236}">
                  <a16:creationId xmlns:a16="http://schemas.microsoft.com/office/drawing/2014/main" id="{ED563A38-5F62-4F18-B83D-6EEF16662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" y="724"/>
              <a:ext cx="49" cy="1"/>
            </a:xfrm>
            <a:custGeom>
              <a:avLst/>
              <a:gdLst>
                <a:gd name="T0" fmla="*/ 0 w 49"/>
                <a:gd name="T1" fmla="*/ 0 h 1"/>
                <a:gd name="T2" fmla="*/ 48 w 49"/>
                <a:gd name="T3" fmla="*/ 0 h 1"/>
                <a:gd name="T4" fmla="*/ 0 w 49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1">
                  <a:moveTo>
                    <a:pt x="0" y="0"/>
                  </a:move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defTabSz="130046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2560" kern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659" name="Freeform 283">
              <a:extLst>
                <a:ext uri="{FF2B5EF4-FFF2-40B4-BE49-F238E27FC236}">
                  <a16:creationId xmlns:a16="http://schemas.microsoft.com/office/drawing/2014/main" id="{4CA0A4DD-E8FA-4A64-9FD0-07EE060F9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8" y="724"/>
              <a:ext cx="33" cy="2081"/>
            </a:xfrm>
            <a:custGeom>
              <a:avLst/>
              <a:gdLst>
                <a:gd name="T0" fmla="*/ 0 w 33"/>
                <a:gd name="T1" fmla="*/ 2080 h 2081"/>
                <a:gd name="T2" fmla="*/ 32 w 33"/>
                <a:gd name="T3" fmla="*/ 2080 h 2081"/>
                <a:gd name="T4" fmla="*/ 32 w 33"/>
                <a:gd name="T5" fmla="*/ 0 h 2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2081">
                  <a:moveTo>
                    <a:pt x="0" y="2080"/>
                  </a:moveTo>
                  <a:lnTo>
                    <a:pt x="32" y="2080"/>
                  </a:lnTo>
                  <a:lnTo>
                    <a:pt x="32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defTabSz="130046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2560" kern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660" name="Freeform 284">
              <a:extLst>
                <a:ext uri="{FF2B5EF4-FFF2-40B4-BE49-F238E27FC236}">
                  <a16:creationId xmlns:a16="http://schemas.microsoft.com/office/drawing/2014/main" id="{5CC88FB2-F45E-4579-A976-107278DFA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8" y="724"/>
              <a:ext cx="33" cy="1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32 w 3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32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defTabSz="130046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2560" kern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01661" name="Picture 285">
            <a:extLst>
              <a:ext uri="{FF2B5EF4-FFF2-40B4-BE49-F238E27FC236}">
                <a16:creationId xmlns:a16="http://schemas.microsoft.com/office/drawing/2014/main" id="{6C161D4F-530D-4445-978C-C765FE35B3A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538" y="3136054"/>
            <a:ext cx="7026204" cy="1896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1662" name="Object 286">
            <a:extLst>
              <a:ext uri="{FF2B5EF4-FFF2-40B4-BE49-F238E27FC236}">
                <a16:creationId xmlns:a16="http://schemas.microsoft.com/office/drawing/2014/main" id="{09585E95-7E03-4618-BED6-0B6FCC1153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975" y="7667413"/>
          <a:ext cx="3732106" cy="1510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4" imgW="1257120" imgH="507960" progId="Equation.DSMT4">
                  <p:embed/>
                </p:oleObj>
              </mc:Choice>
              <mc:Fallback>
                <p:oleObj name="Equation" r:id="rId4" imgW="1257120" imgH="507960" progId="Equation.DSMT4">
                  <p:embed/>
                  <p:pic>
                    <p:nvPicPr>
                      <p:cNvPr id="101662" name="Object 286">
                        <a:extLst>
                          <a:ext uri="{FF2B5EF4-FFF2-40B4-BE49-F238E27FC236}">
                            <a16:creationId xmlns:a16="http://schemas.microsoft.com/office/drawing/2014/main" id="{09585E95-7E03-4618-BED6-0B6FCC1153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975" y="7667413"/>
                        <a:ext cx="3732106" cy="1510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663" name="Object 287">
            <a:extLst>
              <a:ext uri="{FF2B5EF4-FFF2-40B4-BE49-F238E27FC236}">
                <a16:creationId xmlns:a16="http://schemas.microsoft.com/office/drawing/2014/main" id="{9009E988-303B-46A5-88C9-F9D029DEB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1059" y="5856676"/>
          <a:ext cx="5326097" cy="129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6" imgW="1726920" imgH="419040" progId="Equation.DSMT4">
                  <p:embed/>
                </p:oleObj>
              </mc:Choice>
              <mc:Fallback>
                <p:oleObj name="Equation" r:id="rId6" imgW="1726920" imgH="419040" progId="Equation.DSMT4">
                  <p:embed/>
                  <p:pic>
                    <p:nvPicPr>
                      <p:cNvPr id="101663" name="Object 287">
                        <a:extLst>
                          <a:ext uri="{FF2B5EF4-FFF2-40B4-BE49-F238E27FC236}">
                            <a16:creationId xmlns:a16="http://schemas.microsoft.com/office/drawing/2014/main" id="{9009E988-303B-46A5-88C9-F9D029DEB4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059" y="5856676"/>
                        <a:ext cx="5326097" cy="1295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664" name="Rectangle 288">
            <a:extLst>
              <a:ext uri="{FF2B5EF4-FFF2-40B4-BE49-F238E27FC236}">
                <a16:creationId xmlns:a16="http://schemas.microsoft.com/office/drawing/2014/main" id="{243338D8-A34F-422A-8355-F0B0E5EE328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Jacobian Matrix</a:t>
            </a:r>
          </a:p>
        </p:txBody>
      </p:sp>
      <p:sp>
        <p:nvSpPr>
          <p:cNvPr id="101665" name="Line 289">
            <a:extLst>
              <a:ext uri="{FF2B5EF4-FFF2-40B4-BE49-F238E27FC236}">
                <a16:creationId xmlns:a16="http://schemas.microsoft.com/office/drawing/2014/main" id="{92281F59-1EC1-49CD-A886-63E94D81D1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87751" y="4978401"/>
            <a:ext cx="614116" cy="616373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defTabSz="1300460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560" kern="120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415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9EC377DA-A92A-4D72-B01C-B94DCEAA31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8E25EAF-03DA-4AB2-A0DD-8A127B1027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514" y="9251950"/>
            <a:ext cx="359073" cy="379591"/>
          </a:xfrm>
          <a:ln/>
        </p:spPr>
        <p:txBody>
          <a:bodyPr/>
          <a:lstStyle/>
          <a:p>
            <a:fld id="{0952DC6D-261D-41DE-8D26-2AA3046200BA}" type="slidenum">
              <a:rPr lang="en-US" altLang="zh-CN"/>
              <a:pPr/>
              <a:t>37</a:t>
            </a:fld>
            <a:endParaRPr lang="en-US" altLang="zh-CN"/>
          </a:p>
        </p:txBody>
      </p:sp>
      <p:graphicFrame>
        <p:nvGraphicFramePr>
          <p:cNvPr id="102402" name="Object 2">
            <a:extLst>
              <a:ext uri="{FF2B5EF4-FFF2-40B4-BE49-F238E27FC236}">
                <a16:creationId xmlns:a16="http://schemas.microsoft.com/office/drawing/2014/main" id="{9A7234C0-691C-4A47-8029-61A59A95E1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241" y="5305779"/>
          <a:ext cx="3736623" cy="106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公式" r:id="rId3" imgW="1473120" imgH="419040" progId="Equation.3">
                  <p:embed/>
                </p:oleObj>
              </mc:Choice>
              <mc:Fallback>
                <p:oleObj name="公式" r:id="rId3" imgW="1473120" imgH="419040" progId="Equation.3">
                  <p:embed/>
                  <p:pic>
                    <p:nvPicPr>
                      <p:cNvPr id="102402" name="Object 2">
                        <a:extLst>
                          <a:ext uri="{FF2B5EF4-FFF2-40B4-BE49-F238E27FC236}">
                            <a16:creationId xmlns:a16="http://schemas.microsoft.com/office/drawing/2014/main" id="{9A7234C0-691C-4A47-8029-61A59A95E1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1" y="5305779"/>
                        <a:ext cx="3736623" cy="1063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3" name="Object 3">
            <a:extLst>
              <a:ext uri="{FF2B5EF4-FFF2-40B4-BE49-F238E27FC236}">
                <a16:creationId xmlns:a16="http://schemas.microsoft.com/office/drawing/2014/main" id="{C0E0CE73-7AF6-417F-81F9-B8E64B284A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3547" y="4443307"/>
          <a:ext cx="7312943" cy="290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5" imgW="2882880" imgH="1143000" progId="Equation.DSMT4">
                  <p:embed/>
                </p:oleObj>
              </mc:Choice>
              <mc:Fallback>
                <p:oleObj name="Equation" r:id="rId5" imgW="2882880" imgH="1143000" progId="Equation.DSMT4">
                  <p:embed/>
                  <p:pic>
                    <p:nvPicPr>
                      <p:cNvPr id="102403" name="Object 3">
                        <a:extLst>
                          <a:ext uri="{FF2B5EF4-FFF2-40B4-BE49-F238E27FC236}">
                            <a16:creationId xmlns:a16="http://schemas.microsoft.com/office/drawing/2014/main" id="{C0E0CE73-7AF6-417F-81F9-B8E64B284A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3547" y="4443307"/>
                        <a:ext cx="7312943" cy="2901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Rectangle 4">
            <a:extLst>
              <a:ext uri="{FF2B5EF4-FFF2-40B4-BE49-F238E27FC236}">
                <a16:creationId xmlns:a16="http://schemas.microsoft.com/office/drawing/2014/main" id="{B34AAC03-3CD5-4749-843B-3537402E454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Jacobian Matrix</a:t>
            </a:r>
          </a:p>
        </p:txBody>
      </p:sp>
    </p:spTree>
    <p:extLst>
      <p:ext uri="{BB962C8B-B14F-4D97-AF65-F5344CB8AC3E}">
        <p14:creationId xmlns:p14="http://schemas.microsoft.com/office/powerpoint/2010/main" val="319069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>
            <a:extLst>
              <a:ext uri="{FF2B5EF4-FFF2-40B4-BE49-F238E27FC236}">
                <a16:creationId xmlns:a16="http://schemas.microsoft.com/office/drawing/2014/main" id="{237ACA49-3404-483D-8450-6FD0771C3A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7CE0F2B0-0A03-413A-B0D8-2FCA741A65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514" y="9251950"/>
            <a:ext cx="359073" cy="379591"/>
          </a:xfrm>
          <a:ln/>
        </p:spPr>
        <p:txBody>
          <a:bodyPr/>
          <a:lstStyle/>
          <a:p>
            <a:fld id="{2B734F75-4264-428D-BB0C-58A736C3BB8B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C74B569-4C95-4CFD-9B14-396E5381E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" y="6234735"/>
            <a:ext cx="12633158" cy="170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8694" tIns="63218" rIns="128694" bIns="63218">
            <a:spAutoFit/>
          </a:bodyPr>
          <a:lstStyle/>
          <a:p>
            <a:pPr algn="l" eaLnBrk="0" hangingPunct="0"/>
            <a:r>
              <a:rPr lang="en-US" altLang="zh-CN" sz="3413" b="1" dirty="0"/>
              <a:t>The sensitivities are computed by starting at the last layer, and</a:t>
            </a:r>
            <a:r>
              <a:rPr lang="zh-CN" altLang="en-US" sz="3413" b="1" dirty="0"/>
              <a:t>　</a:t>
            </a:r>
            <a:r>
              <a:rPr lang="en-US" altLang="zh-CN" sz="3413" b="1" dirty="0"/>
              <a:t>then propagating backwards through the network to the first layer.</a:t>
            </a:r>
          </a:p>
        </p:txBody>
      </p:sp>
      <p:pic>
        <p:nvPicPr>
          <p:cNvPr id="103428" name="Picture 4">
            <a:extLst>
              <a:ext uri="{FF2B5EF4-FFF2-40B4-BE49-F238E27FC236}">
                <a16:creationId xmlns:a16="http://schemas.microsoft.com/office/drawing/2014/main" id="{53C38CA1-26F5-4924-AEFA-6273BA14ABD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049" y="8256695"/>
            <a:ext cx="7170702" cy="102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32" name="Group 8">
            <a:extLst>
              <a:ext uri="{FF2B5EF4-FFF2-40B4-BE49-F238E27FC236}">
                <a16:creationId xmlns:a16="http://schemas.microsoft.com/office/drawing/2014/main" id="{8A0A976D-B60D-4481-AD1B-5685FCC80D76}"/>
              </a:ext>
            </a:extLst>
          </p:cNvPr>
          <p:cNvGrpSpPr>
            <a:grpSpLocks/>
          </p:cNvGrpSpPr>
          <p:nvPr/>
        </p:nvGrpSpPr>
        <p:grpSpPr bwMode="auto">
          <a:xfrm>
            <a:off x="2508392" y="4468143"/>
            <a:ext cx="7168444" cy="1433688"/>
            <a:chOff x="1111" y="2069"/>
            <a:chExt cx="3175" cy="635"/>
          </a:xfrm>
        </p:grpSpPr>
        <p:sp>
          <p:nvSpPr>
            <p:cNvPr id="103426" name="AutoShape 2">
              <a:extLst>
                <a:ext uri="{FF2B5EF4-FFF2-40B4-BE49-F238E27FC236}">
                  <a16:creationId xmlns:a16="http://schemas.microsoft.com/office/drawing/2014/main" id="{397C9BD9-09D9-4A3C-960E-B6387709C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069"/>
              <a:ext cx="3175" cy="63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 sz="5120"/>
            </a:p>
          </p:txBody>
        </p:sp>
        <p:graphicFrame>
          <p:nvGraphicFramePr>
            <p:cNvPr id="103429" name="Object 5">
              <a:extLst>
                <a:ext uri="{FF2B5EF4-FFF2-40B4-BE49-F238E27FC236}">
                  <a16:creationId xmlns:a16="http://schemas.microsoft.com/office/drawing/2014/main" id="{72CC27E4-72B7-4070-B121-09A0EB590D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5" y="2092"/>
            <a:ext cx="2855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4" name="公式" r:id="rId4" imgW="1676160" imgH="317160" progId="Equation.3">
                    <p:embed/>
                  </p:oleObj>
                </mc:Choice>
                <mc:Fallback>
                  <p:oleObj name="公式" r:id="rId4" imgW="1676160" imgH="317160" progId="Equation.3">
                    <p:embed/>
                    <p:pic>
                      <p:nvPicPr>
                        <p:cNvPr id="103429" name="Object 5">
                          <a:extLst>
                            <a:ext uri="{FF2B5EF4-FFF2-40B4-BE49-F238E27FC236}">
                              <a16:creationId xmlns:a16="http://schemas.microsoft.com/office/drawing/2014/main" id="{72CC27E4-72B7-4070-B121-09A0EB590D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" y="2092"/>
                          <a:ext cx="2855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430" name="Object 6">
            <a:extLst>
              <a:ext uri="{FF2B5EF4-FFF2-40B4-BE49-F238E27FC236}">
                <a16:creationId xmlns:a16="http://schemas.microsoft.com/office/drawing/2014/main" id="{9EDF0DE6-1CBF-46EA-A14E-EED9C86C3A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1724" y="2582898"/>
          <a:ext cx="9392356" cy="1517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公式" r:id="rId6" imgW="3301920" imgH="533160" progId="Equation.3">
                  <p:embed/>
                </p:oleObj>
              </mc:Choice>
              <mc:Fallback>
                <p:oleObj name="公式" r:id="rId6" imgW="3301920" imgH="533160" progId="Equation.3">
                  <p:embed/>
                  <p:pic>
                    <p:nvPicPr>
                      <p:cNvPr id="103430" name="Object 6">
                        <a:extLst>
                          <a:ext uri="{FF2B5EF4-FFF2-40B4-BE49-F238E27FC236}">
                            <a16:creationId xmlns:a16="http://schemas.microsoft.com/office/drawing/2014/main" id="{9EDF0DE6-1CBF-46EA-A14E-EED9C86C3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724" y="2582898"/>
                        <a:ext cx="9392356" cy="1517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1" name="Rectangle 7">
            <a:extLst>
              <a:ext uri="{FF2B5EF4-FFF2-40B4-BE49-F238E27FC236}">
                <a16:creationId xmlns:a16="http://schemas.microsoft.com/office/drawing/2014/main" id="{A0DC6482-2970-44A0-883E-5D21FDF8F1CF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Backpropagation (Sensitivities)</a:t>
            </a:r>
          </a:p>
        </p:txBody>
      </p:sp>
    </p:spTree>
    <p:extLst>
      <p:ext uri="{BB962C8B-B14F-4D97-AF65-F5344CB8AC3E}">
        <p14:creationId xmlns:p14="http://schemas.microsoft.com/office/powerpoint/2010/main" val="891729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>
            <a:extLst>
              <a:ext uri="{FF2B5EF4-FFF2-40B4-BE49-F238E27FC236}">
                <a16:creationId xmlns:a16="http://schemas.microsoft.com/office/drawing/2014/main" id="{E520158D-21E4-410B-B956-792D1DFE79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76E61A7E-35C0-4AEB-B083-D5F16A9FFB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514" y="9251950"/>
            <a:ext cx="359073" cy="379591"/>
          </a:xfrm>
          <a:ln/>
        </p:spPr>
        <p:txBody>
          <a:bodyPr/>
          <a:lstStyle/>
          <a:p>
            <a:fld id="{4AE14DAA-D3C7-4BE3-9524-EA21FFA98096}" type="slidenum">
              <a:rPr lang="en-US" altLang="zh-CN"/>
              <a:pPr/>
              <a:t>39</a:t>
            </a:fld>
            <a:endParaRPr lang="en-US" altLang="zh-CN"/>
          </a:p>
        </p:txBody>
      </p:sp>
      <p:pic>
        <p:nvPicPr>
          <p:cNvPr id="104450" name="Picture 2">
            <a:extLst>
              <a:ext uri="{FF2B5EF4-FFF2-40B4-BE49-F238E27FC236}">
                <a16:creationId xmlns:a16="http://schemas.microsoft.com/office/drawing/2014/main" id="{25548B4C-9D56-4C36-9860-839B3948A22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76" y="2709333"/>
            <a:ext cx="9771662" cy="186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451" name="Group 3">
            <a:extLst>
              <a:ext uri="{FF2B5EF4-FFF2-40B4-BE49-F238E27FC236}">
                <a16:creationId xmlns:a16="http://schemas.microsoft.com/office/drawing/2014/main" id="{F4AFEEAC-BE0B-484F-992D-4AAE709AA249}"/>
              </a:ext>
            </a:extLst>
          </p:cNvPr>
          <p:cNvGrpSpPr>
            <a:grpSpLocks/>
          </p:cNvGrpSpPr>
          <p:nvPr/>
        </p:nvGrpSpPr>
        <p:grpSpPr bwMode="auto">
          <a:xfrm>
            <a:off x="3429566" y="8051236"/>
            <a:ext cx="5764106" cy="1404338"/>
            <a:chOff x="1824" y="3488"/>
            <a:chExt cx="2060" cy="444"/>
          </a:xfrm>
        </p:grpSpPr>
        <p:sp>
          <p:nvSpPr>
            <p:cNvPr id="104452" name="AutoShape 4">
              <a:extLst>
                <a:ext uri="{FF2B5EF4-FFF2-40B4-BE49-F238E27FC236}">
                  <a16:creationId xmlns:a16="http://schemas.microsoft.com/office/drawing/2014/main" id="{1890452E-8C17-42AC-BE2E-AD2A7FEF3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504"/>
              <a:ext cx="2060" cy="42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 sz="5120"/>
            </a:p>
          </p:txBody>
        </p:sp>
        <p:graphicFrame>
          <p:nvGraphicFramePr>
            <p:cNvPr id="104453" name="Object 5">
              <a:extLst>
                <a:ext uri="{FF2B5EF4-FFF2-40B4-BE49-F238E27FC236}">
                  <a16:creationId xmlns:a16="http://schemas.microsoft.com/office/drawing/2014/main" id="{E686169F-D2DD-437D-BDDC-6B9EB0C302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3488"/>
            <a:ext cx="1904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2" name="Equation" r:id="rId4" imgW="1511280" imgH="317160" progId="Equation.DSMT4">
                    <p:embed/>
                  </p:oleObj>
                </mc:Choice>
                <mc:Fallback>
                  <p:oleObj name="Equation" r:id="rId4" imgW="1511280" imgH="317160" progId="Equation.DSMT4">
                    <p:embed/>
                    <p:pic>
                      <p:nvPicPr>
                        <p:cNvPr id="104453" name="Object 5">
                          <a:extLst>
                            <a:ext uri="{FF2B5EF4-FFF2-40B4-BE49-F238E27FC236}">
                              <a16:creationId xmlns:a16="http://schemas.microsoft.com/office/drawing/2014/main" id="{E686169F-D2DD-437D-BDDC-6B9EB0C302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488"/>
                          <a:ext cx="1904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4454" name="Object 6">
            <a:extLst>
              <a:ext uri="{FF2B5EF4-FFF2-40B4-BE49-F238E27FC236}">
                <a16:creationId xmlns:a16="http://schemas.microsoft.com/office/drawing/2014/main" id="{64A0A56C-AC70-4E72-B7B9-71536C6BDE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6560" y="6823004"/>
          <a:ext cx="4334933" cy="939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Equation" r:id="rId6" imgW="1523880" imgH="330120" progId="Equation.DSMT4">
                  <p:embed/>
                </p:oleObj>
              </mc:Choice>
              <mc:Fallback>
                <p:oleObj name="Equation" r:id="rId6" imgW="1523880" imgH="330120" progId="Equation.DSMT4">
                  <p:embed/>
                  <p:pic>
                    <p:nvPicPr>
                      <p:cNvPr id="104454" name="Object 6">
                        <a:extLst>
                          <a:ext uri="{FF2B5EF4-FFF2-40B4-BE49-F238E27FC236}">
                            <a16:creationId xmlns:a16="http://schemas.microsoft.com/office/drawing/2014/main" id="{64A0A56C-AC70-4E72-B7B9-71536C6BDE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6560" y="6823004"/>
                        <a:ext cx="4334933" cy="939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>
            <a:extLst>
              <a:ext uri="{FF2B5EF4-FFF2-40B4-BE49-F238E27FC236}">
                <a16:creationId xmlns:a16="http://schemas.microsoft.com/office/drawing/2014/main" id="{3E7959DD-15A2-4485-AD60-E9FAEF81CD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5370" y="5310294"/>
          <a:ext cx="5766364" cy="1162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Equation" r:id="rId8" imgW="2273040" imgH="457200" progId="Equation.DSMT4">
                  <p:embed/>
                </p:oleObj>
              </mc:Choice>
              <mc:Fallback>
                <p:oleObj name="Equation" r:id="rId8" imgW="2273040" imgH="457200" progId="Equation.DSMT4">
                  <p:embed/>
                  <p:pic>
                    <p:nvPicPr>
                      <p:cNvPr id="104455" name="Object 7">
                        <a:extLst>
                          <a:ext uri="{FF2B5EF4-FFF2-40B4-BE49-F238E27FC236}">
                            <a16:creationId xmlns:a16="http://schemas.microsoft.com/office/drawing/2014/main" id="{3E7959DD-15A2-4485-AD60-E9FAEF81CD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370" y="5310294"/>
                        <a:ext cx="5766364" cy="1162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6" name="Rectangle 8">
            <a:extLst>
              <a:ext uri="{FF2B5EF4-FFF2-40B4-BE49-F238E27FC236}">
                <a16:creationId xmlns:a16="http://schemas.microsoft.com/office/drawing/2014/main" id="{63015DAB-AD51-4BB8-BDEE-BD3EBC64042C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Initialization (Last Layer)</a:t>
            </a:r>
          </a:p>
        </p:txBody>
      </p:sp>
    </p:spTree>
    <p:extLst>
      <p:ext uri="{BB962C8B-B14F-4D97-AF65-F5344CB8AC3E}">
        <p14:creationId xmlns:p14="http://schemas.microsoft.com/office/powerpoint/2010/main" val="1990824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51BF8800-8F90-443A-8F8B-06CABA2FCD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1C709EFB-D0A6-402D-AD83-23C64A3C78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80634" y="9251950"/>
            <a:ext cx="230832" cy="379591"/>
          </a:xfrm>
          <a:ln/>
        </p:spPr>
        <p:txBody>
          <a:bodyPr/>
          <a:lstStyle/>
          <a:p>
            <a:fld id="{B813FD6D-DE89-4115-80CD-70BB1E83AFA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2" name="灯片编号占位符 8">
            <a:extLst>
              <a:ext uri="{FF2B5EF4-FFF2-40B4-BE49-F238E27FC236}">
                <a16:creationId xmlns:a16="http://schemas.microsoft.com/office/drawing/2014/main" id="{51AE9A54-9374-4D96-9944-E44DDD34DF5B}"/>
              </a:ext>
            </a:extLst>
          </p:cNvPr>
          <p:cNvSpPr txBox="1">
            <a:spLocks noGrp="1"/>
          </p:cNvSpPr>
          <p:nvPr/>
        </p:nvSpPr>
        <p:spPr bwMode="auto">
          <a:xfrm>
            <a:off x="10015502" y="8879841"/>
            <a:ext cx="2709333" cy="650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C8D1A52-047A-4923-B247-3A1BAE615602}" type="slidenum">
              <a:rPr lang="en-US" altLang="zh-CN" sz="1991">
                <a:latin typeface="Tahoma" panose="020B0604030504040204" pitchFamily="34" charset="0"/>
              </a:rPr>
              <a:pPr algn="r" eaLnBrk="1" hangingPunct="1"/>
              <a:t>4</a:t>
            </a:fld>
            <a:endParaRPr lang="en-US" altLang="zh-CN" sz="1991">
              <a:latin typeface="Tahoma" panose="020B0604030504040204" pitchFamily="34" charset="0"/>
            </a:endParaRPr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09700EB5-4F54-4FC6-909D-AFBD98C1CD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1361" y="2725138"/>
          <a:ext cx="2309707" cy="143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Equation" r:id="rId4" imgW="1079280" imgH="482400" progId="Equation.DSMT4">
                  <p:embed/>
                </p:oleObj>
              </mc:Choice>
              <mc:Fallback>
                <p:oleObj name="Equation" r:id="rId4" imgW="1079280" imgH="482400" progId="Equation.DSMT4">
                  <p:embed/>
                  <p:pic>
                    <p:nvPicPr>
                      <p:cNvPr id="1026" name="Object 3">
                        <a:extLst>
                          <a:ext uri="{FF2B5EF4-FFF2-40B4-BE49-F238E27FC236}">
                            <a16:creationId xmlns:a16="http://schemas.microsoft.com/office/drawing/2014/main" id="{09700EB5-4F54-4FC6-909D-AFBD98C1CD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1361" y="2725138"/>
                        <a:ext cx="2309707" cy="1435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">
            <a:extLst>
              <a:ext uri="{FF2B5EF4-FFF2-40B4-BE49-F238E27FC236}">
                <a16:creationId xmlns:a16="http://schemas.microsoft.com/office/drawing/2014/main" id="{FBF935F1-06F6-4F8C-9EBF-F0C74CD3BC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7752" y="4465884"/>
          <a:ext cx="2280356" cy="143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6" imgW="1066680" imgH="482400" progId="Equation.DSMT4">
                  <p:embed/>
                </p:oleObj>
              </mc:Choice>
              <mc:Fallback>
                <p:oleObj name="Equation" r:id="rId6" imgW="1066680" imgH="482400" progId="Equation.DSMT4">
                  <p:embed/>
                  <p:pic>
                    <p:nvPicPr>
                      <p:cNvPr id="1027" name="Object 4">
                        <a:extLst>
                          <a:ext uri="{FF2B5EF4-FFF2-40B4-BE49-F238E27FC236}">
                            <a16:creationId xmlns:a16="http://schemas.microsoft.com/office/drawing/2014/main" id="{FBF935F1-06F6-4F8C-9EBF-F0C74CD3BC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7752" y="4465884"/>
                        <a:ext cx="2280356" cy="1435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>
            <a:extLst>
              <a:ext uri="{FF2B5EF4-FFF2-40B4-BE49-F238E27FC236}">
                <a16:creationId xmlns:a16="http://schemas.microsoft.com/office/drawing/2014/main" id="{0E2C1B47-9E36-418F-95B8-B300335B02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4916" y="4465884"/>
          <a:ext cx="2309706" cy="143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Equation" r:id="rId8" imgW="1079280" imgH="482400" progId="Equation.DSMT4">
                  <p:embed/>
                </p:oleObj>
              </mc:Choice>
              <mc:Fallback>
                <p:oleObj name="Equation" r:id="rId8" imgW="1079280" imgH="482400" progId="Equation.DSMT4">
                  <p:embed/>
                  <p:pic>
                    <p:nvPicPr>
                      <p:cNvPr id="1028" name="Object 6">
                        <a:extLst>
                          <a:ext uri="{FF2B5EF4-FFF2-40B4-BE49-F238E27FC236}">
                            <a16:creationId xmlns:a16="http://schemas.microsoft.com/office/drawing/2014/main" id="{0E2C1B47-9E36-418F-95B8-B300335B02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4916" y="4465884"/>
                        <a:ext cx="2309706" cy="1435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7">
            <a:extLst>
              <a:ext uri="{FF2B5EF4-FFF2-40B4-BE49-F238E27FC236}">
                <a16:creationId xmlns:a16="http://schemas.microsoft.com/office/drawing/2014/main" id="{CDF8BAEB-FB23-40C1-8BC4-0AB3DC48F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29050" y="2725138"/>
          <a:ext cx="2309707" cy="143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Equation" r:id="rId10" imgW="1079280" imgH="482400" progId="Equation.DSMT4">
                  <p:embed/>
                </p:oleObj>
              </mc:Choice>
              <mc:Fallback>
                <p:oleObj name="Equation" r:id="rId10" imgW="1079280" imgH="482400" progId="Equation.DSMT4">
                  <p:embed/>
                  <p:pic>
                    <p:nvPicPr>
                      <p:cNvPr id="1029" name="Object 7">
                        <a:extLst>
                          <a:ext uri="{FF2B5EF4-FFF2-40B4-BE49-F238E27FC236}">
                            <a16:creationId xmlns:a16="http://schemas.microsoft.com/office/drawing/2014/main" id="{CDF8BAEB-FB23-40C1-8BC4-0AB3DC48FE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9050" y="2725138"/>
                        <a:ext cx="2309707" cy="1435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5" name="Group 20">
            <a:extLst>
              <a:ext uri="{FF2B5EF4-FFF2-40B4-BE49-F238E27FC236}">
                <a16:creationId xmlns:a16="http://schemas.microsoft.com/office/drawing/2014/main" id="{39E92DA2-A858-47CD-9067-C37E50833AA0}"/>
              </a:ext>
            </a:extLst>
          </p:cNvPr>
          <p:cNvGrpSpPr>
            <a:grpSpLocks/>
          </p:cNvGrpSpPr>
          <p:nvPr/>
        </p:nvGrpSpPr>
        <p:grpSpPr bwMode="auto">
          <a:xfrm>
            <a:off x="1995875" y="3048000"/>
            <a:ext cx="4768427" cy="3467947"/>
            <a:chOff x="1824" y="2448"/>
            <a:chExt cx="2112" cy="1536"/>
          </a:xfrm>
        </p:grpSpPr>
        <p:graphicFrame>
          <p:nvGraphicFramePr>
            <p:cNvPr id="1030" name="Object 5">
              <a:extLst>
                <a:ext uri="{FF2B5EF4-FFF2-40B4-BE49-F238E27FC236}">
                  <a16:creationId xmlns:a16="http://schemas.microsoft.com/office/drawing/2014/main" id="{91D4D2E6-396E-4CBF-9FCA-769536E177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6" y="2823"/>
            <a:ext cx="177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0" name="Equation" r:id="rId12" imgW="164880" imgH="228600" progId="Equation.DSMT4">
                    <p:embed/>
                  </p:oleObj>
                </mc:Choice>
                <mc:Fallback>
                  <p:oleObj name="Equation" r:id="rId12" imgW="164880" imgH="228600" progId="Equation.DSMT4">
                    <p:embed/>
                    <p:pic>
                      <p:nvPicPr>
                        <p:cNvPr id="1030" name="Object 5">
                          <a:extLst>
                            <a:ext uri="{FF2B5EF4-FFF2-40B4-BE49-F238E27FC236}">
                              <a16:creationId xmlns:a16="http://schemas.microsoft.com/office/drawing/2014/main" id="{91D4D2E6-396E-4CBF-9FCA-769536E177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6" y="2823"/>
                          <a:ext cx="177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8" name="Line 8">
              <a:extLst>
                <a:ext uri="{FF2B5EF4-FFF2-40B4-BE49-F238E27FC236}">
                  <a16:creationId xmlns:a16="http://schemas.microsoft.com/office/drawing/2014/main" id="{B8C1EEA8-BD39-44C8-A43A-59415F3B0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696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039" name="Line 9">
              <a:extLst>
                <a:ext uri="{FF2B5EF4-FFF2-40B4-BE49-F238E27FC236}">
                  <a16:creationId xmlns:a16="http://schemas.microsoft.com/office/drawing/2014/main" id="{2E4734EE-E61D-4E16-9081-8BB30ECFE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448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040" name="Oval 10">
              <a:extLst>
                <a:ext uri="{FF2B5EF4-FFF2-40B4-BE49-F238E27FC236}">
                  <a16:creationId xmlns:a16="http://schemas.microsoft.com/office/drawing/2014/main" id="{1E536722-4B1A-4601-B26C-E501BC436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880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1041" name="Oval 11">
              <a:extLst>
                <a:ext uri="{FF2B5EF4-FFF2-40B4-BE49-F238E27FC236}">
                  <a16:creationId xmlns:a16="http://schemas.microsoft.com/office/drawing/2014/main" id="{1B77FBBF-5DF4-4C4C-936A-77A77D10B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88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1042" name="Oval 12">
              <a:extLst>
                <a:ext uri="{FF2B5EF4-FFF2-40B4-BE49-F238E27FC236}">
                  <a16:creationId xmlns:a16="http://schemas.microsoft.com/office/drawing/2014/main" id="{1A281A29-5491-4F63-97B7-F5A253677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6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1043" name="Oval 13">
              <a:extLst>
                <a:ext uri="{FF2B5EF4-FFF2-40B4-BE49-F238E27FC236}">
                  <a16:creationId xmlns:a16="http://schemas.microsoft.com/office/drawing/2014/main" id="{CB04418A-D6A8-48D0-AECD-B1D4D9E3D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48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graphicFrame>
          <p:nvGraphicFramePr>
            <p:cNvPr id="1031" name="Object 14">
              <a:extLst>
                <a:ext uri="{FF2B5EF4-FFF2-40B4-BE49-F238E27FC236}">
                  <a16:creationId xmlns:a16="http://schemas.microsoft.com/office/drawing/2014/main" id="{8F947A09-C229-4C2B-9C83-802337CB77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1" y="3639"/>
            <a:ext cx="16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" name="Equation" r:id="rId14" imgW="152280" imgH="228600" progId="Equation.DSMT4">
                    <p:embed/>
                  </p:oleObj>
                </mc:Choice>
                <mc:Fallback>
                  <p:oleObj name="Equation" r:id="rId14" imgW="152280" imgH="228600" progId="Equation.DSMT4">
                    <p:embed/>
                    <p:pic>
                      <p:nvPicPr>
                        <p:cNvPr id="1031" name="Object 14">
                          <a:extLst>
                            <a:ext uri="{FF2B5EF4-FFF2-40B4-BE49-F238E27FC236}">
                              <a16:creationId xmlns:a16="http://schemas.microsoft.com/office/drawing/2014/main" id="{8F947A09-C229-4C2B-9C83-802337CB77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" y="3639"/>
                          <a:ext cx="164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15">
              <a:extLst>
                <a:ext uri="{FF2B5EF4-FFF2-40B4-BE49-F238E27FC236}">
                  <a16:creationId xmlns:a16="http://schemas.microsoft.com/office/drawing/2014/main" id="{7F494E2D-8435-45AA-ABF4-BE5BAEB679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3" y="2823"/>
            <a:ext cx="177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" name="Equation" r:id="rId16" imgW="164880" imgH="228600" progId="Equation.DSMT4">
                    <p:embed/>
                  </p:oleObj>
                </mc:Choice>
                <mc:Fallback>
                  <p:oleObj name="Equation" r:id="rId16" imgW="164880" imgH="228600" progId="Equation.DSMT4">
                    <p:embed/>
                    <p:pic>
                      <p:nvPicPr>
                        <p:cNvPr id="1032" name="Object 15">
                          <a:extLst>
                            <a:ext uri="{FF2B5EF4-FFF2-40B4-BE49-F238E27FC236}">
                              <a16:creationId xmlns:a16="http://schemas.microsoft.com/office/drawing/2014/main" id="{7F494E2D-8435-45AA-ABF4-BE5BAEB679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3" y="2823"/>
                          <a:ext cx="177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16">
              <a:extLst>
                <a:ext uri="{FF2B5EF4-FFF2-40B4-BE49-F238E27FC236}">
                  <a16:creationId xmlns:a16="http://schemas.microsoft.com/office/drawing/2014/main" id="{8AAF13E5-ADCA-42FE-ABD6-781D1D4E09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6" y="3643"/>
            <a:ext cx="177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" name="Equation" r:id="rId18" imgW="164880" imgH="228600" progId="Equation.DSMT4">
                    <p:embed/>
                  </p:oleObj>
                </mc:Choice>
                <mc:Fallback>
                  <p:oleObj name="Equation" r:id="rId18" imgW="164880" imgH="228600" progId="Equation.DSMT4">
                    <p:embed/>
                    <p:pic>
                      <p:nvPicPr>
                        <p:cNvPr id="1033" name="Object 16">
                          <a:extLst>
                            <a:ext uri="{FF2B5EF4-FFF2-40B4-BE49-F238E27FC236}">
                              <a16:creationId xmlns:a16="http://schemas.microsoft.com/office/drawing/2014/main" id="{8AAF13E5-ADCA-42FE-ABD6-781D1D4E09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6" y="3643"/>
                          <a:ext cx="177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" name="Line 17">
              <a:extLst>
                <a:ext uri="{FF2B5EF4-FFF2-40B4-BE49-F238E27FC236}">
                  <a16:creationId xmlns:a16="http://schemas.microsoft.com/office/drawing/2014/main" id="{9C66629D-7DAB-40AF-9441-DED5DA68C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9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045" name="Line 18">
              <a:extLst>
                <a:ext uri="{FF2B5EF4-FFF2-40B4-BE49-F238E27FC236}">
                  <a16:creationId xmlns:a16="http://schemas.microsoft.com/office/drawing/2014/main" id="{6CD414F1-9772-400D-8D9F-D43ACBEF9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60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</p:grpSp>
      <p:sp>
        <p:nvSpPr>
          <p:cNvPr id="1036" name="Rectangle 19">
            <a:extLst>
              <a:ext uri="{FF2B5EF4-FFF2-40B4-BE49-F238E27FC236}">
                <a16:creationId xmlns:a16="http://schemas.microsoft.com/office/drawing/2014/main" id="{9788C983-904D-45BA-8B96-2EA5D7671F7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imes New Roman" panose="02020603050405020304" pitchFamily="18" charset="0"/>
              </a:rPr>
              <a:t>XOR </a:t>
            </a:r>
            <a:r>
              <a:rPr lang="zh-CN" altLang="en-US" b="1" dirty="0">
                <a:latin typeface="Times New Roman" panose="02020603050405020304" pitchFamily="18" charset="0"/>
              </a:rPr>
              <a:t>问题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4627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80734036-083B-4098-8153-64967DDA02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AF695FF5-6225-46FA-BDE4-2F99CFDB4C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514" y="9251950"/>
            <a:ext cx="359073" cy="379591"/>
          </a:xfrm>
          <a:ln/>
        </p:spPr>
        <p:txBody>
          <a:bodyPr/>
          <a:lstStyle/>
          <a:p>
            <a:fld id="{30D89AA2-3FE7-4C37-B51A-006994339EBF}" type="slidenum">
              <a:rPr lang="en-US" altLang="zh-CN"/>
              <a:pPr/>
              <a:t>40</a:t>
            </a:fld>
            <a:endParaRPr lang="en-US" altLang="zh-CN"/>
          </a:p>
        </p:txBody>
      </p:sp>
      <p:grpSp>
        <p:nvGrpSpPr>
          <p:cNvPr id="105474" name="Group 2">
            <a:extLst>
              <a:ext uri="{FF2B5EF4-FFF2-40B4-BE49-F238E27FC236}">
                <a16:creationId xmlns:a16="http://schemas.microsoft.com/office/drawing/2014/main" id="{7732ADC3-22A8-461F-B5CE-5EEE4475A9C2}"/>
              </a:ext>
            </a:extLst>
          </p:cNvPr>
          <p:cNvGrpSpPr>
            <a:grpSpLocks/>
          </p:cNvGrpSpPr>
          <p:nvPr/>
        </p:nvGrpSpPr>
        <p:grpSpPr bwMode="auto">
          <a:xfrm>
            <a:off x="1483361" y="3648569"/>
            <a:ext cx="10139679" cy="4813582"/>
            <a:chOff x="816" y="1296"/>
            <a:chExt cx="4080" cy="1380"/>
          </a:xfrm>
        </p:grpSpPr>
        <p:sp>
          <p:nvSpPr>
            <p:cNvPr id="105475" name="AutoShape 3">
              <a:extLst>
                <a:ext uri="{FF2B5EF4-FFF2-40B4-BE49-F238E27FC236}">
                  <a16:creationId xmlns:a16="http://schemas.microsoft.com/office/drawing/2014/main" id="{7324E4D0-2658-4864-A475-7FA115F90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96"/>
              <a:ext cx="4080" cy="1380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 sz="5120"/>
            </a:p>
          </p:txBody>
        </p:sp>
        <p:pic>
          <p:nvPicPr>
            <p:cNvPr id="105476" name="Picture 4">
              <a:extLst>
                <a:ext uri="{FF2B5EF4-FFF2-40B4-BE49-F238E27FC236}">
                  <a16:creationId xmlns:a16="http://schemas.microsoft.com/office/drawing/2014/main" id="{D90C748B-39DC-407C-8FC9-37FE7AC6832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" y="1994"/>
              <a:ext cx="220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477" name="Picture 5">
              <a:extLst>
                <a:ext uri="{FF2B5EF4-FFF2-40B4-BE49-F238E27FC236}">
                  <a16:creationId xmlns:a16="http://schemas.microsoft.com/office/drawing/2014/main" id="{B0A0127F-A19F-406E-A013-94042E73A29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" y="2022"/>
              <a:ext cx="1368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478" name="Picture 6">
              <a:extLst>
                <a:ext uri="{FF2B5EF4-FFF2-40B4-BE49-F238E27FC236}">
                  <a16:creationId xmlns:a16="http://schemas.microsoft.com/office/drawing/2014/main" id="{75EB375C-D8B3-4DAE-8CBE-7E4B5FE4795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" y="1658"/>
              <a:ext cx="50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479" name="Picture 7">
              <a:extLst>
                <a:ext uri="{FF2B5EF4-FFF2-40B4-BE49-F238E27FC236}">
                  <a16:creationId xmlns:a16="http://schemas.microsoft.com/office/drawing/2014/main" id="{65161D87-0179-433A-8EE2-C64AD9A88EF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4" y="2330"/>
              <a:ext cx="53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480" name="Rectangle 8">
              <a:extLst>
                <a:ext uri="{FF2B5EF4-FFF2-40B4-BE49-F238E27FC236}">
                  <a16:creationId xmlns:a16="http://schemas.microsoft.com/office/drawing/2014/main" id="{915B78E7-DF75-4E9D-85C7-B41DCB745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" y="1296"/>
              <a:ext cx="105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ctr" eaLnBrk="0" hangingPunct="0"/>
              <a:endParaRPr lang="zh-CN" altLang="en-US" sz="3413" b="1"/>
            </a:p>
          </p:txBody>
        </p:sp>
      </p:grpSp>
      <p:sp>
        <p:nvSpPr>
          <p:cNvPr id="105481" name="Rectangle 9">
            <a:extLst>
              <a:ext uri="{FF2B5EF4-FFF2-40B4-BE49-F238E27FC236}">
                <a16:creationId xmlns:a16="http://schemas.microsoft.com/office/drawing/2014/main" id="{5B53DEDA-975B-46E8-9877-D7E26CE0DC26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Forward Propagation</a:t>
            </a:r>
          </a:p>
        </p:txBody>
      </p:sp>
    </p:spTree>
    <p:extLst>
      <p:ext uri="{BB962C8B-B14F-4D97-AF65-F5344CB8AC3E}">
        <p14:creationId xmlns:p14="http://schemas.microsoft.com/office/powerpoint/2010/main" val="320638584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>
            <a:extLst>
              <a:ext uri="{FF2B5EF4-FFF2-40B4-BE49-F238E27FC236}">
                <a16:creationId xmlns:a16="http://schemas.microsoft.com/office/drawing/2014/main" id="{BFF1E822-9BDD-4EF8-B603-13A9DA7A44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31D1A8E0-DEA1-464B-AE3A-41942E032E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514" y="9251950"/>
            <a:ext cx="359073" cy="379591"/>
          </a:xfrm>
          <a:ln/>
        </p:spPr>
        <p:txBody>
          <a:bodyPr/>
          <a:lstStyle/>
          <a:p>
            <a:fld id="{BBEEDD6F-E7BC-4B78-98C7-56A7957E71A5}" type="slidenum">
              <a:rPr lang="en-US" altLang="zh-CN"/>
              <a:pPr/>
              <a:t>41</a:t>
            </a:fld>
            <a:endParaRPr lang="en-US" altLang="zh-CN"/>
          </a:p>
        </p:txBody>
      </p:sp>
      <p:grpSp>
        <p:nvGrpSpPr>
          <p:cNvPr id="106498" name="Group 2">
            <a:extLst>
              <a:ext uri="{FF2B5EF4-FFF2-40B4-BE49-F238E27FC236}">
                <a16:creationId xmlns:a16="http://schemas.microsoft.com/office/drawing/2014/main" id="{1A1B3F89-8CB8-4FFB-BED6-386BCC97A3A4}"/>
              </a:ext>
            </a:extLst>
          </p:cNvPr>
          <p:cNvGrpSpPr>
            <a:grpSpLocks/>
          </p:cNvGrpSpPr>
          <p:nvPr/>
        </p:nvGrpSpPr>
        <p:grpSpPr bwMode="auto">
          <a:xfrm>
            <a:off x="869246" y="3341511"/>
            <a:ext cx="10959253" cy="4813582"/>
            <a:chOff x="816" y="2844"/>
            <a:chExt cx="4080" cy="1380"/>
          </a:xfrm>
        </p:grpSpPr>
        <p:sp>
          <p:nvSpPr>
            <p:cNvPr id="106499" name="AutoShape 3">
              <a:extLst>
                <a:ext uri="{FF2B5EF4-FFF2-40B4-BE49-F238E27FC236}">
                  <a16:creationId xmlns:a16="http://schemas.microsoft.com/office/drawing/2014/main" id="{5CD9D37C-D915-4C80-A6A8-16B613A1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844"/>
              <a:ext cx="4080" cy="1380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 sz="5120"/>
            </a:p>
          </p:txBody>
        </p:sp>
        <p:pic>
          <p:nvPicPr>
            <p:cNvPr id="106500" name="Picture 4">
              <a:extLst>
                <a:ext uri="{FF2B5EF4-FFF2-40B4-BE49-F238E27FC236}">
                  <a16:creationId xmlns:a16="http://schemas.microsoft.com/office/drawing/2014/main" id="{B2F5F448-3663-49D9-B757-E8575246C5F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" y="3868"/>
              <a:ext cx="1384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501" name="Rectangle 5">
              <a:extLst>
                <a:ext uri="{FF2B5EF4-FFF2-40B4-BE49-F238E27FC236}">
                  <a16:creationId xmlns:a16="http://schemas.microsoft.com/office/drawing/2014/main" id="{FD86CBC2-4D0C-43F6-BBD7-065A0C89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2976"/>
              <a:ext cx="97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694" tIns="63218" rIns="128694" bIns="63218">
              <a:spAutoFit/>
            </a:bodyPr>
            <a:lstStyle/>
            <a:p>
              <a:pPr algn="ctr" eaLnBrk="0" hangingPunct="0"/>
              <a:endParaRPr lang="zh-CN" altLang="en-US" sz="3413" b="1"/>
            </a:p>
          </p:txBody>
        </p:sp>
        <p:graphicFrame>
          <p:nvGraphicFramePr>
            <p:cNvPr id="106502" name="Object 6">
              <a:extLst>
                <a:ext uri="{FF2B5EF4-FFF2-40B4-BE49-F238E27FC236}">
                  <a16:creationId xmlns:a16="http://schemas.microsoft.com/office/drawing/2014/main" id="{162F401B-AE59-4E49-AD3B-9C7727D648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3744"/>
            <a:ext cx="203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2" name="公式" r:id="rId4" imgW="1612800" imgH="317160" progId="Equation.3">
                    <p:embed/>
                  </p:oleObj>
                </mc:Choice>
                <mc:Fallback>
                  <p:oleObj name="公式" r:id="rId4" imgW="1612800" imgH="317160" progId="Equation.3">
                    <p:embed/>
                    <p:pic>
                      <p:nvPicPr>
                        <p:cNvPr id="106502" name="Object 6">
                          <a:extLst>
                            <a:ext uri="{FF2B5EF4-FFF2-40B4-BE49-F238E27FC236}">
                              <a16:creationId xmlns:a16="http://schemas.microsoft.com/office/drawing/2014/main" id="{162F401B-AE59-4E49-AD3B-9C7727D648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744"/>
                          <a:ext cx="2032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03" name="Object 7">
              <a:extLst>
                <a:ext uri="{FF2B5EF4-FFF2-40B4-BE49-F238E27FC236}">
                  <a16:creationId xmlns:a16="http://schemas.microsoft.com/office/drawing/2014/main" id="{6124D1E6-E2AB-4F88-9BAB-B800CCD300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3312"/>
            <a:ext cx="188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3" name="公式" r:id="rId6" imgW="1498320" imgH="317160" progId="Equation.3">
                    <p:embed/>
                  </p:oleObj>
                </mc:Choice>
                <mc:Fallback>
                  <p:oleObj name="公式" r:id="rId6" imgW="1498320" imgH="317160" progId="Equation.3">
                    <p:embed/>
                    <p:pic>
                      <p:nvPicPr>
                        <p:cNvPr id="106503" name="Object 7">
                          <a:extLst>
                            <a:ext uri="{FF2B5EF4-FFF2-40B4-BE49-F238E27FC236}">
                              <a16:creationId xmlns:a16="http://schemas.microsoft.com/office/drawing/2014/main" id="{6124D1E6-E2AB-4F88-9BAB-B800CCD300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312"/>
                          <a:ext cx="1888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04" name="Rectangle 8">
            <a:extLst>
              <a:ext uri="{FF2B5EF4-FFF2-40B4-BE49-F238E27FC236}">
                <a16:creationId xmlns:a16="http://schemas.microsoft.com/office/drawing/2014/main" id="{85EB1473-9AEE-4DF6-B6C3-46491F8E658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89611036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id="{C2AE2A37-AF4C-49C4-B8A0-2DCF9E8796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DC18CB1-8804-4C45-94E7-467FAB76B5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16514" y="9251950"/>
            <a:ext cx="359073" cy="379591"/>
          </a:xfrm>
          <a:ln/>
        </p:spPr>
        <p:txBody>
          <a:bodyPr/>
          <a:lstStyle/>
          <a:p>
            <a:fld id="{FD726406-3FA5-45AE-A364-F7D268105D9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07522" name="AutoShape 2">
            <a:extLst>
              <a:ext uri="{FF2B5EF4-FFF2-40B4-BE49-F238E27FC236}">
                <a16:creationId xmlns:a16="http://schemas.microsoft.com/office/drawing/2014/main" id="{A10E6567-A150-43BE-BA23-7EE5BD372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46" y="3544712"/>
            <a:ext cx="10929902" cy="3905956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5120"/>
          </a:p>
        </p:txBody>
      </p:sp>
      <p:pic>
        <p:nvPicPr>
          <p:cNvPr id="107523" name="Picture 3">
            <a:extLst>
              <a:ext uri="{FF2B5EF4-FFF2-40B4-BE49-F238E27FC236}">
                <a16:creationId xmlns:a16="http://schemas.microsoft.com/office/drawing/2014/main" id="{8765F02C-604E-413C-8751-05CC1E8E22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35" y="3851769"/>
            <a:ext cx="7886417" cy="1176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4" name="Picture 4">
            <a:extLst>
              <a:ext uri="{FF2B5EF4-FFF2-40B4-BE49-F238E27FC236}">
                <a16:creationId xmlns:a16="http://schemas.microsoft.com/office/drawing/2014/main" id="{B6B572A2-2E5A-4479-91E1-D680A881CC6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907" y="5786685"/>
            <a:ext cx="6247272" cy="113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5" name="Rectangle 5">
            <a:extLst>
              <a:ext uri="{FF2B5EF4-FFF2-40B4-BE49-F238E27FC236}">
                <a16:creationId xmlns:a16="http://schemas.microsoft.com/office/drawing/2014/main" id="{F17DFFA4-D8E8-49AC-8612-926CA3AC585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Weight Update</a:t>
            </a:r>
          </a:p>
        </p:txBody>
      </p:sp>
    </p:spTree>
    <p:extLst>
      <p:ext uri="{BB962C8B-B14F-4D97-AF65-F5344CB8AC3E}">
        <p14:creationId xmlns:p14="http://schemas.microsoft.com/office/powerpoint/2010/main" val="313839603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3" y="-96253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803" y="434548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880990"/>
            <a:ext cx="11883286" cy="801148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ＢＰ算法总结：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设代价函数为Ｃ，则ＢＰ算法核心是下列四个公式：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其中：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EDB8C6-2A46-4D2F-97CC-FB6E92C9D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06" y="2801952"/>
            <a:ext cx="8925030" cy="41740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0D23A82-266C-48D4-923B-9BDC89E6324F}"/>
                  </a:ext>
                </a:extLst>
              </p:cNvPr>
              <p:cNvSpPr/>
              <p:nvPr/>
            </p:nvSpPr>
            <p:spPr>
              <a:xfrm>
                <a:off x="530872" y="7972556"/>
                <a:ext cx="5528693" cy="754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（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）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0D23A82-266C-48D4-923B-9BDC89E63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72" y="7972556"/>
                <a:ext cx="5528693" cy="7542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123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3" y="-96253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41613" y="434548"/>
            <a:ext cx="3138680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深度前馈神经网络：</a:t>
            </a:r>
            <a:r>
              <a:rPr lang="en-US" altLang="zh-CN" sz="2000" dirty="0">
                <a:solidFill>
                  <a:srgbClr val="FFFFFF"/>
                </a:solidFill>
                <a:latin typeface="微软雅黑"/>
              </a:rPr>
              <a:t>BP</a:t>
            </a: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880990"/>
            <a:ext cx="11883286" cy="820737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计算图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：节点表示变量，变量之间的计算称为操作。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）表示的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z=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的计算图；（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）逻辑回归的计算图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A7974F-E07C-4629-8885-CD167BF5A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34" y="1919940"/>
            <a:ext cx="9999191" cy="622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98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3" y="-96253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41613" y="434548"/>
            <a:ext cx="3138680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深度前馈神经网络：</a:t>
            </a:r>
            <a:r>
              <a:rPr lang="en-US" altLang="zh-CN" sz="2000" dirty="0">
                <a:solidFill>
                  <a:srgbClr val="FFFFFF"/>
                </a:solidFill>
                <a:latin typeface="微软雅黑"/>
              </a:rPr>
              <a:t>BP</a:t>
            </a: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880990"/>
            <a:ext cx="11883286" cy="92332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计算图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：节点表示变量，变量之间的计算称为操作。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                     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）带权值衰减的线性回归（回归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和衰减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））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D8608D-8EDF-4EFD-BF09-B54D4766F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37" y="2183338"/>
            <a:ext cx="10907668" cy="56628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493EDC-9901-4126-91C5-EEDA3F556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614" y="8324795"/>
            <a:ext cx="3484905" cy="5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60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3" y="-96253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41613" y="434548"/>
            <a:ext cx="3138680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深度前馈神经网络：</a:t>
            </a:r>
            <a:r>
              <a:rPr lang="en-US" altLang="zh-CN" sz="2000" dirty="0">
                <a:solidFill>
                  <a:srgbClr val="FFFFFF"/>
                </a:solidFill>
                <a:latin typeface="微软雅黑"/>
              </a:rPr>
              <a:t>BP</a:t>
            </a: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309" y="824527"/>
            <a:ext cx="11883286" cy="71814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梯度计算：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010F65-EBCC-42C6-8F7B-F6FE97364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36" y="1927341"/>
            <a:ext cx="9849934" cy="27890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F3404A-EDA7-439A-8F71-DD73CDEA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08" y="5021787"/>
            <a:ext cx="7610928" cy="7974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4F9968-D941-44A1-A246-F64202946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67" y="6003500"/>
            <a:ext cx="11787531" cy="5111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53CDC3-965B-4572-B560-38924BAA4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4737" y="7034736"/>
            <a:ext cx="4549721" cy="18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8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3" y="-96253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41613" y="434548"/>
            <a:ext cx="3138680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深度前馈神经网络：</a:t>
            </a:r>
            <a:r>
              <a:rPr lang="en-US" altLang="zh-CN" sz="2000" dirty="0">
                <a:solidFill>
                  <a:srgbClr val="FFFFFF"/>
                </a:solidFill>
                <a:latin typeface="微软雅黑"/>
              </a:rPr>
              <a:t>BP</a:t>
            </a: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309" y="824527"/>
            <a:ext cx="11883286" cy="71814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梯度计算：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用向量方式表示：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E56C48-7ABD-4E8A-A25D-BBD7D625A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09" y="3404301"/>
            <a:ext cx="12697302" cy="290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51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3" y="-96253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41613" y="434548"/>
            <a:ext cx="3138680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深度前馈神经网络：</a:t>
            </a:r>
            <a:r>
              <a:rPr lang="en-US" altLang="zh-CN" sz="2000" dirty="0">
                <a:solidFill>
                  <a:srgbClr val="FFFFFF"/>
                </a:solidFill>
                <a:latin typeface="微软雅黑"/>
              </a:rPr>
              <a:t>BP</a:t>
            </a: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880990"/>
            <a:ext cx="11883286" cy="20518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BP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算法计算图例子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7BCCF4-9F11-4D32-B0A8-4040581E0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390" y="2169825"/>
            <a:ext cx="10042115" cy="68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248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3" y="-96253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41613" y="434548"/>
            <a:ext cx="3138680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深度前馈神经网络：</a:t>
            </a:r>
            <a:r>
              <a:rPr lang="en-US" altLang="zh-CN" sz="2000" dirty="0">
                <a:solidFill>
                  <a:srgbClr val="FFFFFF"/>
                </a:solidFill>
                <a:latin typeface="微软雅黑"/>
              </a:rPr>
              <a:t>BP</a:t>
            </a: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880990"/>
            <a:ext cx="11883286" cy="20518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计算图：例子（两层神经网络）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9AEDAE-FCB2-4A68-A254-8C347170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114" y="691028"/>
            <a:ext cx="8153686" cy="16217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63443A-1ED7-4E4B-BE65-47C1EF43B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81" y="1822489"/>
            <a:ext cx="10832536" cy="792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9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3" y="-96253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28" y="44569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525" y="434548"/>
            <a:ext cx="1282402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感知机限制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8033" y="707849"/>
            <a:ext cx="11883286" cy="92332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微软雅黑"/>
              </a:rPr>
              <a:t>目标：拟合训练集。</a:t>
            </a: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r>
              <a:rPr lang="zh-CN" altLang="en-US" sz="3200" dirty="0">
                <a:latin typeface="微软雅黑"/>
              </a:rPr>
              <a:t>模型：感知机</a:t>
            </a: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微软雅黑"/>
              </a:rPr>
              <a:t>目标函数：</a:t>
            </a:r>
            <a:r>
              <a:rPr lang="en-US" altLang="zh-CN" sz="3200" dirty="0">
                <a:solidFill>
                  <a:srgbClr val="000000"/>
                </a:solidFill>
                <a:latin typeface="微软雅黑"/>
              </a:rPr>
              <a:t>MSE</a:t>
            </a:r>
          </a:p>
          <a:p>
            <a:pPr algn="l">
              <a:lnSpc>
                <a:spcPts val="8000"/>
              </a:lnSpc>
            </a:pP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r>
              <a:rPr lang="zh-CN" altLang="en-US" sz="3200" dirty="0">
                <a:latin typeface="微软雅黑"/>
              </a:rPr>
              <a:t>学习算法：</a:t>
            </a:r>
            <a:r>
              <a:rPr lang="en-US" altLang="zh-CN" sz="3200" dirty="0">
                <a:latin typeface="微软雅黑"/>
              </a:rPr>
              <a:t>LMS</a:t>
            </a:r>
            <a:r>
              <a:rPr lang="zh-CN" altLang="en-US" sz="3200" dirty="0">
                <a:latin typeface="微软雅黑"/>
              </a:rPr>
              <a:t>或直接最小化目标函数，得到闭式解：</a:t>
            </a: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/>
              </a:rPr>
              <a:t>           W =</a:t>
            </a:r>
            <a:r>
              <a:rPr lang="zh-CN" altLang="en-US" sz="3200" dirty="0">
                <a:solidFill>
                  <a:srgbClr val="000000"/>
                </a:solidFill>
                <a:latin typeface="微软雅黑"/>
              </a:rPr>
              <a:t>（</a:t>
            </a:r>
            <a:r>
              <a:rPr lang="en-US" altLang="zh-CN" sz="3200" dirty="0">
                <a:solidFill>
                  <a:srgbClr val="000000"/>
                </a:solidFill>
                <a:latin typeface="微软雅黑"/>
              </a:rPr>
              <a:t>0</a:t>
            </a:r>
            <a:r>
              <a:rPr lang="en-US" altLang="zh-CN" sz="3200" dirty="0">
                <a:latin typeface="微软雅黑"/>
              </a:rPr>
              <a:t>, 0</a:t>
            </a:r>
            <a:r>
              <a:rPr lang="zh-CN" altLang="en-US" sz="3200" dirty="0">
                <a:solidFill>
                  <a:srgbClr val="000000"/>
                </a:solidFill>
                <a:latin typeface="微软雅黑"/>
              </a:rPr>
              <a:t>），</a:t>
            </a:r>
            <a:r>
              <a:rPr lang="en-US" altLang="zh-CN" sz="3200" dirty="0">
                <a:solidFill>
                  <a:srgbClr val="000000"/>
                </a:solidFill>
                <a:latin typeface="微软雅黑"/>
              </a:rPr>
              <a:t>b=0.5</a:t>
            </a:r>
            <a:r>
              <a:rPr lang="zh-CN" altLang="en-US" sz="3200" dirty="0">
                <a:solidFill>
                  <a:srgbClr val="000000"/>
                </a:solidFill>
                <a:latin typeface="微软雅黑"/>
              </a:rPr>
              <a:t>，无法拟合</a:t>
            </a:r>
            <a:r>
              <a:rPr lang="en-US" altLang="zh-CN" sz="3200" dirty="0">
                <a:solidFill>
                  <a:srgbClr val="000000"/>
                </a:solidFill>
                <a:latin typeface="微软雅黑"/>
              </a:rPr>
              <a:t>XOR</a:t>
            </a:r>
            <a:r>
              <a:rPr lang="zh-CN" altLang="en-US" sz="3200" dirty="0">
                <a:solidFill>
                  <a:srgbClr val="000000"/>
                </a:solidFill>
                <a:latin typeface="微软雅黑"/>
              </a:rPr>
              <a:t>函数</a:t>
            </a: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48CFD828-A8B7-43F9-B69C-D0D6E3F869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032890"/>
              </p:ext>
            </p:extLst>
          </p:nvPr>
        </p:nvGraphicFramePr>
        <p:xfrm>
          <a:off x="7014915" y="984392"/>
          <a:ext cx="2309707" cy="143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4" imgW="1079280" imgH="482400" progId="Equation.DSMT4">
                  <p:embed/>
                </p:oleObj>
              </mc:Choice>
              <mc:Fallback>
                <p:oleObj name="Equation" r:id="rId4" imgW="1079280" imgH="482400" progId="Equation.DSMT4">
                  <p:embed/>
                  <p:pic>
                    <p:nvPicPr>
                      <p:cNvPr id="1026" name="Object 3">
                        <a:extLst>
                          <a:ext uri="{FF2B5EF4-FFF2-40B4-BE49-F238E27FC236}">
                            <a16:creationId xmlns:a16="http://schemas.microsoft.com/office/drawing/2014/main" id="{09700EB5-4F54-4FC6-909D-AFBD98C1CD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4915" y="984392"/>
                        <a:ext cx="2309707" cy="1435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C1BFF3BE-F63B-40B4-A5B8-6BD97BFCB8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921697"/>
              </p:ext>
            </p:extLst>
          </p:nvPr>
        </p:nvGraphicFramePr>
        <p:xfrm>
          <a:off x="10031306" y="2725138"/>
          <a:ext cx="2280356" cy="143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6" imgW="1066680" imgH="482400" progId="Equation.DSMT4">
                  <p:embed/>
                </p:oleObj>
              </mc:Choice>
              <mc:Fallback>
                <p:oleObj name="Equation" r:id="rId6" imgW="1066680" imgH="482400" progId="Equation.DSMT4">
                  <p:embed/>
                  <p:pic>
                    <p:nvPicPr>
                      <p:cNvPr id="1027" name="Object 4">
                        <a:extLst>
                          <a:ext uri="{FF2B5EF4-FFF2-40B4-BE49-F238E27FC236}">
                            <a16:creationId xmlns:a16="http://schemas.microsoft.com/office/drawing/2014/main" id="{FBF935F1-06F6-4F8C-9EBF-F0C74CD3BC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1306" y="2725138"/>
                        <a:ext cx="2280356" cy="1435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852B0BC0-4734-47D2-AE36-C083A3361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48649"/>
              </p:ext>
            </p:extLst>
          </p:nvPr>
        </p:nvGraphicFramePr>
        <p:xfrm>
          <a:off x="6958470" y="2725138"/>
          <a:ext cx="2309706" cy="143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8" imgW="1079280" imgH="482400" progId="Equation.DSMT4">
                  <p:embed/>
                </p:oleObj>
              </mc:Choice>
              <mc:Fallback>
                <p:oleObj name="Equation" r:id="rId8" imgW="1079280" imgH="482400" progId="Equation.DSMT4">
                  <p:embed/>
                  <p:pic>
                    <p:nvPicPr>
                      <p:cNvPr id="1028" name="Object 6">
                        <a:extLst>
                          <a:ext uri="{FF2B5EF4-FFF2-40B4-BE49-F238E27FC236}">
                            <a16:creationId xmlns:a16="http://schemas.microsoft.com/office/drawing/2014/main" id="{0E2C1B47-9E36-418F-95B8-B300335B02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470" y="2725138"/>
                        <a:ext cx="2309706" cy="1435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83DF1C0C-C777-4EE3-AFD5-2D1907EC74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059952"/>
              </p:ext>
            </p:extLst>
          </p:nvPr>
        </p:nvGraphicFramePr>
        <p:xfrm>
          <a:off x="9972604" y="984392"/>
          <a:ext cx="2309707" cy="143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10" imgW="1079280" imgH="482400" progId="Equation.DSMT4">
                  <p:embed/>
                </p:oleObj>
              </mc:Choice>
              <mc:Fallback>
                <p:oleObj name="Equation" r:id="rId10" imgW="1079280" imgH="482400" progId="Equation.DSMT4">
                  <p:embed/>
                  <p:pic>
                    <p:nvPicPr>
                      <p:cNvPr id="1029" name="Object 7">
                        <a:extLst>
                          <a:ext uri="{FF2B5EF4-FFF2-40B4-BE49-F238E27FC236}">
                            <a16:creationId xmlns:a16="http://schemas.microsoft.com/office/drawing/2014/main" id="{CDF8BAEB-FB23-40C1-8BC4-0AB3DC48FE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604" y="984392"/>
                        <a:ext cx="2309707" cy="1435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2F542A14-CB28-4C08-B6E9-86789AC9EE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54437" y="2973965"/>
            <a:ext cx="4511797" cy="9603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CD2F188-C2AF-4DED-BFB8-E7D9B43506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3009" y="6077840"/>
            <a:ext cx="5698623" cy="11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167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3" y="-96253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803" y="434548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880990"/>
            <a:ext cx="11883286" cy="41036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深度前馈神经网络设计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目标函数：最大似然准则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输出单元设计：根据任务进行设计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隐藏层单元设计：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ReLu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及其它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761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3" y="-96253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803" y="434548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8033" y="150401"/>
            <a:ext cx="11883286" cy="903741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深度前馈神经网络设计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目标函数：最大似然准则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其具体的形式依赖于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model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y|x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）的形式，如假设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则目标函数为：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9645DA-C059-4802-91E8-881FE553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51" y="2372272"/>
            <a:ext cx="9599718" cy="19109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117A12-2532-47D3-B0D0-A76FEC774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055" y="5987002"/>
            <a:ext cx="6930703" cy="9406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05F796-11BA-46C0-9234-2EF0465E6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56" y="7110499"/>
            <a:ext cx="11536908" cy="176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0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84" y="-245256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803" y="434548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757" y="293384"/>
            <a:ext cx="11883286" cy="1231106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深度前馈神经网络设计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输出单元设计：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输出单元设计与任务、代价函数相关。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）线性输出单元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应用于高斯分布均值：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21581A4F-F6AE-4EF5-9D04-E5AE1EDB2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562" y="3451427"/>
            <a:ext cx="2047805" cy="195072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512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C3AA1649-5CF6-4098-BD40-22399E4CA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6758" y="4426787"/>
            <a:ext cx="19507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5ED1AFE4-CE40-40DF-BDB0-528749E87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32367" y="4426787"/>
            <a:ext cx="19507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graphicFrame>
        <p:nvGraphicFramePr>
          <p:cNvPr id="19" name="Object 15">
            <a:extLst>
              <a:ext uri="{FF2B5EF4-FFF2-40B4-BE49-F238E27FC236}">
                <a16:creationId xmlns:a16="http://schemas.microsoft.com/office/drawing/2014/main" id="{8CAC4280-F1E4-49F7-86E9-2ABA4505FC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133000"/>
              </p:ext>
            </p:extLst>
          </p:nvPr>
        </p:nvGraphicFramePr>
        <p:xfrm>
          <a:off x="7931150" y="4198938"/>
          <a:ext cx="2921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Equation" r:id="rId4" imgW="126720" imgH="126720" progId="Equation.DSMT4">
                  <p:embed/>
                </p:oleObj>
              </mc:Choice>
              <mc:Fallback>
                <p:oleObj name="Equation" r:id="rId4" imgW="126720" imgH="126720" progId="Equation.DSMT4">
                  <p:embed/>
                  <p:pic>
                    <p:nvPicPr>
                      <p:cNvPr id="20487" name="Object 15">
                        <a:extLst>
                          <a:ext uri="{FF2B5EF4-FFF2-40B4-BE49-F238E27FC236}">
                            <a16:creationId xmlns:a16="http://schemas.microsoft.com/office/drawing/2014/main" id="{9DD65342-4310-4BDB-9924-DE51429195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150" y="4198938"/>
                        <a:ext cx="29210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>
            <a:extLst>
              <a:ext uri="{FF2B5EF4-FFF2-40B4-BE49-F238E27FC236}">
                <a16:creationId xmlns:a16="http://schemas.microsoft.com/office/drawing/2014/main" id="{EC84E9E3-A35E-4580-A32E-97A49C29F4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317136"/>
              </p:ext>
            </p:extLst>
          </p:nvPr>
        </p:nvGraphicFramePr>
        <p:xfrm>
          <a:off x="10218738" y="4329113"/>
          <a:ext cx="2889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Equation" r:id="rId6" imgW="126720" imgH="304560" progId="Equation.DSMT4">
                  <p:embed/>
                </p:oleObj>
              </mc:Choice>
              <mc:Fallback>
                <p:oleObj name="Equation" r:id="rId6" imgW="126720" imgH="304560" progId="Equation.DSMT4">
                  <p:embed/>
                  <p:pic>
                    <p:nvPicPr>
                      <p:cNvPr id="20488" name="Object 16">
                        <a:extLst>
                          <a:ext uri="{FF2B5EF4-FFF2-40B4-BE49-F238E27FC236}">
                            <a16:creationId xmlns:a16="http://schemas.microsoft.com/office/drawing/2014/main" id="{4016FEE6-39E3-4901-871C-DEE4BA6CAE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8738" y="4329113"/>
                        <a:ext cx="28892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>
            <a:extLst>
              <a:ext uri="{FF2B5EF4-FFF2-40B4-BE49-F238E27FC236}">
                <a16:creationId xmlns:a16="http://schemas.microsoft.com/office/drawing/2014/main" id="{B65AAB5A-2916-4E9A-ACB7-30297B5662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78851"/>
              </p:ext>
            </p:extLst>
          </p:nvPr>
        </p:nvGraphicFramePr>
        <p:xfrm>
          <a:off x="6159247" y="3654627"/>
          <a:ext cx="388338" cy="559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Equation" r:id="rId8" imgW="126720" imgH="164880" progId="Equation.DSMT4">
                  <p:embed/>
                </p:oleObj>
              </mc:Choice>
              <mc:Fallback>
                <p:oleObj name="Equation" r:id="rId8" imgW="126720" imgH="164880" progId="Equation.DSMT4">
                  <p:embed/>
                  <p:pic>
                    <p:nvPicPr>
                      <p:cNvPr id="20489" name="Object 17">
                        <a:extLst>
                          <a:ext uri="{FF2B5EF4-FFF2-40B4-BE49-F238E27FC236}">
                            <a16:creationId xmlns:a16="http://schemas.microsoft.com/office/drawing/2014/main" id="{024CBDB8-AB6F-42A3-82F8-7041F6490E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247" y="3654627"/>
                        <a:ext cx="388338" cy="559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>
            <a:extLst>
              <a:ext uri="{FF2B5EF4-FFF2-40B4-BE49-F238E27FC236}">
                <a16:creationId xmlns:a16="http://schemas.microsoft.com/office/drawing/2014/main" id="{F7BB2064-6789-4638-B943-AA7CC964A4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386659"/>
              </p:ext>
            </p:extLst>
          </p:nvPr>
        </p:nvGraphicFramePr>
        <p:xfrm>
          <a:off x="6121400" y="4506913"/>
          <a:ext cx="290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Equation" r:id="rId10" imgW="126720" imgH="164880" progId="Equation.DSMT4">
                  <p:embed/>
                </p:oleObj>
              </mc:Choice>
              <mc:Fallback>
                <p:oleObj name="Equation" r:id="rId10" imgW="126720" imgH="164880" progId="Equation.DSMT4">
                  <p:embed/>
                  <p:pic>
                    <p:nvPicPr>
                      <p:cNvPr id="20490" name="Object 18">
                        <a:extLst>
                          <a:ext uri="{FF2B5EF4-FFF2-40B4-BE49-F238E27FC236}">
                            <a16:creationId xmlns:a16="http://schemas.microsoft.com/office/drawing/2014/main" id="{9D22D9A6-B415-4EA4-B361-53C456DB08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4506913"/>
                        <a:ext cx="2905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1">
            <a:extLst>
              <a:ext uri="{FF2B5EF4-FFF2-40B4-BE49-F238E27FC236}">
                <a16:creationId xmlns:a16="http://schemas.microsoft.com/office/drawing/2014/main" id="{8EF2C3F4-88F1-4EB4-9A5E-56EB2F553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9922" y="3451427"/>
            <a:ext cx="0" cy="1950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graphicFrame>
        <p:nvGraphicFramePr>
          <p:cNvPr id="26" name="Object 22">
            <a:extLst>
              <a:ext uri="{FF2B5EF4-FFF2-40B4-BE49-F238E27FC236}">
                <a16:creationId xmlns:a16="http://schemas.microsoft.com/office/drawing/2014/main" id="{429C0C3F-0064-44E2-B873-558C2C53B8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206728"/>
              </p:ext>
            </p:extLst>
          </p:nvPr>
        </p:nvGraphicFramePr>
        <p:xfrm>
          <a:off x="8723313" y="4181475"/>
          <a:ext cx="3476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Equation" r:id="rId12" imgW="152280" imgH="164880" progId="Equation.DSMT4">
                  <p:embed/>
                </p:oleObj>
              </mc:Choice>
              <mc:Fallback>
                <p:oleObj name="Equation" r:id="rId12" imgW="152280" imgH="164880" progId="Equation.DSMT4">
                  <p:embed/>
                  <p:pic>
                    <p:nvPicPr>
                      <p:cNvPr id="20492" name="Object 22">
                        <a:extLst>
                          <a:ext uri="{FF2B5EF4-FFF2-40B4-BE49-F238E27FC236}">
                            <a16:creationId xmlns:a16="http://schemas.microsoft.com/office/drawing/2014/main" id="{AAD318E7-88C5-4862-9865-6EA943B32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3313" y="4181475"/>
                        <a:ext cx="34766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A6F6661E-9FF0-4669-AC7C-3C41D305526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05121" y="6781882"/>
            <a:ext cx="3629605" cy="100941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CA578AA-0BB6-4487-86E4-C41A8938CA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52286" y="8261250"/>
            <a:ext cx="4907636" cy="106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739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84" y="-245256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803" y="434548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757" y="293384"/>
            <a:ext cx="11883286" cy="1025921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深度前馈神经网络设计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输出单元设计：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sigmoid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输出单元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应用于二分类问题的贝努力分布：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目标函数：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21581A4F-F6AE-4EF5-9D04-E5AE1EDB2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562" y="3451427"/>
            <a:ext cx="2047805" cy="195072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512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C3AA1649-5CF6-4098-BD40-22399E4CA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6758" y="4426787"/>
            <a:ext cx="19507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5ED1AFE4-CE40-40DF-BDB0-528749E87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32367" y="4426787"/>
            <a:ext cx="19507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graphicFrame>
        <p:nvGraphicFramePr>
          <p:cNvPr id="19" name="Object 15">
            <a:extLst>
              <a:ext uri="{FF2B5EF4-FFF2-40B4-BE49-F238E27FC236}">
                <a16:creationId xmlns:a16="http://schemas.microsoft.com/office/drawing/2014/main" id="{8CAC4280-F1E4-49F7-86E9-2ABA4505FC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492478"/>
              </p:ext>
            </p:extLst>
          </p:nvPr>
        </p:nvGraphicFramePr>
        <p:xfrm>
          <a:off x="7945438" y="4198938"/>
          <a:ext cx="2635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Equation" r:id="rId4" imgW="114120" imgH="126720" progId="Equation.DSMT4">
                  <p:embed/>
                </p:oleObj>
              </mc:Choice>
              <mc:Fallback>
                <p:oleObj name="Equation" r:id="rId4" imgW="114120" imgH="126720" progId="Equation.DSMT4">
                  <p:embed/>
                  <p:pic>
                    <p:nvPicPr>
                      <p:cNvPr id="19" name="Object 15">
                        <a:extLst>
                          <a:ext uri="{FF2B5EF4-FFF2-40B4-BE49-F238E27FC236}">
                            <a16:creationId xmlns:a16="http://schemas.microsoft.com/office/drawing/2014/main" id="{8CAC4280-F1E4-49F7-86E9-2ABA4505FC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5438" y="4198938"/>
                        <a:ext cx="2635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>
            <a:extLst>
              <a:ext uri="{FF2B5EF4-FFF2-40B4-BE49-F238E27FC236}">
                <a16:creationId xmlns:a16="http://schemas.microsoft.com/office/drawing/2014/main" id="{EC84E9E3-A35E-4580-A32E-97A49C29F4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18738" y="4329113"/>
          <a:ext cx="2889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Equation" r:id="rId6" imgW="126720" imgH="304560" progId="Equation.DSMT4">
                  <p:embed/>
                </p:oleObj>
              </mc:Choice>
              <mc:Fallback>
                <p:oleObj name="Equation" r:id="rId6" imgW="126720" imgH="304560" progId="Equation.DSMT4">
                  <p:embed/>
                  <p:pic>
                    <p:nvPicPr>
                      <p:cNvPr id="20" name="Object 16">
                        <a:extLst>
                          <a:ext uri="{FF2B5EF4-FFF2-40B4-BE49-F238E27FC236}">
                            <a16:creationId xmlns:a16="http://schemas.microsoft.com/office/drawing/2014/main" id="{EC84E9E3-A35E-4580-A32E-97A49C29F4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8738" y="4329113"/>
                        <a:ext cx="28892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>
            <a:extLst>
              <a:ext uri="{FF2B5EF4-FFF2-40B4-BE49-F238E27FC236}">
                <a16:creationId xmlns:a16="http://schemas.microsoft.com/office/drawing/2014/main" id="{B65AAB5A-2916-4E9A-ACB7-30297B5662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247" y="3654627"/>
          <a:ext cx="388338" cy="559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Equation" r:id="rId8" imgW="126720" imgH="164880" progId="Equation.DSMT4">
                  <p:embed/>
                </p:oleObj>
              </mc:Choice>
              <mc:Fallback>
                <p:oleObj name="Equation" r:id="rId8" imgW="126720" imgH="164880" progId="Equation.DSMT4">
                  <p:embed/>
                  <p:pic>
                    <p:nvPicPr>
                      <p:cNvPr id="21" name="Object 17">
                        <a:extLst>
                          <a:ext uri="{FF2B5EF4-FFF2-40B4-BE49-F238E27FC236}">
                            <a16:creationId xmlns:a16="http://schemas.microsoft.com/office/drawing/2014/main" id="{B65AAB5A-2916-4E9A-ACB7-30297B5662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247" y="3654627"/>
                        <a:ext cx="388338" cy="559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>
            <a:extLst>
              <a:ext uri="{FF2B5EF4-FFF2-40B4-BE49-F238E27FC236}">
                <a16:creationId xmlns:a16="http://schemas.microsoft.com/office/drawing/2014/main" id="{F7BB2064-6789-4638-B943-AA7CC964A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1400" y="4506913"/>
          <a:ext cx="290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Equation" r:id="rId10" imgW="126720" imgH="164880" progId="Equation.DSMT4">
                  <p:embed/>
                </p:oleObj>
              </mc:Choice>
              <mc:Fallback>
                <p:oleObj name="Equation" r:id="rId10" imgW="126720" imgH="164880" progId="Equation.DSMT4">
                  <p:embed/>
                  <p:pic>
                    <p:nvPicPr>
                      <p:cNvPr id="22" name="Object 18">
                        <a:extLst>
                          <a:ext uri="{FF2B5EF4-FFF2-40B4-BE49-F238E27FC236}">
                            <a16:creationId xmlns:a16="http://schemas.microsoft.com/office/drawing/2014/main" id="{F7BB2064-6789-4638-B943-AA7CC964A4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4506913"/>
                        <a:ext cx="2905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1">
            <a:extLst>
              <a:ext uri="{FF2B5EF4-FFF2-40B4-BE49-F238E27FC236}">
                <a16:creationId xmlns:a16="http://schemas.microsoft.com/office/drawing/2014/main" id="{8EF2C3F4-88F1-4EB4-9A5E-56EB2F553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9922" y="3451427"/>
            <a:ext cx="0" cy="1950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graphicFrame>
        <p:nvGraphicFramePr>
          <p:cNvPr id="26" name="Object 22">
            <a:extLst>
              <a:ext uri="{FF2B5EF4-FFF2-40B4-BE49-F238E27FC236}">
                <a16:creationId xmlns:a16="http://schemas.microsoft.com/office/drawing/2014/main" id="{429C0C3F-0064-44E2-B873-558C2C53B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3313" y="4181475"/>
          <a:ext cx="3476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name="Equation" r:id="rId12" imgW="152280" imgH="164880" progId="Equation.DSMT4">
                  <p:embed/>
                </p:oleObj>
              </mc:Choice>
              <mc:Fallback>
                <p:oleObj name="Equation" r:id="rId12" imgW="152280" imgH="164880" progId="Equation.DSMT4">
                  <p:embed/>
                  <p:pic>
                    <p:nvPicPr>
                      <p:cNvPr id="26" name="Object 22">
                        <a:extLst>
                          <a:ext uri="{FF2B5EF4-FFF2-40B4-BE49-F238E27FC236}">
                            <a16:creationId xmlns:a16="http://schemas.microsoft.com/office/drawing/2014/main" id="{429C0C3F-0064-44E2-B873-558C2C53B8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3313" y="4181475"/>
                        <a:ext cx="34766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1E1F2A66-B488-4C29-99C7-53A2FFAE19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5567" y="3605245"/>
            <a:ext cx="4216560" cy="9016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843E51-3123-4222-9549-2DDD35EDA43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14238" y="5578206"/>
            <a:ext cx="4639178" cy="6863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B9EF78-A5C0-4265-A7BC-2694469734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20192" y="6916782"/>
            <a:ext cx="5567286" cy="25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194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84" y="-245256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803" y="434548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757" y="293384"/>
            <a:ext cx="11883286" cy="1128514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深度前馈神经网络设计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输出单元设计：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softmax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输出单元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输入输出都是一个向量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Softmax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函数：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表示：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y=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i|x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21581A4F-F6AE-4EF5-9D04-E5AE1EDB2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562" y="3451427"/>
            <a:ext cx="2047805" cy="195072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512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C3AA1649-5CF6-4098-BD40-22399E4CA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6758" y="4426787"/>
            <a:ext cx="19507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5ED1AFE4-CE40-40DF-BDB0-528749E87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32367" y="4426787"/>
            <a:ext cx="19507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graphicFrame>
        <p:nvGraphicFramePr>
          <p:cNvPr id="19" name="Object 15">
            <a:extLst>
              <a:ext uri="{FF2B5EF4-FFF2-40B4-BE49-F238E27FC236}">
                <a16:creationId xmlns:a16="http://schemas.microsoft.com/office/drawing/2014/main" id="{8CAC4280-F1E4-49F7-86E9-2ABA4505FC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5438" y="4198938"/>
          <a:ext cx="2635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Equation" r:id="rId4" imgW="114120" imgH="126720" progId="Equation.DSMT4">
                  <p:embed/>
                </p:oleObj>
              </mc:Choice>
              <mc:Fallback>
                <p:oleObj name="Equation" r:id="rId4" imgW="114120" imgH="126720" progId="Equation.DSMT4">
                  <p:embed/>
                  <p:pic>
                    <p:nvPicPr>
                      <p:cNvPr id="19" name="Object 15">
                        <a:extLst>
                          <a:ext uri="{FF2B5EF4-FFF2-40B4-BE49-F238E27FC236}">
                            <a16:creationId xmlns:a16="http://schemas.microsoft.com/office/drawing/2014/main" id="{8CAC4280-F1E4-49F7-86E9-2ABA4505FC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5438" y="4198938"/>
                        <a:ext cx="2635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>
            <a:extLst>
              <a:ext uri="{FF2B5EF4-FFF2-40B4-BE49-F238E27FC236}">
                <a16:creationId xmlns:a16="http://schemas.microsoft.com/office/drawing/2014/main" id="{EC84E9E3-A35E-4580-A32E-97A49C29F4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18738" y="4329113"/>
          <a:ext cx="2889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Equation" r:id="rId6" imgW="126720" imgH="304560" progId="Equation.DSMT4">
                  <p:embed/>
                </p:oleObj>
              </mc:Choice>
              <mc:Fallback>
                <p:oleObj name="Equation" r:id="rId6" imgW="126720" imgH="304560" progId="Equation.DSMT4">
                  <p:embed/>
                  <p:pic>
                    <p:nvPicPr>
                      <p:cNvPr id="20" name="Object 16">
                        <a:extLst>
                          <a:ext uri="{FF2B5EF4-FFF2-40B4-BE49-F238E27FC236}">
                            <a16:creationId xmlns:a16="http://schemas.microsoft.com/office/drawing/2014/main" id="{EC84E9E3-A35E-4580-A32E-97A49C29F4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8738" y="4329113"/>
                        <a:ext cx="28892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>
            <a:extLst>
              <a:ext uri="{FF2B5EF4-FFF2-40B4-BE49-F238E27FC236}">
                <a16:creationId xmlns:a16="http://schemas.microsoft.com/office/drawing/2014/main" id="{B65AAB5A-2916-4E9A-ACB7-30297B5662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247" y="3654627"/>
          <a:ext cx="388338" cy="559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Equation" r:id="rId8" imgW="126720" imgH="164880" progId="Equation.DSMT4">
                  <p:embed/>
                </p:oleObj>
              </mc:Choice>
              <mc:Fallback>
                <p:oleObj name="Equation" r:id="rId8" imgW="126720" imgH="164880" progId="Equation.DSMT4">
                  <p:embed/>
                  <p:pic>
                    <p:nvPicPr>
                      <p:cNvPr id="21" name="Object 17">
                        <a:extLst>
                          <a:ext uri="{FF2B5EF4-FFF2-40B4-BE49-F238E27FC236}">
                            <a16:creationId xmlns:a16="http://schemas.microsoft.com/office/drawing/2014/main" id="{B65AAB5A-2916-4E9A-ACB7-30297B5662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247" y="3654627"/>
                        <a:ext cx="388338" cy="559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>
            <a:extLst>
              <a:ext uri="{FF2B5EF4-FFF2-40B4-BE49-F238E27FC236}">
                <a16:creationId xmlns:a16="http://schemas.microsoft.com/office/drawing/2014/main" id="{F7BB2064-6789-4638-B943-AA7CC964A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1400" y="4506913"/>
          <a:ext cx="290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Equation" r:id="rId10" imgW="126720" imgH="164880" progId="Equation.DSMT4">
                  <p:embed/>
                </p:oleObj>
              </mc:Choice>
              <mc:Fallback>
                <p:oleObj name="Equation" r:id="rId10" imgW="126720" imgH="164880" progId="Equation.DSMT4">
                  <p:embed/>
                  <p:pic>
                    <p:nvPicPr>
                      <p:cNvPr id="22" name="Object 18">
                        <a:extLst>
                          <a:ext uri="{FF2B5EF4-FFF2-40B4-BE49-F238E27FC236}">
                            <a16:creationId xmlns:a16="http://schemas.microsoft.com/office/drawing/2014/main" id="{F7BB2064-6789-4638-B943-AA7CC964A4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4506913"/>
                        <a:ext cx="2905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1">
            <a:extLst>
              <a:ext uri="{FF2B5EF4-FFF2-40B4-BE49-F238E27FC236}">
                <a16:creationId xmlns:a16="http://schemas.microsoft.com/office/drawing/2014/main" id="{8EF2C3F4-88F1-4EB4-9A5E-56EB2F553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9922" y="3451427"/>
            <a:ext cx="0" cy="1950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graphicFrame>
        <p:nvGraphicFramePr>
          <p:cNvPr id="26" name="Object 22">
            <a:extLst>
              <a:ext uri="{FF2B5EF4-FFF2-40B4-BE49-F238E27FC236}">
                <a16:creationId xmlns:a16="http://schemas.microsoft.com/office/drawing/2014/main" id="{429C0C3F-0064-44E2-B873-558C2C53B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3313" y="4181475"/>
          <a:ext cx="3476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Equation" r:id="rId12" imgW="152280" imgH="164880" progId="Equation.DSMT4">
                  <p:embed/>
                </p:oleObj>
              </mc:Choice>
              <mc:Fallback>
                <p:oleObj name="Equation" r:id="rId12" imgW="152280" imgH="164880" progId="Equation.DSMT4">
                  <p:embed/>
                  <p:pic>
                    <p:nvPicPr>
                      <p:cNvPr id="26" name="Object 22">
                        <a:extLst>
                          <a:ext uri="{FF2B5EF4-FFF2-40B4-BE49-F238E27FC236}">
                            <a16:creationId xmlns:a16="http://schemas.microsoft.com/office/drawing/2014/main" id="{429C0C3F-0064-44E2-B873-558C2C53B8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3313" y="4181475"/>
                        <a:ext cx="34766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BFC1D577-0594-4945-9DDE-4D105461233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0750" y="4537242"/>
            <a:ext cx="3677661" cy="10482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26C768-D99D-4649-A1C5-B12B8D1CBD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4330" y="6349997"/>
            <a:ext cx="5721107" cy="146854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1A304D9-DA51-432D-8A28-A0A8DD68A1B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79492" y="8667706"/>
            <a:ext cx="2900203" cy="74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481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84" y="-245256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803" y="434548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757" y="293384"/>
            <a:ext cx="11883286" cy="10063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深度前馈神经网络设计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隐藏单元设计：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ReLU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激活函数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则激活函数为：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= max{0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z}</a:t>
            </a: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特点：神经元被激活时导数为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，所以不会梯度消失；导数为常数，计算稳定。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21581A4F-F6AE-4EF5-9D04-E5AE1EDB2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562" y="3451427"/>
            <a:ext cx="2047805" cy="195072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512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C3AA1649-5CF6-4098-BD40-22399E4CA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6758" y="4426787"/>
            <a:ext cx="19507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5ED1AFE4-CE40-40DF-BDB0-528749E87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32367" y="4426787"/>
            <a:ext cx="19507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graphicFrame>
        <p:nvGraphicFramePr>
          <p:cNvPr id="19" name="Object 15">
            <a:extLst>
              <a:ext uri="{FF2B5EF4-FFF2-40B4-BE49-F238E27FC236}">
                <a16:creationId xmlns:a16="http://schemas.microsoft.com/office/drawing/2014/main" id="{8CAC4280-F1E4-49F7-86E9-2ABA4505FC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5438" y="4198938"/>
          <a:ext cx="2635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4" imgW="114120" imgH="126720" progId="Equation.DSMT4">
                  <p:embed/>
                </p:oleObj>
              </mc:Choice>
              <mc:Fallback>
                <p:oleObj name="Equation" r:id="rId4" imgW="114120" imgH="126720" progId="Equation.DSMT4">
                  <p:embed/>
                  <p:pic>
                    <p:nvPicPr>
                      <p:cNvPr id="19" name="Object 15">
                        <a:extLst>
                          <a:ext uri="{FF2B5EF4-FFF2-40B4-BE49-F238E27FC236}">
                            <a16:creationId xmlns:a16="http://schemas.microsoft.com/office/drawing/2014/main" id="{8CAC4280-F1E4-49F7-86E9-2ABA4505FC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5438" y="4198938"/>
                        <a:ext cx="2635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>
            <a:extLst>
              <a:ext uri="{FF2B5EF4-FFF2-40B4-BE49-F238E27FC236}">
                <a16:creationId xmlns:a16="http://schemas.microsoft.com/office/drawing/2014/main" id="{EC84E9E3-A35E-4580-A32E-97A49C29F4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18738" y="4329113"/>
          <a:ext cx="2889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Equation" r:id="rId6" imgW="126720" imgH="304560" progId="Equation.DSMT4">
                  <p:embed/>
                </p:oleObj>
              </mc:Choice>
              <mc:Fallback>
                <p:oleObj name="Equation" r:id="rId6" imgW="126720" imgH="304560" progId="Equation.DSMT4">
                  <p:embed/>
                  <p:pic>
                    <p:nvPicPr>
                      <p:cNvPr id="20" name="Object 16">
                        <a:extLst>
                          <a:ext uri="{FF2B5EF4-FFF2-40B4-BE49-F238E27FC236}">
                            <a16:creationId xmlns:a16="http://schemas.microsoft.com/office/drawing/2014/main" id="{EC84E9E3-A35E-4580-A32E-97A49C29F4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8738" y="4329113"/>
                        <a:ext cx="28892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>
            <a:extLst>
              <a:ext uri="{FF2B5EF4-FFF2-40B4-BE49-F238E27FC236}">
                <a16:creationId xmlns:a16="http://schemas.microsoft.com/office/drawing/2014/main" id="{B65AAB5A-2916-4E9A-ACB7-30297B5662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247" y="3654627"/>
          <a:ext cx="388338" cy="559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Equation" r:id="rId8" imgW="126720" imgH="164880" progId="Equation.DSMT4">
                  <p:embed/>
                </p:oleObj>
              </mc:Choice>
              <mc:Fallback>
                <p:oleObj name="Equation" r:id="rId8" imgW="126720" imgH="164880" progId="Equation.DSMT4">
                  <p:embed/>
                  <p:pic>
                    <p:nvPicPr>
                      <p:cNvPr id="21" name="Object 17">
                        <a:extLst>
                          <a:ext uri="{FF2B5EF4-FFF2-40B4-BE49-F238E27FC236}">
                            <a16:creationId xmlns:a16="http://schemas.microsoft.com/office/drawing/2014/main" id="{B65AAB5A-2916-4E9A-ACB7-30297B5662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247" y="3654627"/>
                        <a:ext cx="388338" cy="559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>
            <a:extLst>
              <a:ext uri="{FF2B5EF4-FFF2-40B4-BE49-F238E27FC236}">
                <a16:creationId xmlns:a16="http://schemas.microsoft.com/office/drawing/2014/main" id="{F7BB2064-6789-4638-B943-AA7CC964A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1400" y="4506913"/>
          <a:ext cx="290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Equation" r:id="rId10" imgW="126720" imgH="164880" progId="Equation.DSMT4">
                  <p:embed/>
                </p:oleObj>
              </mc:Choice>
              <mc:Fallback>
                <p:oleObj name="Equation" r:id="rId10" imgW="126720" imgH="164880" progId="Equation.DSMT4">
                  <p:embed/>
                  <p:pic>
                    <p:nvPicPr>
                      <p:cNvPr id="22" name="Object 18">
                        <a:extLst>
                          <a:ext uri="{FF2B5EF4-FFF2-40B4-BE49-F238E27FC236}">
                            <a16:creationId xmlns:a16="http://schemas.microsoft.com/office/drawing/2014/main" id="{F7BB2064-6789-4638-B943-AA7CC964A4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4506913"/>
                        <a:ext cx="2905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1">
            <a:extLst>
              <a:ext uri="{FF2B5EF4-FFF2-40B4-BE49-F238E27FC236}">
                <a16:creationId xmlns:a16="http://schemas.microsoft.com/office/drawing/2014/main" id="{8EF2C3F4-88F1-4EB4-9A5E-56EB2F553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9922" y="3451427"/>
            <a:ext cx="0" cy="1950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graphicFrame>
        <p:nvGraphicFramePr>
          <p:cNvPr id="26" name="Object 22">
            <a:extLst>
              <a:ext uri="{FF2B5EF4-FFF2-40B4-BE49-F238E27FC236}">
                <a16:creationId xmlns:a16="http://schemas.microsoft.com/office/drawing/2014/main" id="{429C0C3F-0064-44E2-B873-558C2C53B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3313" y="4181475"/>
          <a:ext cx="3476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Equation" r:id="rId12" imgW="152280" imgH="164880" progId="Equation.DSMT4">
                  <p:embed/>
                </p:oleObj>
              </mc:Choice>
              <mc:Fallback>
                <p:oleObj name="Equation" r:id="rId12" imgW="152280" imgH="164880" progId="Equation.DSMT4">
                  <p:embed/>
                  <p:pic>
                    <p:nvPicPr>
                      <p:cNvPr id="26" name="Object 22">
                        <a:extLst>
                          <a:ext uri="{FF2B5EF4-FFF2-40B4-BE49-F238E27FC236}">
                            <a16:creationId xmlns:a16="http://schemas.microsoft.com/office/drawing/2014/main" id="{429C0C3F-0064-44E2-B873-558C2C53B8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3313" y="4181475"/>
                        <a:ext cx="34766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BFC1D577-0594-4945-9DDE-4D105461233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6448" y="3690443"/>
            <a:ext cx="3677661" cy="10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824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84" y="-245256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803" y="434548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757" y="293384"/>
            <a:ext cx="11883286" cy="92332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深度前馈神经网络设计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隐藏单元设计：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Sigmoid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和双曲面正切函数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）其它激活函数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21581A4F-F6AE-4EF5-9D04-E5AE1EDB2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562" y="3451427"/>
            <a:ext cx="2047805" cy="195072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512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C3AA1649-5CF6-4098-BD40-22399E4CA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6758" y="4426787"/>
            <a:ext cx="19507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5ED1AFE4-CE40-40DF-BDB0-528749E87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32367" y="4426787"/>
            <a:ext cx="19507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graphicFrame>
        <p:nvGraphicFramePr>
          <p:cNvPr id="19" name="Object 15">
            <a:extLst>
              <a:ext uri="{FF2B5EF4-FFF2-40B4-BE49-F238E27FC236}">
                <a16:creationId xmlns:a16="http://schemas.microsoft.com/office/drawing/2014/main" id="{8CAC4280-F1E4-49F7-86E9-2ABA4505FC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5438" y="4198938"/>
          <a:ext cx="2635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Equation" r:id="rId4" imgW="114120" imgH="126720" progId="Equation.DSMT4">
                  <p:embed/>
                </p:oleObj>
              </mc:Choice>
              <mc:Fallback>
                <p:oleObj name="Equation" r:id="rId4" imgW="114120" imgH="126720" progId="Equation.DSMT4">
                  <p:embed/>
                  <p:pic>
                    <p:nvPicPr>
                      <p:cNvPr id="19" name="Object 15">
                        <a:extLst>
                          <a:ext uri="{FF2B5EF4-FFF2-40B4-BE49-F238E27FC236}">
                            <a16:creationId xmlns:a16="http://schemas.microsoft.com/office/drawing/2014/main" id="{8CAC4280-F1E4-49F7-86E9-2ABA4505FC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5438" y="4198938"/>
                        <a:ext cx="2635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>
            <a:extLst>
              <a:ext uri="{FF2B5EF4-FFF2-40B4-BE49-F238E27FC236}">
                <a16:creationId xmlns:a16="http://schemas.microsoft.com/office/drawing/2014/main" id="{EC84E9E3-A35E-4580-A32E-97A49C29F4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18738" y="4329113"/>
          <a:ext cx="2889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" name="Equation" r:id="rId6" imgW="126720" imgH="304560" progId="Equation.DSMT4">
                  <p:embed/>
                </p:oleObj>
              </mc:Choice>
              <mc:Fallback>
                <p:oleObj name="Equation" r:id="rId6" imgW="126720" imgH="304560" progId="Equation.DSMT4">
                  <p:embed/>
                  <p:pic>
                    <p:nvPicPr>
                      <p:cNvPr id="20" name="Object 16">
                        <a:extLst>
                          <a:ext uri="{FF2B5EF4-FFF2-40B4-BE49-F238E27FC236}">
                            <a16:creationId xmlns:a16="http://schemas.microsoft.com/office/drawing/2014/main" id="{EC84E9E3-A35E-4580-A32E-97A49C29F4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8738" y="4329113"/>
                        <a:ext cx="28892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>
            <a:extLst>
              <a:ext uri="{FF2B5EF4-FFF2-40B4-BE49-F238E27FC236}">
                <a16:creationId xmlns:a16="http://schemas.microsoft.com/office/drawing/2014/main" id="{B65AAB5A-2916-4E9A-ACB7-30297B5662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247" y="3654627"/>
          <a:ext cx="388338" cy="559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3" name="Equation" r:id="rId8" imgW="126720" imgH="164880" progId="Equation.DSMT4">
                  <p:embed/>
                </p:oleObj>
              </mc:Choice>
              <mc:Fallback>
                <p:oleObj name="Equation" r:id="rId8" imgW="126720" imgH="164880" progId="Equation.DSMT4">
                  <p:embed/>
                  <p:pic>
                    <p:nvPicPr>
                      <p:cNvPr id="21" name="Object 17">
                        <a:extLst>
                          <a:ext uri="{FF2B5EF4-FFF2-40B4-BE49-F238E27FC236}">
                            <a16:creationId xmlns:a16="http://schemas.microsoft.com/office/drawing/2014/main" id="{B65AAB5A-2916-4E9A-ACB7-30297B5662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247" y="3654627"/>
                        <a:ext cx="388338" cy="559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>
            <a:extLst>
              <a:ext uri="{FF2B5EF4-FFF2-40B4-BE49-F238E27FC236}">
                <a16:creationId xmlns:a16="http://schemas.microsoft.com/office/drawing/2014/main" id="{F7BB2064-6789-4638-B943-AA7CC964A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1400" y="4506913"/>
          <a:ext cx="290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Equation" r:id="rId10" imgW="126720" imgH="164880" progId="Equation.DSMT4">
                  <p:embed/>
                </p:oleObj>
              </mc:Choice>
              <mc:Fallback>
                <p:oleObj name="Equation" r:id="rId10" imgW="126720" imgH="164880" progId="Equation.DSMT4">
                  <p:embed/>
                  <p:pic>
                    <p:nvPicPr>
                      <p:cNvPr id="22" name="Object 18">
                        <a:extLst>
                          <a:ext uri="{FF2B5EF4-FFF2-40B4-BE49-F238E27FC236}">
                            <a16:creationId xmlns:a16="http://schemas.microsoft.com/office/drawing/2014/main" id="{F7BB2064-6789-4638-B943-AA7CC964A4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4506913"/>
                        <a:ext cx="2905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1">
            <a:extLst>
              <a:ext uri="{FF2B5EF4-FFF2-40B4-BE49-F238E27FC236}">
                <a16:creationId xmlns:a16="http://schemas.microsoft.com/office/drawing/2014/main" id="{8EF2C3F4-88F1-4EB4-9A5E-56EB2F553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9922" y="3451427"/>
            <a:ext cx="0" cy="1950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graphicFrame>
        <p:nvGraphicFramePr>
          <p:cNvPr id="26" name="Object 22">
            <a:extLst>
              <a:ext uri="{FF2B5EF4-FFF2-40B4-BE49-F238E27FC236}">
                <a16:creationId xmlns:a16="http://schemas.microsoft.com/office/drawing/2014/main" id="{429C0C3F-0064-44E2-B873-558C2C53B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3313" y="4181475"/>
          <a:ext cx="3476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Equation" r:id="rId12" imgW="152280" imgH="164880" progId="Equation.DSMT4">
                  <p:embed/>
                </p:oleObj>
              </mc:Choice>
              <mc:Fallback>
                <p:oleObj name="Equation" r:id="rId12" imgW="152280" imgH="164880" progId="Equation.DSMT4">
                  <p:embed/>
                  <p:pic>
                    <p:nvPicPr>
                      <p:cNvPr id="26" name="Object 22">
                        <a:extLst>
                          <a:ext uri="{FF2B5EF4-FFF2-40B4-BE49-F238E27FC236}">
                            <a16:creationId xmlns:a16="http://schemas.microsoft.com/office/drawing/2014/main" id="{429C0C3F-0064-44E2-B873-558C2C53B8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3313" y="4181475"/>
                        <a:ext cx="34766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199303"/>
              </p:ext>
            </p:extLst>
          </p:nvPr>
        </p:nvGraphicFramePr>
        <p:xfrm>
          <a:off x="3835400" y="2212975"/>
          <a:ext cx="147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name="Equation" r:id="rId14" imgW="1473120" imgH="203040" progId="Equation.DSMT4">
                  <p:embed/>
                </p:oleObj>
              </mc:Choice>
              <mc:Fallback>
                <p:oleObj name="Equation" r:id="rId14" imgW="1473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35400" y="2212975"/>
                        <a:ext cx="147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AD876A8-E9B4-416C-AC88-0A57D97C858E}"/>
                  </a:ext>
                </a:extLst>
              </p:cNvPr>
              <p:cNvSpPr/>
              <p:nvPr/>
            </p:nvSpPr>
            <p:spPr>
              <a:xfrm>
                <a:off x="1181026" y="3934591"/>
                <a:ext cx="3772860" cy="11423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AD876A8-E9B4-416C-AC88-0A57D97C8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026" y="3934591"/>
                <a:ext cx="3772860" cy="11423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3C67308-41A9-41E6-BA52-C006284833E9}"/>
                  </a:ext>
                </a:extLst>
              </p:cNvPr>
              <p:cNvSpPr/>
              <p:nvPr/>
            </p:nvSpPr>
            <p:spPr>
              <a:xfrm>
                <a:off x="924637" y="6418797"/>
                <a:ext cx="562294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3C67308-41A9-41E6-BA52-C00628483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37" y="6418797"/>
                <a:ext cx="5622948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664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84" y="-160337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803" y="434548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757" y="434548"/>
            <a:ext cx="11883286" cy="92332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深度前馈神经网络设计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隐藏单元设计：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Sigmoid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和双曲面正切函数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）其它激活函数（略）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21581A4F-F6AE-4EF5-9D04-E5AE1EDB2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562" y="3451427"/>
            <a:ext cx="2047805" cy="195072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512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C3AA1649-5CF6-4098-BD40-22399E4CA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6758" y="4426787"/>
            <a:ext cx="19507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5ED1AFE4-CE40-40DF-BDB0-528749E87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32367" y="4426787"/>
            <a:ext cx="19507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graphicFrame>
        <p:nvGraphicFramePr>
          <p:cNvPr id="19" name="Object 15">
            <a:extLst>
              <a:ext uri="{FF2B5EF4-FFF2-40B4-BE49-F238E27FC236}">
                <a16:creationId xmlns:a16="http://schemas.microsoft.com/office/drawing/2014/main" id="{8CAC4280-F1E4-49F7-86E9-2ABA4505FC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5438" y="4198938"/>
          <a:ext cx="2635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" name="Equation" r:id="rId4" imgW="114120" imgH="126720" progId="Equation.DSMT4">
                  <p:embed/>
                </p:oleObj>
              </mc:Choice>
              <mc:Fallback>
                <p:oleObj name="Equation" r:id="rId4" imgW="114120" imgH="126720" progId="Equation.DSMT4">
                  <p:embed/>
                  <p:pic>
                    <p:nvPicPr>
                      <p:cNvPr id="19" name="Object 15">
                        <a:extLst>
                          <a:ext uri="{FF2B5EF4-FFF2-40B4-BE49-F238E27FC236}">
                            <a16:creationId xmlns:a16="http://schemas.microsoft.com/office/drawing/2014/main" id="{8CAC4280-F1E4-49F7-86E9-2ABA4505FC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5438" y="4198938"/>
                        <a:ext cx="2635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>
            <a:extLst>
              <a:ext uri="{FF2B5EF4-FFF2-40B4-BE49-F238E27FC236}">
                <a16:creationId xmlns:a16="http://schemas.microsoft.com/office/drawing/2014/main" id="{EC84E9E3-A35E-4580-A32E-97A49C29F4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18738" y="4329113"/>
          <a:ext cx="2889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7" name="Equation" r:id="rId6" imgW="126720" imgH="304560" progId="Equation.DSMT4">
                  <p:embed/>
                </p:oleObj>
              </mc:Choice>
              <mc:Fallback>
                <p:oleObj name="Equation" r:id="rId6" imgW="126720" imgH="304560" progId="Equation.DSMT4">
                  <p:embed/>
                  <p:pic>
                    <p:nvPicPr>
                      <p:cNvPr id="20" name="Object 16">
                        <a:extLst>
                          <a:ext uri="{FF2B5EF4-FFF2-40B4-BE49-F238E27FC236}">
                            <a16:creationId xmlns:a16="http://schemas.microsoft.com/office/drawing/2014/main" id="{EC84E9E3-A35E-4580-A32E-97A49C29F4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8738" y="4329113"/>
                        <a:ext cx="28892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>
            <a:extLst>
              <a:ext uri="{FF2B5EF4-FFF2-40B4-BE49-F238E27FC236}">
                <a16:creationId xmlns:a16="http://schemas.microsoft.com/office/drawing/2014/main" id="{B65AAB5A-2916-4E9A-ACB7-30297B5662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247" y="3654627"/>
          <a:ext cx="388338" cy="559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8" name="Equation" r:id="rId8" imgW="126720" imgH="164880" progId="Equation.DSMT4">
                  <p:embed/>
                </p:oleObj>
              </mc:Choice>
              <mc:Fallback>
                <p:oleObj name="Equation" r:id="rId8" imgW="126720" imgH="164880" progId="Equation.DSMT4">
                  <p:embed/>
                  <p:pic>
                    <p:nvPicPr>
                      <p:cNvPr id="21" name="Object 17">
                        <a:extLst>
                          <a:ext uri="{FF2B5EF4-FFF2-40B4-BE49-F238E27FC236}">
                            <a16:creationId xmlns:a16="http://schemas.microsoft.com/office/drawing/2014/main" id="{B65AAB5A-2916-4E9A-ACB7-30297B5662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247" y="3654627"/>
                        <a:ext cx="388338" cy="559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>
            <a:extLst>
              <a:ext uri="{FF2B5EF4-FFF2-40B4-BE49-F238E27FC236}">
                <a16:creationId xmlns:a16="http://schemas.microsoft.com/office/drawing/2014/main" id="{F7BB2064-6789-4638-B943-AA7CC964A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1400" y="4506913"/>
          <a:ext cx="290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9" name="Equation" r:id="rId10" imgW="126720" imgH="164880" progId="Equation.DSMT4">
                  <p:embed/>
                </p:oleObj>
              </mc:Choice>
              <mc:Fallback>
                <p:oleObj name="Equation" r:id="rId10" imgW="126720" imgH="164880" progId="Equation.DSMT4">
                  <p:embed/>
                  <p:pic>
                    <p:nvPicPr>
                      <p:cNvPr id="22" name="Object 18">
                        <a:extLst>
                          <a:ext uri="{FF2B5EF4-FFF2-40B4-BE49-F238E27FC236}">
                            <a16:creationId xmlns:a16="http://schemas.microsoft.com/office/drawing/2014/main" id="{F7BB2064-6789-4638-B943-AA7CC964A4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4506913"/>
                        <a:ext cx="2905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1">
            <a:extLst>
              <a:ext uri="{FF2B5EF4-FFF2-40B4-BE49-F238E27FC236}">
                <a16:creationId xmlns:a16="http://schemas.microsoft.com/office/drawing/2014/main" id="{8EF2C3F4-88F1-4EB4-9A5E-56EB2F553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9922" y="3451427"/>
            <a:ext cx="0" cy="1950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5120"/>
          </a:p>
        </p:txBody>
      </p:sp>
      <p:graphicFrame>
        <p:nvGraphicFramePr>
          <p:cNvPr id="26" name="Object 22">
            <a:extLst>
              <a:ext uri="{FF2B5EF4-FFF2-40B4-BE49-F238E27FC236}">
                <a16:creationId xmlns:a16="http://schemas.microsoft.com/office/drawing/2014/main" id="{429C0C3F-0064-44E2-B873-558C2C53B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3313" y="4181475"/>
          <a:ext cx="3476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0" name="Equation" r:id="rId12" imgW="152280" imgH="164880" progId="Equation.DSMT4">
                  <p:embed/>
                </p:oleObj>
              </mc:Choice>
              <mc:Fallback>
                <p:oleObj name="Equation" r:id="rId12" imgW="152280" imgH="164880" progId="Equation.DSMT4">
                  <p:embed/>
                  <p:pic>
                    <p:nvPicPr>
                      <p:cNvPr id="26" name="Object 22">
                        <a:extLst>
                          <a:ext uri="{FF2B5EF4-FFF2-40B4-BE49-F238E27FC236}">
                            <a16:creationId xmlns:a16="http://schemas.microsoft.com/office/drawing/2014/main" id="{429C0C3F-0064-44E2-B873-558C2C53B8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3313" y="4181475"/>
                        <a:ext cx="34766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1" name="Equation" r:id="rId14" imgW="914400" imgH="211680" progId="Equation.DSMT4">
                  <p:embed/>
                </p:oleObj>
              </mc:Choice>
              <mc:Fallback>
                <p:oleObj name="Equation" r:id="rId1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AD876A8-E9B4-416C-AC88-0A57D97C858E}"/>
                  </a:ext>
                </a:extLst>
              </p:cNvPr>
              <p:cNvSpPr/>
              <p:nvPr/>
            </p:nvSpPr>
            <p:spPr>
              <a:xfrm>
                <a:off x="1181026" y="3934591"/>
                <a:ext cx="3772860" cy="11423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AD876A8-E9B4-416C-AC88-0A57D97C8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026" y="3934591"/>
                <a:ext cx="3772860" cy="11423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3C67308-41A9-41E6-BA52-C006284833E9}"/>
                  </a:ext>
                </a:extLst>
              </p:cNvPr>
              <p:cNvSpPr/>
              <p:nvPr/>
            </p:nvSpPr>
            <p:spPr>
              <a:xfrm>
                <a:off x="924637" y="6418797"/>
                <a:ext cx="562294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3C67308-41A9-41E6-BA52-C00628483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37" y="6418797"/>
                <a:ext cx="5622948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2352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803" y="434548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62788"/>
            <a:ext cx="11883286" cy="512960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深度前馈神经网络设计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结构设计：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考虑：使用多少神经元以及这些神经元如何连接。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方法：通过实验的方法验证和探测合理的神经网络结构。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59374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2917" y="434548"/>
            <a:ext cx="282128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深度前馈神经网络正则化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83893"/>
            <a:ext cx="11883286" cy="10063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正则化策略：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参数范数惩罚：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(1)L2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范数：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参数更新：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L1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范数：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280E1FB4-840C-471F-8CB6-46B6FEC5A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1850" y="3221967"/>
            <a:ext cx="7060434" cy="10342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146F2F-3BB5-455A-AEA1-2D6DDE0F3F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1630" y="5971713"/>
            <a:ext cx="6939432" cy="8341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BB9495-5313-4863-AC75-65AEA41C43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1174" y="8032071"/>
            <a:ext cx="7061649" cy="9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2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3" y="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28" y="44569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525" y="434548"/>
            <a:ext cx="1282402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感知机限制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8033" y="707849"/>
            <a:ext cx="11883286" cy="30777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微软雅黑"/>
              </a:rPr>
              <a:t>解决办法：</a:t>
            </a: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r>
              <a:rPr lang="zh-CN" altLang="en-US" sz="3200" dirty="0">
                <a:latin typeface="微软雅黑"/>
              </a:rPr>
              <a:t>设计两层的神经网络</a:t>
            </a: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48CFD828-A8B7-43F9-B69C-D0D6E3F869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4915" y="984392"/>
          <a:ext cx="2309707" cy="143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4" imgW="1079280" imgH="482400" progId="Equation.DSMT4">
                  <p:embed/>
                </p:oleObj>
              </mc:Choice>
              <mc:Fallback>
                <p:oleObj name="Equation" r:id="rId4" imgW="1079280" imgH="482400" progId="Equation.DSMT4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48CFD828-A8B7-43F9-B69C-D0D6E3F869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4915" y="984392"/>
                        <a:ext cx="2309707" cy="1435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C1BFF3BE-F63B-40B4-A5B8-6BD97BFCB8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1306" y="2725138"/>
          <a:ext cx="2280356" cy="143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6" imgW="1066680" imgH="482400" progId="Equation.DSMT4">
                  <p:embed/>
                </p:oleObj>
              </mc:Choice>
              <mc:Fallback>
                <p:oleObj name="Equation" r:id="rId6" imgW="1066680" imgH="482400" progId="Equation.DSMT4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C1BFF3BE-F63B-40B4-A5B8-6BD97BFCB8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1306" y="2725138"/>
                        <a:ext cx="2280356" cy="1435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852B0BC0-4734-47D2-AE36-C083A33619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8470" y="2725138"/>
          <a:ext cx="2309706" cy="143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Equation" r:id="rId8" imgW="1079280" imgH="482400" progId="Equation.DSMT4">
                  <p:embed/>
                </p:oleObj>
              </mc:Choice>
              <mc:Fallback>
                <p:oleObj name="Equation" r:id="rId8" imgW="1079280" imgH="482400" progId="Equation.DSMT4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852B0BC0-4734-47D2-AE36-C083A33619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470" y="2725138"/>
                        <a:ext cx="2309706" cy="1435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83DF1C0C-C777-4EE3-AFD5-2D1907EC74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72604" y="984392"/>
          <a:ext cx="2309707" cy="143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Equation" r:id="rId10" imgW="1079280" imgH="482400" progId="Equation.DSMT4">
                  <p:embed/>
                </p:oleObj>
              </mc:Choice>
              <mc:Fallback>
                <p:oleObj name="Equation" r:id="rId10" imgW="1079280" imgH="482400" progId="Equation.DSMT4">
                  <p:embed/>
                  <p:pic>
                    <p:nvPicPr>
                      <p:cNvPr id="12" name="Object 7">
                        <a:extLst>
                          <a:ext uri="{FF2B5EF4-FFF2-40B4-BE49-F238E27FC236}">
                            <a16:creationId xmlns:a16="http://schemas.microsoft.com/office/drawing/2014/main" id="{83DF1C0C-C777-4EE3-AFD5-2D1907EC74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604" y="984392"/>
                        <a:ext cx="2309707" cy="1435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20">
            <a:extLst>
              <a:ext uri="{FF2B5EF4-FFF2-40B4-BE49-F238E27FC236}">
                <a16:creationId xmlns:a16="http://schemas.microsoft.com/office/drawing/2014/main" id="{E61C3A6F-3405-459C-ADB9-12560AEC82CD}"/>
              </a:ext>
            </a:extLst>
          </p:cNvPr>
          <p:cNvGrpSpPr>
            <a:grpSpLocks/>
          </p:cNvGrpSpPr>
          <p:nvPr/>
        </p:nvGrpSpPr>
        <p:grpSpPr bwMode="auto">
          <a:xfrm>
            <a:off x="7169609" y="5281863"/>
            <a:ext cx="4946191" cy="3650622"/>
            <a:chOff x="1824" y="2448"/>
            <a:chExt cx="2112" cy="1536"/>
          </a:xfrm>
        </p:grpSpPr>
        <p:graphicFrame>
          <p:nvGraphicFramePr>
            <p:cNvPr id="15" name="Object 5">
              <a:extLst>
                <a:ext uri="{FF2B5EF4-FFF2-40B4-BE49-F238E27FC236}">
                  <a16:creationId xmlns:a16="http://schemas.microsoft.com/office/drawing/2014/main" id="{81B3B450-A212-48CE-BBC4-34C128D1E1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6" y="2823"/>
            <a:ext cx="177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2" name="Equation" r:id="rId12" imgW="164880" imgH="228600" progId="Equation.DSMT4">
                    <p:embed/>
                  </p:oleObj>
                </mc:Choice>
                <mc:Fallback>
                  <p:oleObj name="Equation" r:id="rId12" imgW="164880" imgH="228600" progId="Equation.DSMT4">
                    <p:embed/>
                    <p:pic>
                      <p:nvPicPr>
                        <p:cNvPr id="1030" name="Object 5">
                          <a:extLst>
                            <a:ext uri="{FF2B5EF4-FFF2-40B4-BE49-F238E27FC236}">
                              <a16:creationId xmlns:a16="http://schemas.microsoft.com/office/drawing/2014/main" id="{91D4D2E6-396E-4CBF-9FCA-769536E177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6" y="2823"/>
                          <a:ext cx="177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CDE5DCFD-23C9-4F75-949F-4F10CAE6F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696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FD302A7E-A2A3-410F-AE4E-4E8D9CD2C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448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CE853085-A50D-4C99-922B-1E8CD9CFC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880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B62A897B-A35C-4791-90D3-CC49D05A3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88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778D8A2A-F6DB-48DB-8675-17E8B350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6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sp>
          <p:nvSpPr>
            <p:cNvPr id="21" name="Oval 13">
              <a:extLst>
                <a:ext uri="{FF2B5EF4-FFF2-40B4-BE49-F238E27FC236}">
                  <a16:creationId xmlns:a16="http://schemas.microsoft.com/office/drawing/2014/main" id="{10CCB4EC-EE02-4D0A-A4FF-16FB36FB9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48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5120"/>
            </a:p>
          </p:txBody>
        </p:sp>
        <p:graphicFrame>
          <p:nvGraphicFramePr>
            <p:cNvPr id="22" name="Object 14">
              <a:extLst>
                <a:ext uri="{FF2B5EF4-FFF2-40B4-BE49-F238E27FC236}">
                  <a16:creationId xmlns:a16="http://schemas.microsoft.com/office/drawing/2014/main" id="{914B9142-C597-451C-AA29-195B83291D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1" y="3639"/>
            <a:ext cx="16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3" name="Equation" r:id="rId14" imgW="152280" imgH="228600" progId="Equation.DSMT4">
                    <p:embed/>
                  </p:oleObj>
                </mc:Choice>
                <mc:Fallback>
                  <p:oleObj name="Equation" r:id="rId14" imgW="152280" imgH="228600" progId="Equation.DSMT4">
                    <p:embed/>
                    <p:pic>
                      <p:nvPicPr>
                        <p:cNvPr id="1031" name="Object 14">
                          <a:extLst>
                            <a:ext uri="{FF2B5EF4-FFF2-40B4-BE49-F238E27FC236}">
                              <a16:creationId xmlns:a16="http://schemas.microsoft.com/office/drawing/2014/main" id="{8F947A09-C229-4C2B-9C83-802337CB77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" y="3639"/>
                          <a:ext cx="164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5">
              <a:extLst>
                <a:ext uri="{FF2B5EF4-FFF2-40B4-BE49-F238E27FC236}">
                  <a16:creationId xmlns:a16="http://schemas.microsoft.com/office/drawing/2014/main" id="{CA8247D6-38D7-4A32-893A-4A917DFA4D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3" y="2823"/>
            <a:ext cx="177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4" name="Equation" r:id="rId16" imgW="164880" imgH="228600" progId="Equation.DSMT4">
                    <p:embed/>
                  </p:oleObj>
                </mc:Choice>
                <mc:Fallback>
                  <p:oleObj name="Equation" r:id="rId16" imgW="164880" imgH="228600" progId="Equation.DSMT4">
                    <p:embed/>
                    <p:pic>
                      <p:nvPicPr>
                        <p:cNvPr id="1032" name="Object 15">
                          <a:extLst>
                            <a:ext uri="{FF2B5EF4-FFF2-40B4-BE49-F238E27FC236}">
                              <a16:creationId xmlns:a16="http://schemas.microsoft.com/office/drawing/2014/main" id="{7F494E2D-8435-45AA-ABF4-BE5BAEB679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3" y="2823"/>
                          <a:ext cx="177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6">
              <a:extLst>
                <a:ext uri="{FF2B5EF4-FFF2-40B4-BE49-F238E27FC236}">
                  <a16:creationId xmlns:a16="http://schemas.microsoft.com/office/drawing/2014/main" id="{3E4EDF87-18EB-46CC-AD1E-2E4E9F4F7A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6" y="3643"/>
            <a:ext cx="177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5" name="Equation" r:id="rId18" imgW="164880" imgH="228600" progId="Equation.DSMT4">
                    <p:embed/>
                  </p:oleObj>
                </mc:Choice>
                <mc:Fallback>
                  <p:oleObj name="Equation" r:id="rId18" imgW="164880" imgH="228600" progId="Equation.DSMT4">
                    <p:embed/>
                    <p:pic>
                      <p:nvPicPr>
                        <p:cNvPr id="1033" name="Object 16">
                          <a:extLst>
                            <a:ext uri="{FF2B5EF4-FFF2-40B4-BE49-F238E27FC236}">
                              <a16:creationId xmlns:a16="http://schemas.microsoft.com/office/drawing/2014/main" id="{8AAF13E5-ADCA-42FE-ABD6-781D1D4E09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6" y="3643"/>
                          <a:ext cx="177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90723E07-6F20-4F7A-9309-0837D275B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9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4F2632F5-49A8-4B7D-AE1F-F39DFF7E0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60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5120"/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1C064752-3671-476B-B3DE-D470D325814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8729" y="4125374"/>
            <a:ext cx="5054868" cy="435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183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2917" y="434548"/>
            <a:ext cx="282128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深度前馈神经网络正则化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83893"/>
            <a:ext cx="11883286" cy="1025921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正则化策略：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数据集增强：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训练数据集不足：创建假数据集并添加到训练集中。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增加噪声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）输入数据增加噪声；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）参数增加噪声；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）输出数据增加噪声。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92283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2917" y="434548"/>
            <a:ext cx="282128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深度前馈神经网络正则化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83893"/>
            <a:ext cx="11883286" cy="801148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正则化策略：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半监督学习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）产生的无标记样本和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）中的标记样本用于估计条件概率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y|x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多任务学习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在多个任务之间共享表示。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8337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917" y="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2917" y="434548"/>
            <a:ext cx="282128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深度前馈神经网络正则化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068114"/>
            <a:ext cx="11883286" cy="512960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正则化策略：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多任务学习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在多个任务之间共享表示。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A4A7358D-9E1B-4FD0-ADFF-53793ABE8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2209800"/>
            <a:ext cx="6569242" cy="72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155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2917" y="434548"/>
            <a:ext cx="282128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深度前馈神经网络正则化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83893"/>
            <a:ext cx="11883286" cy="698556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正则化策略：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提前终止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将数据集分为训练集和测试集，测试集用来探测最优的模型。当探测到最优模型，则训练终止。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提前终止是一种正则化方法，其效果好于范数惩罚。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619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2917" y="434548"/>
            <a:ext cx="282128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深度前馈神经网络正则化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32" y="983893"/>
            <a:ext cx="11883286" cy="820737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正则化策略：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参数绑定与参数共享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设置两个模型：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设置模型惩罚：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参数共享：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要求模型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中参数与模型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中参数相等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C76C3FD0-D4C5-4A0D-9D16-F91E30415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50" y="4347230"/>
            <a:ext cx="9644156" cy="12715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773748-AAA1-4DA3-A597-99A1BD61A6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0054" y="6336433"/>
            <a:ext cx="3378292" cy="107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699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2917" y="434548"/>
            <a:ext cx="282128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深度前馈神经网络正则化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83893"/>
            <a:ext cx="11883286" cy="61555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正则化策略：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9.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稀疏表示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隐藏层被激活的神经元数据较少。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10.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集成方法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9E4E75A6-3BBA-4A1F-BEEA-A67F291A9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697" y="5180301"/>
            <a:ext cx="12748095" cy="397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92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2917" y="434548"/>
            <a:ext cx="282128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深度前馈神经网络正则化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83893"/>
            <a:ext cx="11883286" cy="41036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10.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集成方法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Bagging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方法：从训练集有重复采样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个子集，每个子集独立训练一个分类器。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2AD67392-3CDC-49AD-B91B-F5BCF1CDE3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35" y="4109793"/>
            <a:ext cx="10564676" cy="522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455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2917" y="434548"/>
            <a:ext cx="282128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深度前馈神经网络正则化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83893"/>
            <a:ext cx="11883286" cy="41036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正则化策略：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11.dropout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思想：在模型上通过训练很多的子模型来实现近似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Bagging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方法。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2E858F5E-7874-467F-AD94-B576A813C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09" y="4483841"/>
            <a:ext cx="3051360" cy="36134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138605-7F8B-4751-BBE0-827A77F739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922155"/>
            <a:ext cx="5678905" cy="541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95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2917" y="434548"/>
            <a:ext cx="282128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深度前馈神经网络正则化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83893"/>
            <a:ext cx="11883286" cy="41036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正则化策略：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12.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对抗训练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思想：生成对抗样本实现对抗训练。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6390ABAC-8FE7-46DF-A83D-77D537A20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547" y="4338392"/>
            <a:ext cx="10386758" cy="497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294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23" y="434548"/>
            <a:ext cx="256480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深度前馈神经网络优化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83893"/>
            <a:ext cx="11883286" cy="71814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深度前馈神经网络优化：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优化的目标：泛化误差最小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其中，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是代价函数，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f(x,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预测的输出，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是目标，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Pdata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是数据真实生成分布。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因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Pdata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不知道，所以优化为：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EC890B49-9795-4591-830F-5002BF1F9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6548" y="3186324"/>
            <a:ext cx="7633863" cy="10941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B3ACBF-68B2-48B2-AEE9-FCC4D4520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8105" y="7204979"/>
            <a:ext cx="7610906" cy="11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1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3" y="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28" y="44569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85" y="434548"/>
            <a:ext cx="1538884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两层神经网络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8033" y="691028"/>
            <a:ext cx="12571030" cy="30777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微软雅黑"/>
              </a:rPr>
              <a:t>隐藏层的激活函数为：</a:t>
            </a: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r>
              <a:rPr lang="en-US" altLang="zh-CN" sz="3200" dirty="0" err="1">
                <a:solidFill>
                  <a:srgbClr val="000000"/>
                </a:solidFill>
                <a:latin typeface="微软雅黑"/>
              </a:rPr>
              <a:t>ReLU</a:t>
            </a:r>
            <a:r>
              <a:rPr lang="zh-CN" altLang="en-US" sz="3200" dirty="0">
                <a:solidFill>
                  <a:srgbClr val="000000"/>
                </a:solidFill>
                <a:latin typeface="微软雅黑"/>
              </a:rPr>
              <a:t>（整流线性单元）</a:t>
            </a: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r>
              <a:rPr lang="en-US" altLang="zh-CN" sz="3200" dirty="0">
                <a:latin typeface="微软雅黑"/>
              </a:rPr>
              <a:t>g</a:t>
            </a:r>
            <a:r>
              <a:rPr lang="zh-CN" altLang="en-US" sz="3200" dirty="0">
                <a:latin typeface="微软雅黑"/>
              </a:rPr>
              <a:t>（</a:t>
            </a:r>
            <a:r>
              <a:rPr lang="en-US" altLang="zh-CN" sz="3200" dirty="0">
                <a:latin typeface="微软雅黑"/>
              </a:rPr>
              <a:t>z</a:t>
            </a:r>
            <a:r>
              <a:rPr lang="zh-CN" altLang="en-US" sz="3200" dirty="0">
                <a:latin typeface="微软雅黑"/>
              </a:rPr>
              <a:t>）</a:t>
            </a:r>
            <a:r>
              <a:rPr lang="en-US" altLang="zh-CN" sz="3200" dirty="0">
                <a:latin typeface="微软雅黑"/>
              </a:rPr>
              <a:t>=max{0</a:t>
            </a:r>
            <a:r>
              <a:rPr lang="zh-CN" altLang="en-US" sz="3200" dirty="0">
                <a:latin typeface="微软雅黑"/>
              </a:rPr>
              <a:t>，</a:t>
            </a:r>
            <a:r>
              <a:rPr lang="en-US" altLang="zh-CN" sz="3200" dirty="0">
                <a:latin typeface="微软雅黑"/>
              </a:rPr>
              <a:t>z}</a:t>
            </a: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B2886B9-188E-4060-926E-EDD2D69C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129" y="924974"/>
            <a:ext cx="5054868" cy="43507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ADB4F4-01D0-478D-86F4-524A14F1C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5" y="4459820"/>
            <a:ext cx="6896186" cy="457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341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23" y="434548"/>
            <a:ext cx="256480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深度前馈神经网络优化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83893"/>
            <a:ext cx="11883286" cy="857670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深度前馈神经网络优化：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通常我们只有数据样本，所以优化近似为：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上式称为经验风险最小化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优化策略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通常使用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代理代价函数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来代替真实的代价函数，如分类中用对数似然代替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0-1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代价函数，使得目标函数可导；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训练算法：训练算法不会寻找一个局部最小点，而是在一个有较大导数地方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提前终止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，避免过度拟合。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663FEC42-E99C-421D-A20C-DEC755BA7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328" y="3121022"/>
            <a:ext cx="10428630" cy="105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255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23" y="434548"/>
            <a:ext cx="256480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深度前馈神经网络优化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83893"/>
            <a:ext cx="11883286" cy="878189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优化策略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使用小批量的样本估计梯度（随机梯度下降）。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这是因为代价函数可以写完样本之和的形式，如对数似然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即经验分布上期望：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其梯度为：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7674F706-D5E6-46B8-977C-0F5BA2DC7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7879" y="3851981"/>
            <a:ext cx="8068976" cy="13215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7D6CA8-81B2-48E9-A49A-6B7B02382A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0128" y="6604621"/>
            <a:ext cx="7219672" cy="13174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A0289CC-0C94-4612-A45B-B6CC84534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6343" y="8310776"/>
            <a:ext cx="8381762" cy="118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937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23" y="434548"/>
            <a:ext cx="256480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深度前馈神经网络优化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83893"/>
            <a:ext cx="11883286" cy="36112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优化策略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使用小批量的样本估计梯度（随机梯度下降）。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优点：能够利用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GPU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进行计算，样本为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的幂次；样本具有高度相似性；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50078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23" y="434548"/>
            <a:ext cx="256480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深度前馈神经网络优化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32" y="983893"/>
            <a:ext cx="11883286" cy="792011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优化中存在的挑战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病态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代价函数的二阶展式为：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当第一项值超过第二项时，病态问题出现。此时尽管梯度很强，但学校缓慢。方法：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通过收缩学习率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242BDB76-F191-45AB-BF9B-D5456F102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6825" y="3785196"/>
            <a:ext cx="4063228" cy="128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906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23" y="434548"/>
            <a:ext cx="256480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深度前馈神经网络优化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32" y="983893"/>
            <a:ext cx="11883286" cy="36112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优化中存在的挑战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梯度在增强，误差减少，但目标函数没有到极值点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B5F9DC75-2967-44C6-BF3F-4EFF22D074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065" y="2996728"/>
            <a:ext cx="10559724" cy="531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033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23" y="434548"/>
            <a:ext cx="256480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深度前馈神经网络优化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32" y="983893"/>
            <a:ext cx="11883286" cy="604171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优化中存在的挑战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局部极小点问题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高维空间有很多局部极小点，学习会在局部极小点而无法逃逸该点。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高原、鞍点和平坦区域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悬崖和梯度爆炸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01619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23" y="434548"/>
            <a:ext cx="256480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深度前馈神经网络优化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32" y="983893"/>
            <a:ext cx="11883286" cy="36112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优化中存在的挑战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悬崖和梯度爆炸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913230EE-0EED-4A4A-82A7-4A4E227449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386" y="3747741"/>
            <a:ext cx="9797304" cy="45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4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23" y="434548"/>
            <a:ext cx="256480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深度前馈神经网络优化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32" y="983893"/>
            <a:ext cx="11883286" cy="792011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优化中存在的挑战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长期依赖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在循环神经网络，如果存在很深的路径，则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当特征值大于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时，梯度爆炸，当特征值小于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时，则梯度消失。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非精确梯度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5C3E5C8D-49BA-4601-904F-B6E5A6A3A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9245" y="4008829"/>
            <a:ext cx="7521576" cy="9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665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23" y="434548"/>
            <a:ext cx="256480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深度前馈神经网络优化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32" y="983893"/>
            <a:ext cx="11883286" cy="447301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优化中存在的挑战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局部与全局弱对应问题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全局最优点离我们遥远，梯度下降又不能指向到达该点的路径。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CE3F75B8-2427-4602-A9CC-974461BA22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286" y="4199344"/>
            <a:ext cx="9228997" cy="526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893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1157" y="434548"/>
            <a:ext cx="3077766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深度前馈神经网络优化算法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32" y="983893"/>
            <a:ext cx="11883286" cy="274947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基本算法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随机梯度下降算法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4F0AF463-D9B7-4AC7-BF23-235B8F188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1157" y="2965211"/>
            <a:ext cx="12710009" cy="497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0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3" y="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28" y="44569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85" y="434548"/>
            <a:ext cx="1538884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两层神经网络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8033" y="691028"/>
            <a:ext cx="12571030" cy="189301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微软雅黑"/>
              </a:rPr>
              <a:t>整个网络表示的函数为：</a:t>
            </a: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B2886B9-188E-4060-926E-EDD2D69C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014" y="3704269"/>
            <a:ext cx="5054868" cy="43507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29DF75-6AC1-4ED4-A656-1ECF2BAC0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01" y="2005721"/>
            <a:ext cx="11425978" cy="149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646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1157" y="434548"/>
            <a:ext cx="3077766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深度前馈神经网络优化算法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32" y="983893"/>
            <a:ext cx="11883286" cy="274947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基本算法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随机梯度下降算法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5082F29F-3F49-494D-9E0F-C9A0B71E2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31" y="3101508"/>
            <a:ext cx="11201401" cy="318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431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1157" y="434548"/>
            <a:ext cx="3077766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深度前馈神经网络优化算法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32" y="983893"/>
            <a:ext cx="11883286" cy="431817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基本算法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动量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处理高曲率，平坦区域和带噪声的梯度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17D18FFD-7BFF-4E03-99DD-C30CBE849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3662" y="3928492"/>
            <a:ext cx="5595780" cy="510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86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1157" y="434548"/>
            <a:ext cx="3077766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深度前馈神经网络优化算法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83893"/>
            <a:ext cx="11883286" cy="36112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基本算法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动量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5DCD31EC-7978-4E66-8146-7B6E449FC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711" y="3182375"/>
            <a:ext cx="9242342" cy="286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98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1157" y="434548"/>
            <a:ext cx="3077766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深度前馈神经网络优化算法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83893"/>
            <a:ext cx="11883286" cy="447301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基本算法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动量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算法如下：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D704CE53-B620-4428-805E-51FF355221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52" y="3814011"/>
            <a:ext cx="12576339" cy="531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533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2762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09" y="44569"/>
            <a:ext cx="153888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/>
              </a:rPr>
              <a:t>机器学习基础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1157" y="434548"/>
            <a:ext cx="3077766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深度前馈神经网络优化算法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83893"/>
            <a:ext cx="11883286" cy="690349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基本算法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初始化方法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策略：随机初始化为非零的小权值；非监督学习的初始化。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自适应学习率算法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AdaGrad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RMProp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二阶优化方法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牛顿法等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760134-C929-4D54-ADAB-09E55D7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09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0760134-C929-4D54-ADAB-09E55D761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41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3" y="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209" y="482808"/>
            <a:ext cx="67326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>
                <a:solidFill>
                  <a:srgbClr val="FFFFFF"/>
                </a:solidFill>
                <a:latin typeface="Times New Roman"/>
              </a:rPr>
              <a:t>•</a:t>
            </a:r>
            <a:endParaRPr lang="zh-CN" altLang="en-US" sz="15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28" y="44569"/>
            <a:ext cx="2051845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深度前馈神经网络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85" y="434548"/>
            <a:ext cx="1538884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两层神经网络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8033" y="691028"/>
            <a:ext cx="12571030" cy="92332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ts val="8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微软雅黑"/>
              </a:rPr>
              <a:t>给定该网络一个解：</a:t>
            </a: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r>
              <a:rPr lang="zh-CN" altLang="en-US" sz="3200" dirty="0">
                <a:latin typeface="微软雅黑"/>
              </a:rPr>
              <a:t>其中</a:t>
            </a:r>
            <a:r>
              <a:rPr lang="en-US" altLang="zh-CN" sz="3200" dirty="0">
                <a:latin typeface="微软雅黑"/>
              </a:rPr>
              <a:t>b=0</a:t>
            </a: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  <a:p>
            <a:pPr algn="l">
              <a:lnSpc>
                <a:spcPts val="8000"/>
              </a:lnSpc>
            </a:pPr>
            <a:endParaRPr lang="en-US" altLang="zh-CN" sz="3200" dirty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66B231-5C9E-4CA3-9676-E55B0DF35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27" y="2245724"/>
            <a:ext cx="4722299" cy="50541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6220C8D-0C93-4809-99AE-A1405BA8F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014" y="2074999"/>
            <a:ext cx="5054868" cy="435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78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6713</TotalTime>
  <Words>2571</Words>
  <Application>Microsoft Office PowerPoint</Application>
  <PresentationFormat>自定义</PresentationFormat>
  <Paragraphs>903</Paragraphs>
  <Slides>84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84</vt:i4>
      </vt:variant>
    </vt:vector>
  </HeadingPairs>
  <TitlesOfParts>
    <vt:vector size="99" baseType="lpstr">
      <vt:lpstr>Helvetica Light</vt:lpstr>
      <vt:lpstr>Helvetica Neue</vt:lpstr>
      <vt:lpstr>宋体</vt:lpstr>
      <vt:lpstr>微软雅黑</vt:lpstr>
      <vt:lpstr>Arial</vt:lpstr>
      <vt:lpstr>Cambria Math</vt:lpstr>
      <vt:lpstr>Helvetica</vt:lpstr>
      <vt:lpstr>Symbol</vt:lpstr>
      <vt:lpstr>Tahoma</vt:lpstr>
      <vt:lpstr>Times New Roman</vt:lpstr>
      <vt:lpstr>Wingdings</vt:lpstr>
      <vt:lpstr>White</vt:lpstr>
      <vt:lpstr>Blends</vt:lpstr>
      <vt:lpstr>Equation</vt:lpstr>
      <vt:lpstr>公式</vt:lpstr>
      <vt:lpstr>PowerPoint 演示文稿</vt:lpstr>
      <vt:lpstr>PowerPoint 演示文稿</vt:lpstr>
      <vt:lpstr>PowerPoint 演示文稿</vt:lpstr>
      <vt:lpstr>XOR 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BP Principle</vt:lpstr>
      <vt:lpstr>BP Principle</vt:lpstr>
      <vt:lpstr>BP Principle</vt:lpstr>
      <vt:lpstr>BP Principle</vt:lpstr>
      <vt:lpstr>BP Principle</vt:lpstr>
      <vt:lpstr>BP Principle</vt:lpstr>
      <vt:lpstr>BP Principle</vt:lpstr>
      <vt:lpstr>BP Principle</vt:lpstr>
      <vt:lpstr>BP Principle</vt:lpstr>
      <vt:lpstr>BP Principle</vt:lpstr>
      <vt:lpstr>BP Principle</vt:lpstr>
      <vt:lpstr>Multilayer Network</vt:lpstr>
      <vt:lpstr>Multilayer Network</vt:lpstr>
      <vt:lpstr>Performance Index</vt:lpstr>
      <vt:lpstr>Chain Rule</vt:lpstr>
      <vt:lpstr>Gradient Calculation</vt:lpstr>
      <vt:lpstr>Steepest Descent</vt:lpstr>
      <vt:lpstr>Jacobian Matrix</vt:lpstr>
      <vt:lpstr>Jacobian Matrix</vt:lpstr>
      <vt:lpstr>Backpropagation (Sensitivities)</vt:lpstr>
      <vt:lpstr>Initialization (Last Layer)</vt:lpstr>
      <vt:lpstr>Forward Propagation</vt:lpstr>
      <vt:lpstr>Backpropagation</vt:lpstr>
      <vt:lpstr>Weight Update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Basics</dc:title>
  <dc:creator>liu qihe</dc:creator>
  <cp:lastModifiedBy>liu qihe</cp:lastModifiedBy>
  <cp:revision>108</cp:revision>
  <dcterms:modified xsi:type="dcterms:W3CDTF">2017-10-15T22:33:00Z</dcterms:modified>
</cp:coreProperties>
</file>