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71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8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96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8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0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8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3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AD91-EC26-4853-89DE-89CF3C955DE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A9CBCA-56A9-4053-BF6A-2DDC73EC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8D47-373A-4F3C-B597-92472526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313" y="1390812"/>
            <a:ext cx="7766936" cy="1646302"/>
          </a:xfrm>
        </p:spPr>
        <p:txBody>
          <a:bodyPr/>
          <a:lstStyle/>
          <a:p>
            <a:r>
              <a:rPr lang="en-US" altLang="zh-CN" dirty="0"/>
              <a:t>Need a proctor in exam 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DAFF1-884B-4039-B42E-39547DBB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72" y="3272437"/>
            <a:ext cx="7766936" cy="1096899"/>
          </a:xfrm>
        </p:spPr>
        <p:txBody>
          <a:bodyPr>
            <a:noAutofit/>
          </a:bodyPr>
          <a:lstStyle/>
          <a:p>
            <a:r>
              <a:rPr lang="en-US" altLang="zh-CN" sz="8000" dirty="0"/>
              <a:t>UESTC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513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28133F-8C6E-4745-8B83-36A84BF0C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3" y="175161"/>
            <a:ext cx="7284525" cy="394688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D027198-176A-4EB4-8249-A7F830FD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27" y="4397615"/>
            <a:ext cx="897226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exam is a way of assessing the student's learning status, which can truly reflect the student's knowledge level. Only a fair test environment can create a fair atmosphere.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0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9B189C-7A5E-414B-A4FF-12CE2738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99" y="1519079"/>
            <a:ext cx="55115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we all know, exam cheating is almost always appearing in major universities, especially university campuses, and UESTC is no exception. At the same time, I believe that we all have encountered this kind of thing, and maybe even recently.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89F19A-8A81-4F0C-B51F-94FC6A9EB302}"/>
              </a:ext>
            </a:extLst>
          </p:cNvPr>
          <p:cNvGrpSpPr/>
          <p:nvPr/>
        </p:nvGrpSpPr>
        <p:grpSpPr>
          <a:xfrm>
            <a:off x="6339271" y="1519079"/>
            <a:ext cx="3409846" cy="2815339"/>
            <a:chOff x="3527014" y="224965"/>
            <a:chExt cx="2885168" cy="244323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C0BBF1-E797-4447-91C9-730D39A3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014" y="839402"/>
              <a:ext cx="1905000" cy="18288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879948-783D-4107-B977-32B99E25EDD0}"/>
                </a:ext>
              </a:extLst>
            </p:cNvPr>
            <p:cNvSpPr/>
            <p:nvPr/>
          </p:nvSpPr>
          <p:spPr>
            <a:xfrm rot="988133">
              <a:off x="4691476" y="224965"/>
              <a:ext cx="172070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作弊</a:t>
              </a:r>
              <a:r>
                <a:rPr lang="en-US" altLang="zh-CN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zh-CN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1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9B189C-7A5E-414B-A4FF-12CE2738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99" y="2918225"/>
            <a:ext cx="7513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need a </a:t>
            </a:r>
            <a:r>
              <a:rPr lang="en-US" altLang="zh-CN" sz="4000" dirty="0"/>
              <a:t>proctor in exam ?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8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0AC9E7-5626-4627-A1D7-322FF1CD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7" y="212496"/>
            <a:ext cx="2733897" cy="1933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EA7B6-D2A8-4E33-806A-6EEE67A4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7" y="2311729"/>
            <a:ext cx="2733897" cy="22088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9C3797-1FD5-4CFC-B484-B7DFA9F74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2" y="4851495"/>
            <a:ext cx="2683262" cy="17038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96A259-DBFB-4E02-B3A4-1C862D77146A}"/>
              </a:ext>
            </a:extLst>
          </p:cNvPr>
          <p:cNvSpPr txBox="1"/>
          <p:nvPr/>
        </p:nvSpPr>
        <p:spPr>
          <a:xfrm>
            <a:off x="5253644" y="1180407"/>
            <a:ext cx="1961803" cy="244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3E8119A-1DED-429B-A5BD-2BE1D098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83" y="1527632"/>
            <a:ext cx="483800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There are many forms of cheating in the exam. If there is no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tor, even if only some of the students cheated, the exam may become meaningless and may even lead to bad learning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atmosphere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3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280FA0-C6FB-491E-9E44-39C7E903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9" y="241068"/>
            <a:ext cx="3220423" cy="5796761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0E2A9C2C-BC90-4F5C-B753-DE221A0B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916" y="1606886"/>
            <a:ext cx="4474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setting of the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 is not aimed at some students but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authority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 all students and a symbol of justice.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4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6A259-DBFB-4E02-B3A4-1C862D77146A}"/>
              </a:ext>
            </a:extLst>
          </p:cNvPr>
          <p:cNvSpPr txBox="1"/>
          <p:nvPr/>
        </p:nvSpPr>
        <p:spPr>
          <a:xfrm>
            <a:off x="5253644" y="1180407"/>
            <a:ext cx="1961803" cy="244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B5BFB-E937-48E5-9A4A-4F68D5A5B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9" y="1180407"/>
            <a:ext cx="4401667" cy="39644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9E00467-463F-4E1D-A261-D2307066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142" y="1340617"/>
            <a:ext cx="40566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 not only plays the role of supervising the students, but also serves the candidates and maintains the normal examination room order.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4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6A259-DBFB-4E02-B3A4-1C862D77146A}"/>
              </a:ext>
            </a:extLst>
          </p:cNvPr>
          <p:cNvSpPr txBox="1"/>
          <p:nvPr/>
        </p:nvSpPr>
        <p:spPr>
          <a:xfrm>
            <a:off x="5253644" y="1180407"/>
            <a:ext cx="1961803" cy="244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2603C7-FF98-4FF7-9180-BA41656A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44" y="1855889"/>
            <a:ext cx="4613230" cy="31462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0FE91C-9C88-4172-B2AF-F1C4B10D8949}"/>
              </a:ext>
            </a:extLst>
          </p:cNvPr>
          <p:cNvSpPr txBox="1"/>
          <p:nvPr/>
        </p:nvSpPr>
        <p:spPr>
          <a:xfrm>
            <a:off x="2803768" y="7771049"/>
            <a:ext cx="88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9D4669-2119-49DF-A59A-7CEE38CD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71" y="829136"/>
            <a:ext cx="448887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Arial Unicode MS"/>
              </a:rPr>
              <a:t>In short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at UESTC, </a:t>
            </a:r>
            <a:r>
              <a:rPr lang="en-US" altLang="zh-CN" sz="2800" dirty="0">
                <a:latin typeface="Arial Unicode MS"/>
              </a:rPr>
              <a:t>proc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tors are necessary to appear in the examination room. However, that doesn't mean you don't trust your classmates because it's like a coin with both sides. For the classmates who are cheating, it is supervision, and for the students of the integrity test, it is service.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0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DBF6270-F745-48CE-94AE-2F0EE7C1D73C}"/>
              </a:ext>
            </a:extLst>
          </p:cNvPr>
          <p:cNvSpPr txBox="1"/>
          <p:nvPr/>
        </p:nvSpPr>
        <p:spPr>
          <a:xfrm>
            <a:off x="1463799" y="10014715"/>
            <a:ext cx="33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9CC8A-6A01-4839-ACA2-4CABFD41114D}"/>
              </a:ext>
            </a:extLst>
          </p:cNvPr>
          <p:cNvSpPr txBox="1"/>
          <p:nvPr/>
        </p:nvSpPr>
        <p:spPr>
          <a:xfrm>
            <a:off x="-11655902" y="5327725"/>
            <a:ext cx="170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6A259-DBFB-4E02-B3A4-1C862D77146A}"/>
              </a:ext>
            </a:extLst>
          </p:cNvPr>
          <p:cNvSpPr txBox="1"/>
          <p:nvPr/>
        </p:nvSpPr>
        <p:spPr>
          <a:xfrm>
            <a:off x="5253644" y="1180407"/>
            <a:ext cx="1961803" cy="244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0FE91C-9C88-4172-B2AF-F1C4B10D8949}"/>
              </a:ext>
            </a:extLst>
          </p:cNvPr>
          <p:cNvSpPr txBox="1"/>
          <p:nvPr/>
        </p:nvSpPr>
        <p:spPr>
          <a:xfrm>
            <a:off x="2803768" y="7771049"/>
            <a:ext cx="88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D677E2-7373-4B1A-AC2E-CF7D3B57D51D}"/>
              </a:ext>
            </a:extLst>
          </p:cNvPr>
          <p:cNvSpPr/>
          <p:nvPr/>
        </p:nvSpPr>
        <p:spPr>
          <a:xfrm>
            <a:off x="643151" y="2360814"/>
            <a:ext cx="8695522" cy="923330"/>
          </a:xfrm>
          <a:custGeom>
            <a:avLst/>
            <a:gdLst>
              <a:gd name="connsiteX0" fmla="*/ 0 w 8422498"/>
              <a:gd name="connsiteY0" fmla="*/ 0 h 923330"/>
              <a:gd name="connsiteX1" fmla="*/ 8422498 w 8422498"/>
              <a:gd name="connsiteY1" fmla="*/ 0 h 923330"/>
              <a:gd name="connsiteX2" fmla="*/ 8422498 w 8422498"/>
              <a:gd name="connsiteY2" fmla="*/ 923330 h 923330"/>
              <a:gd name="connsiteX3" fmla="*/ 0 w 8422498"/>
              <a:gd name="connsiteY3" fmla="*/ 923330 h 923330"/>
              <a:gd name="connsiteX4" fmla="*/ 0 w 8422498"/>
              <a:gd name="connsiteY4" fmla="*/ 0 h 923330"/>
              <a:gd name="connsiteX0" fmla="*/ 0 w 8422498"/>
              <a:gd name="connsiteY0" fmla="*/ 0 h 1459038"/>
              <a:gd name="connsiteX1" fmla="*/ 8422498 w 8422498"/>
              <a:gd name="connsiteY1" fmla="*/ 0 h 1459038"/>
              <a:gd name="connsiteX2" fmla="*/ 8422498 w 8422498"/>
              <a:gd name="connsiteY2" fmla="*/ 923330 h 1459038"/>
              <a:gd name="connsiteX3" fmla="*/ 0 w 8422498"/>
              <a:gd name="connsiteY3" fmla="*/ 923330 h 1459038"/>
              <a:gd name="connsiteX4" fmla="*/ 0 w 8422498"/>
              <a:gd name="connsiteY4" fmla="*/ 0 h 145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2498" h="1459038">
                <a:moveTo>
                  <a:pt x="0" y="0"/>
                </a:moveTo>
                <a:lnTo>
                  <a:pt x="8422498" y="0"/>
                </a:lnTo>
                <a:lnTo>
                  <a:pt x="8422498" y="923330"/>
                </a:lnTo>
                <a:cubicBezTo>
                  <a:pt x="5614999" y="923330"/>
                  <a:pt x="2828281" y="2128675"/>
                  <a:pt x="0" y="92333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For Your </a:t>
            </a:r>
            <a:r>
              <a:rPr lang="en-US" altLang="zh-C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istening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20209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259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Trebuchet MS</vt:lpstr>
      <vt:lpstr>Wingdings 3</vt:lpstr>
      <vt:lpstr>平面</vt:lpstr>
      <vt:lpstr>Need a proctor in exam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欣芮</dc:creator>
  <cp:lastModifiedBy>李 欣芮</cp:lastModifiedBy>
  <cp:revision>9</cp:revision>
  <dcterms:created xsi:type="dcterms:W3CDTF">2019-05-15T11:33:07Z</dcterms:created>
  <dcterms:modified xsi:type="dcterms:W3CDTF">2019-05-15T14:35:39Z</dcterms:modified>
</cp:coreProperties>
</file>