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2" r:id="rId3"/>
    <p:sldId id="303" r:id="rId4"/>
    <p:sldId id="286" r:id="rId5"/>
    <p:sldId id="283" r:id="rId6"/>
    <p:sldId id="280" r:id="rId7"/>
    <p:sldId id="347" r:id="rId8"/>
    <p:sldId id="304" r:id="rId9"/>
    <p:sldId id="277" r:id="rId10"/>
    <p:sldId id="348" r:id="rId11"/>
    <p:sldId id="349" r:id="rId12"/>
    <p:sldId id="350" r:id="rId13"/>
    <p:sldId id="352" r:id="rId14"/>
    <p:sldId id="305" r:id="rId15"/>
    <p:sldId id="284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288" r:id="rId24"/>
    <p:sldId id="360" r:id="rId25"/>
    <p:sldId id="306" r:id="rId26"/>
    <p:sldId id="361" r:id="rId27"/>
    <p:sldId id="363" r:id="rId28"/>
    <p:sldId id="364" r:id="rId29"/>
    <p:sldId id="290" r:id="rId30"/>
    <p:sldId id="365" r:id="rId31"/>
    <p:sldId id="307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90000" autoAdjust="0"/>
  </p:normalViewPr>
  <p:slideViewPr>
    <p:cSldViewPr snapToGrid="0">
      <p:cViewPr>
        <p:scale>
          <a:sx n="50" d="100"/>
          <a:sy n="50" d="100"/>
        </p:scale>
        <p:origin x="78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E6193-9798-4728-92FD-7D5CEADDA95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DCE85CA-3C54-404D-ABD8-C66E21A15DB3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Hadoop</a:t>
          </a:r>
          <a:r>
            <a:rPr lang="zh-CN" altLang="en-US" dirty="0">
              <a:solidFill>
                <a:schemeClr val="tx1"/>
              </a:solidFill>
            </a:rPr>
            <a:t>配置</a:t>
          </a:r>
        </a:p>
      </dgm:t>
    </dgm:pt>
    <dgm:pt modelId="{F2A02B39-0ECD-422C-A1DE-CCA2C1EE1F84}" type="parTrans" cxnId="{46E53EFC-AE39-414D-82A8-3FA43270219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C3AC142-4004-49C8-B138-03A9AD88F31D}" type="sibTrans" cxnId="{46E53EFC-AE39-414D-82A8-3FA43270219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C9FDF141-D071-4CC1-8869-E33AD969F0F7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守护进程的配置文件</a:t>
          </a:r>
        </a:p>
      </dgm:t>
    </dgm:pt>
    <dgm:pt modelId="{39B2089D-4763-4260-B334-2D59B349A823}" type="parTrans" cxnId="{EF919E72-92A4-4860-AAFE-5DAB70B8604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44BA349-8584-4E07-8645-235B8B3752ED}" type="sibTrans" cxnId="{EF919E72-92A4-4860-AAFE-5DAB70B8604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42552E86-B9C1-4BAD-9D88-AC1103AF5EE0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Worker</a:t>
          </a:r>
          <a:r>
            <a:rPr lang="zh-CN" altLang="en-US" dirty="0">
              <a:solidFill>
                <a:schemeClr val="tx1"/>
              </a:solidFill>
            </a:rPr>
            <a:t>配置</a:t>
          </a:r>
        </a:p>
      </dgm:t>
    </dgm:pt>
    <dgm:pt modelId="{73EC8F67-886C-49BA-BF1E-B69F8F3973F2}" type="parTrans" cxnId="{E622327E-00E3-4526-8C6E-BAFF3AC329A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0534FAC-3D50-442D-99AB-0635147A6377}" type="sibTrans" cxnId="{E622327E-00E3-4526-8C6E-BAFF3AC329A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A3B31A4-3652-4BA0-96B3-6DE970ED27E6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守护进程运行环境配置文件</a:t>
          </a:r>
        </a:p>
      </dgm:t>
    </dgm:pt>
    <dgm:pt modelId="{717B7B19-7FA2-484C-A33C-3FDA41912036}" type="sibTrans" cxnId="{706D64C8-E301-4CF4-B708-5B13909DF84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9349AF0-DE78-4477-A76F-EA38FEF907B5}" type="parTrans" cxnId="{706D64C8-E301-4CF4-B708-5B13909DF84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7C38CCF-D588-4BED-86F2-9D6EB49DF97F}">
      <dgm:prSet/>
      <dgm:spPr/>
      <dgm:t>
        <a:bodyPr/>
        <a:lstStyle/>
        <a:p>
          <a:r>
            <a:rPr lang="en-US" altLang="en-US"/>
            <a:t>hadoop-env.sh </a:t>
          </a:r>
          <a:endParaRPr lang="zh-CN" altLang="en-US"/>
        </a:p>
      </dgm:t>
    </dgm:pt>
    <dgm:pt modelId="{55BE0ED0-45EB-4B0F-AC10-3328D5B23513}" type="parTrans" cxnId="{A044812C-5F76-4996-946A-9E80E609D2AF}">
      <dgm:prSet/>
      <dgm:spPr/>
      <dgm:t>
        <a:bodyPr/>
        <a:lstStyle/>
        <a:p>
          <a:endParaRPr lang="zh-CN" altLang="en-US"/>
        </a:p>
      </dgm:t>
    </dgm:pt>
    <dgm:pt modelId="{653D8792-E332-4CFB-AC25-671CC45381DE}" type="sibTrans" cxnId="{A044812C-5F76-4996-946A-9E80E609D2AF}">
      <dgm:prSet/>
      <dgm:spPr/>
      <dgm:t>
        <a:bodyPr/>
        <a:lstStyle/>
        <a:p>
          <a:endParaRPr lang="zh-CN" altLang="en-US"/>
        </a:p>
      </dgm:t>
    </dgm:pt>
    <dgm:pt modelId="{332AD668-AE4B-4A1C-96C7-03B8C92FCB11}">
      <dgm:prSet/>
      <dgm:spPr/>
      <dgm:t>
        <a:bodyPr/>
        <a:lstStyle/>
        <a:p>
          <a:r>
            <a:rPr lang="en-US" altLang="en-US"/>
            <a:t>yarn-env.sh</a:t>
          </a:r>
          <a:endParaRPr lang="zh-CN" altLang="en-US"/>
        </a:p>
      </dgm:t>
    </dgm:pt>
    <dgm:pt modelId="{3058787B-F4C1-4A11-8FC7-2399CC293388}" type="parTrans" cxnId="{B9CDEAE8-6BF3-4C67-B7B8-D512553FD207}">
      <dgm:prSet/>
      <dgm:spPr/>
      <dgm:t>
        <a:bodyPr/>
        <a:lstStyle/>
        <a:p>
          <a:endParaRPr lang="zh-CN" altLang="en-US"/>
        </a:p>
      </dgm:t>
    </dgm:pt>
    <dgm:pt modelId="{038F6A97-9F50-4CD5-B62D-A764C317B136}" type="sibTrans" cxnId="{B9CDEAE8-6BF3-4C67-B7B8-D512553FD207}">
      <dgm:prSet/>
      <dgm:spPr/>
      <dgm:t>
        <a:bodyPr/>
        <a:lstStyle/>
        <a:p>
          <a:endParaRPr lang="zh-CN" altLang="en-US"/>
        </a:p>
      </dgm:t>
    </dgm:pt>
    <dgm:pt modelId="{94F27E03-73B5-4379-ACE8-BD4FE24AC4DF}">
      <dgm:prSet/>
      <dgm:spPr/>
      <dgm:t>
        <a:bodyPr/>
        <a:lstStyle/>
        <a:p>
          <a:r>
            <a:rPr lang="en-US" altLang="en-US"/>
            <a:t>mapredu-env.sh</a:t>
          </a:r>
          <a:endParaRPr lang="zh-CN" altLang="en-US"/>
        </a:p>
      </dgm:t>
    </dgm:pt>
    <dgm:pt modelId="{4152EBF6-AC07-4D5A-8FBB-A63928208493}" type="parTrans" cxnId="{4615C6C3-5B54-437C-BF21-A6D9D7B29D69}">
      <dgm:prSet/>
      <dgm:spPr/>
      <dgm:t>
        <a:bodyPr/>
        <a:lstStyle/>
        <a:p>
          <a:endParaRPr lang="zh-CN" altLang="en-US"/>
        </a:p>
      </dgm:t>
    </dgm:pt>
    <dgm:pt modelId="{9168B4AD-6B04-4DCF-977A-52FF33908BA2}" type="sibTrans" cxnId="{4615C6C3-5B54-437C-BF21-A6D9D7B29D69}">
      <dgm:prSet/>
      <dgm:spPr/>
      <dgm:t>
        <a:bodyPr/>
        <a:lstStyle/>
        <a:p>
          <a:endParaRPr lang="zh-CN" altLang="en-US"/>
        </a:p>
      </dgm:t>
    </dgm:pt>
    <dgm:pt modelId="{E8A2299F-1691-4B1F-837A-2AB667E57CA9}">
      <dgm:prSet/>
      <dgm:spPr/>
      <dgm:t>
        <a:bodyPr/>
        <a:lstStyle/>
        <a:p>
          <a:r>
            <a:rPr lang="en-US" altLang="en-US"/>
            <a:t>core-site.xml</a:t>
          </a:r>
          <a:endParaRPr lang="zh-CN" altLang="en-US"/>
        </a:p>
      </dgm:t>
    </dgm:pt>
    <dgm:pt modelId="{564636C0-E58D-49A0-B32A-19B7094D99A0}" type="parTrans" cxnId="{40C17FD1-502B-4F4B-A18D-38E031684D2A}">
      <dgm:prSet/>
      <dgm:spPr/>
      <dgm:t>
        <a:bodyPr/>
        <a:lstStyle/>
        <a:p>
          <a:endParaRPr lang="zh-CN" altLang="en-US"/>
        </a:p>
      </dgm:t>
    </dgm:pt>
    <dgm:pt modelId="{373E2B31-699A-4498-A9B8-1E7111524E92}" type="sibTrans" cxnId="{40C17FD1-502B-4F4B-A18D-38E031684D2A}">
      <dgm:prSet/>
      <dgm:spPr/>
      <dgm:t>
        <a:bodyPr/>
        <a:lstStyle/>
        <a:p>
          <a:endParaRPr lang="zh-CN" altLang="en-US"/>
        </a:p>
      </dgm:t>
    </dgm:pt>
    <dgm:pt modelId="{3D3A721E-B9DB-4C95-B62F-615617C30418}">
      <dgm:prSet/>
      <dgm:spPr/>
      <dgm:t>
        <a:bodyPr/>
        <a:lstStyle/>
        <a:p>
          <a:r>
            <a:rPr lang="en-US" altLang="en-US" dirty="0"/>
            <a:t>hdfs-site.xml</a:t>
          </a:r>
          <a:endParaRPr lang="zh-CN" altLang="en-US" dirty="0"/>
        </a:p>
      </dgm:t>
    </dgm:pt>
    <dgm:pt modelId="{D0BB6590-2C1B-4E84-9B82-AFAD5EE3BF8F}" type="parTrans" cxnId="{2171E6EB-1D4E-4E00-98FE-206785378F1B}">
      <dgm:prSet/>
      <dgm:spPr/>
      <dgm:t>
        <a:bodyPr/>
        <a:lstStyle/>
        <a:p>
          <a:endParaRPr lang="zh-CN" altLang="en-US"/>
        </a:p>
      </dgm:t>
    </dgm:pt>
    <dgm:pt modelId="{9E8C73BE-DB56-4858-B2EA-B26067C9D103}" type="sibTrans" cxnId="{2171E6EB-1D4E-4E00-98FE-206785378F1B}">
      <dgm:prSet/>
      <dgm:spPr/>
      <dgm:t>
        <a:bodyPr/>
        <a:lstStyle/>
        <a:p>
          <a:endParaRPr lang="zh-CN" altLang="en-US"/>
        </a:p>
      </dgm:t>
    </dgm:pt>
    <dgm:pt modelId="{05E95E8F-98AB-4A44-8D0A-7B39AD3816B0}">
      <dgm:prSet/>
      <dgm:spPr/>
      <dgm:t>
        <a:bodyPr/>
        <a:lstStyle/>
        <a:p>
          <a:r>
            <a:rPr lang="en-US" altLang="en-US" dirty="0"/>
            <a:t>yarn-site.xml</a:t>
          </a:r>
          <a:endParaRPr lang="zh-CN" altLang="en-US" dirty="0"/>
        </a:p>
      </dgm:t>
    </dgm:pt>
    <dgm:pt modelId="{314D1FA0-BE51-4B84-A611-F8FF4B83A3C9}" type="parTrans" cxnId="{363EF31D-7051-4CA1-A43F-0C5C59B2AA15}">
      <dgm:prSet/>
      <dgm:spPr/>
      <dgm:t>
        <a:bodyPr/>
        <a:lstStyle/>
        <a:p>
          <a:endParaRPr lang="zh-CN" altLang="en-US"/>
        </a:p>
      </dgm:t>
    </dgm:pt>
    <dgm:pt modelId="{997DF5DB-971B-4595-B76F-CE4E7A7956FC}" type="sibTrans" cxnId="{363EF31D-7051-4CA1-A43F-0C5C59B2AA15}">
      <dgm:prSet/>
      <dgm:spPr/>
      <dgm:t>
        <a:bodyPr/>
        <a:lstStyle/>
        <a:p>
          <a:endParaRPr lang="zh-CN" altLang="en-US"/>
        </a:p>
      </dgm:t>
    </dgm:pt>
    <dgm:pt modelId="{DEEEC128-E2E8-412A-A110-9C6A0AA5F50C}">
      <dgm:prSet/>
      <dgm:spPr/>
      <dgm:t>
        <a:bodyPr/>
        <a:lstStyle/>
        <a:p>
          <a:r>
            <a:rPr lang="en-US" altLang="en-US" dirty="0"/>
            <a:t>mapred-site.xml</a:t>
          </a:r>
          <a:endParaRPr lang="zh-CN" altLang="en-US" dirty="0"/>
        </a:p>
      </dgm:t>
    </dgm:pt>
    <dgm:pt modelId="{6780C2D6-3A6F-4FD7-8CB1-2B3C5C7312AB}" type="parTrans" cxnId="{3FD1FEB6-7658-4244-83B5-3B5A382BC74A}">
      <dgm:prSet/>
      <dgm:spPr/>
      <dgm:t>
        <a:bodyPr/>
        <a:lstStyle/>
        <a:p>
          <a:endParaRPr lang="zh-CN" altLang="en-US"/>
        </a:p>
      </dgm:t>
    </dgm:pt>
    <dgm:pt modelId="{5A8D4156-1E8B-45C7-9C96-3D1C78A979C8}" type="sibTrans" cxnId="{3FD1FEB6-7658-4244-83B5-3B5A382BC74A}">
      <dgm:prSet/>
      <dgm:spPr/>
      <dgm:t>
        <a:bodyPr/>
        <a:lstStyle/>
        <a:p>
          <a:endParaRPr lang="zh-CN" altLang="en-US"/>
        </a:p>
      </dgm:t>
    </dgm:pt>
    <dgm:pt modelId="{B3F216DF-2CC2-4B7D-931B-6DD86B7DC839}">
      <dgm:prSet/>
      <dgm:spPr/>
      <dgm:t>
        <a:bodyPr/>
        <a:lstStyle/>
        <a:p>
          <a:r>
            <a:rPr lang="en-US" altLang="en-US"/>
            <a:t>NameNode</a:t>
          </a:r>
          <a:r>
            <a:rPr lang="zh-CN" altLang="en-US"/>
            <a:t>的配置</a:t>
          </a:r>
        </a:p>
      </dgm:t>
    </dgm:pt>
    <dgm:pt modelId="{D3CBDCBB-E5B9-4430-BF76-2476E1559E57}" type="parTrans" cxnId="{625E261D-382B-454B-B038-E90325EE37DF}">
      <dgm:prSet/>
      <dgm:spPr/>
      <dgm:t>
        <a:bodyPr/>
        <a:lstStyle/>
        <a:p>
          <a:endParaRPr lang="zh-CN" altLang="en-US"/>
        </a:p>
      </dgm:t>
    </dgm:pt>
    <dgm:pt modelId="{715DDF79-5F0E-41D9-9C74-E289253A9DC2}" type="sibTrans" cxnId="{625E261D-382B-454B-B038-E90325EE37DF}">
      <dgm:prSet/>
      <dgm:spPr/>
      <dgm:t>
        <a:bodyPr/>
        <a:lstStyle/>
        <a:p>
          <a:endParaRPr lang="zh-CN" altLang="en-US"/>
        </a:p>
      </dgm:t>
    </dgm:pt>
    <dgm:pt modelId="{C8F2DFB7-7F3F-4620-95E5-A08343F0207C}">
      <dgm:prSet/>
      <dgm:spPr/>
      <dgm:t>
        <a:bodyPr/>
        <a:lstStyle/>
        <a:p>
          <a:r>
            <a:rPr lang="en-US" altLang="en-US"/>
            <a:t>DataNode</a:t>
          </a:r>
          <a:r>
            <a:rPr lang="zh-CN" altLang="en-US"/>
            <a:t>的配置</a:t>
          </a:r>
        </a:p>
      </dgm:t>
    </dgm:pt>
    <dgm:pt modelId="{57CFB1EC-11E7-4C3D-A63B-3B542010DF42}" type="parTrans" cxnId="{ABFBC732-477C-49CF-9588-B4E065B9217C}">
      <dgm:prSet/>
      <dgm:spPr/>
      <dgm:t>
        <a:bodyPr/>
        <a:lstStyle/>
        <a:p>
          <a:endParaRPr lang="zh-CN" altLang="en-US"/>
        </a:p>
      </dgm:t>
    </dgm:pt>
    <dgm:pt modelId="{51487595-5010-42F9-9155-303A4107AD81}" type="sibTrans" cxnId="{ABFBC732-477C-49CF-9588-B4E065B9217C}">
      <dgm:prSet/>
      <dgm:spPr/>
      <dgm:t>
        <a:bodyPr/>
        <a:lstStyle/>
        <a:p>
          <a:endParaRPr lang="zh-CN" altLang="en-US"/>
        </a:p>
      </dgm:t>
    </dgm:pt>
    <dgm:pt modelId="{9E24732B-1CF2-40FB-ADE2-6C8D88D3E222}">
      <dgm:prSet/>
      <dgm:spPr/>
      <dgm:t>
        <a:bodyPr/>
        <a:lstStyle/>
        <a:p>
          <a:r>
            <a:rPr lang="en-US" altLang="en-US"/>
            <a:t>ResourceManager</a:t>
          </a:r>
          <a:r>
            <a:rPr lang="zh-CN" altLang="en-US"/>
            <a:t>的配置</a:t>
          </a:r>
        </a:p>
      </dgm:t>
    </dgm:pt>
    <dgm:pt modelId="{9443F25D-D255-4549-9476-EAD4BFC44C17}" type="parTrans" cxnId="{188F3B48-4373-4345-B198-5FF686E2C17D}">
      <dgm:prSet/>
      <dgm:spPr/>
      <dgm:t>
        <a:bodyPr/>
        <a:lstStyle/>
        <a:p>
          <a:endParaRPr lang="zh-CN" altLang="en-US"/>
        </a:p>
      </dgm:t>
    </dgm:pt>
    <dgm:pt modelId="{35AB5FC3-C758-4BBB-B8E0-2D03062975AA}" type="sibTrans" cxnId="{188F3B48-4373-4345-B198-5FF686E2C17D}">
      <dgm:prSet/>
      <dgm:spPr/>
      <dgm:t>
        <a:bodyPr/>
        <a:lstStyle/>
        <a:p>
          <a:endParaRPr lang="zh-CN" altLang="en-US"/>
        </a:p>
      </dgm:t>
    </dgm:pt>
    <dgm:pt modelId="{06AC3878-6A8A-4F5C-A024-A38B2826EF4F}">
      <dgm:prSet/>
      <dgm:spPr/>
      <dgm:t>
        <a:bodyPr/>
        <a:lstStyle/>
        <a:p>
          <a:r>
            <a:rPr lang="en-US" altLang="en-US"/>
            <a:t>NodeManager</a:t>
          </a:r>
          <a:r>
            <a:rPr lang="zh-CN" altLang="en-US"/>
            <a:t>的配置</a:t>
          </a:r>
        </a:p>
      </dgm:t>
    </dgm:pt>
    <dgm:pt modelId="{7EE2ED64-33EC-47C1-8F9C-8E1F60831B5B}" type="parTrans" cxnId="{A1B67087-1218-4719-8CF0-9373E74F1842}">
      <dgm:prSet/>
      <dgm:spPr/>
      <dgm:t>
        <a:bodyPr/>
        <a:lstStyle/>
        <a:p>
          <a:endParaRPr lang="zh-CN" altLang="en-US"/>
        </a:p>
      </dgm:t>
    </dgm:pt>
    <dgm:pt modelId="{A01407ED-6DF2-4716-90E9-65348A0E41F2}" type="sibTrans" cxnId="{A1B67087-1218-4719-8CF0-9373E74F1842}">
      <dgm:prSet/>
      <dgm:spPr/>
      <dgm:t>
        <a:bodyPr/>
        <a:lstStyle/>
        <a:p>
          <a:endParaRPr lang="zh-CN" altLang="en-US"/>
        </a:p>
      </dgm:t>
    </dgm:pt>
    <dgm:pt modelId="{19053DD0-B946-489D-8B70-6758462D7294}">
      <dgm:prSet/>
      <dgm:spPr/>
      <dgm:t>
        <a:bodyPr/>
        <a:lstStyle/>
        <a:p>
          <a:r>
            <a:rPr lang="en-US" altLang="en-US"/>
            <a:t>mapreduce</a:t>
          </a:r>
          <a:r>
            <a:rPr lang="zh-CN" altLang="en-US"/>
            <a:t>的配置</a:t>
          </a:r>
        </a:p>
      </dgm:t>
    </dgm:pt>
    <dgm:pt modelId="{27006792-0497-4FCE-9C96-F4B44192E2D9}" type="parTrans" cxnId="{893F2B46-0F3F-4A5A-B5EB-FDA4E2D39C4C}">
      <dgm:prSet/>
      <dgm:spPr/>
      <dgm:t>
        <a:bodyPr/>
        <a:lstStyle/>
        <a:p>
          <a:endParaRPr lang="zh-CN" altLang="en-US"/>
        </a:p>
      </dgm:t>
    </dgm:pt>
    <dgm:pt modelId="{48D3448B-873D-47E2-9DC6-85DF74298020}" type="sibTrans" cxnId="{893F2B46-0F3F-4A5A-B5EB-FDA4E2D39C4C}">
      <dgm:prSet/>
      <dgm:spPr/>
      <dgm:t>
        <a:bodyPr/>
        <a:lstStyle/>
        <a:p>
          <a:endParaRPr lang="zh-CN" altLang="en-US"/>
        </a:p>
      </dgm:t>
    </dgm:pt>
    <dgm:pt modelId="{451B3B4B-B129-4D29-AA5F-CEA9CEA0D922}">
      <dgm:prSet/>
      <dgm:spPr/>
      <dgm:t>
        <a:bodyPr/>
        <a:lstStyle/>
        <a:p>
          <a:r>
            <a:rPr lang="en-US" altLang="en-US"/>
            <a:t>mapreduce</a:t>
          </a:r>
          <a:r>
            <a:rPr lang="zh-CN" altLang="en-US"/>
            <a:t>的</a:t>
          </a:r>
          <a:r>
            <a:rPr lang="en-US" altLang="en-US"/>
            <a:t>JobHistory</a:t>
          </a:r>
          <a:r>
            <a:rPr lang="zh-CN" altLang="en-US"/>
            <a:t>服务器的配置</a:t>
          </a:r>
        </a:p>
      </dgm:t>
    </dgm:pt>
    <dgm:pt modelId="{1D2AFF2B-8EA5-421E-9118-C89B43E134F2}" type="parTrans" cxnId="{F4F39192-FB3B-4E34-9B21-00D3FFEFE084}">
      <dgm:prSet/>
      <dgm:spPr/>
      <dgm:t>
        <a:bodyPr/>
        <a:lstStyle/>
        <a:p>
          <a:endParaRPr lang="zh-CN" altLang="en-US"/>
        </a:p>
      </dgm:t>
    </dgm:pt>
    <dgm:pt modelId="{5B81D83E-2E89-446C-B4B0-E00B453D7671}" type="sibTrans" cxnId="{F4F39192-FB3B-4E34-9B21-00D3FFEFE084}">
      <dgm:prSet/>
      <dgm:spPr/>
      <dgm:t>
        <a:bodyPr/>
        <a:lstStyle/>
        <a:p>
          <a:endParaRPr lang="zh-CN" altLang="en-US"/>
        </a:p>
      </dgm:t>
    </dgm:pt>
    <dgm:pt modelId="{6735585C-E14C-4E9B-8FDC-5FC6A9E4EC50}" type="pres">
      <dgm:prSet presAssocID="{715E6193-9798-4728-92FD-7D5CEADDA9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C79743-6D86-46DD-9214-CD37542099BB}" type="pres">
      <dgm:prSet presAssocID="{9DCE85CA-3C54-404D-ABD8-C66E21A15DB3}" presName="hierRoot1" presStyleCnt="0">
        <dgm:presLayoutVars>
          <dgm:hierBranch val="init"/>
        </dgm:presLayoutVars>
      </dgm:prSet>
      <dgm:spPr/>
    </dgm:pt>
    <dgm:pt modelId="{36EEB6CE-BF0A-460C-B52C-D1A0ADAE0EE1}" type="pres">
      <dgm:prSet presAssocID="{9DCE85CA-3C54-404D-ABD8-C66E21A15DB3}" presName="rootComposite1" presStyleCnt="0"/>
      <dgm:spPr/>
    </dgm:pt>
    <dgm:pt modelId="{34D6BFD3-0271-48C0-A5F2-20B25DA085D0}" type="pres">
      <dgm:prSet presAssocID="{9DCE85CA-3C54-404D-ABD8-C66E21A15DB3}" presName="rootText1" presStyleLbl="node0" presStyleIdx="0" presStyleCnt="1">
        <dgm:presLayoutVars>
          <dgm:chPref val="3"/>
        </dgm:presLayoutVars>
      </dgm:prSet>
      <dgm:spPr/>
    </dgm:pt>
    <dgm:pt modelId="{0630FF0E-D508-41BC-90D4-6F1132258E32}" type="pres">
      <dgm:prSet presAssocID="{9DCE85CA-3C54-404D-ABD8-C66E21A15DB3}" presName="rootConnector1" presStyleLbl="node1" presStyleIdx="0" presStyleCnt="0"/>
      <dgm:spPr/>
    </dgm:pt>
    <dgm:pt modelId="{F6AC36FD-33D4-424B-97B9-C12317E81593}" type="pres">
      <dgm:prSet presAssocID="{9DCE85CA-3C54-404D-ABD8-C66E21A15DB3}" presName="hierChild2" presStyleCnt="0"/>
      <dgm:spPr/>
    </dgm:pt>
    <dgm:pt modelId="{21609DE0-78F1-4E77-8485-8A2C058D4F77}" type="pres">
      <dgm:prSet presAssocID="{29349AF0-DE78-4477-A76F-EA38FEF907B5}" presName="Name64" presStyleLbl="parChTrans1D2" presStyleIdx="0" presStyleCnt="3"/>
      <dgm:spPr/>
    </dgm:pt>
    <dgm:pt modelId="{EA88920E-E20A-49F3-9C5E-13DE71AB2343}" type="pres">
      <dgm:prSet presAssocID="{3A3B31A4-3652-4BA0-96B3-6DE970ED27E6}" presName="hierRoot2" presStyleCnt="0">
        <dgm:presLayoutVars>
          <dgm:hierBranch val="init"/>
        </dgm:presLayoutVars>
      </dgm:prSet>
      <dgm:spPr/>
    </dgm:pt>
    <dgm:pt modelId="{1D4EDD6D-D8F3-4463-BC09-6525DDEEFA62}" type="pres">
      <dgm:prSet presAssocID="{3A3B31A4-3652-4BA0-96B3-6DE970ED27E6}" presName="rootComposite" presStyleCnt="0"/>
      <dgm:spPr/>
    </dgm:pt>
    <dgm:pt modelId="{70281ABB-4AD7-4CC8-B046-2CCA342EC301}" type="pres">
      <dgm:prSet presAssocID="{3A3B31A4-3652-4BA0-96B3-6DE970ED27E6}" presName="rootText" presStyleLbl="node2" presStyleIdx="0" presStyleCnt="3">
        <dgm:presLayoutVars>
          <dgm:chPref val="3"/>
        </dgm:presLayoutVars>
      </dgm:prSet>
      <dgm:spPr/>
    </dgm:pt>
    <dgm:pt modelId="{35A79B07-DDC9-4D35-A5CF-9BD5E3A5912B}" type="pres">
      <dgm:prSet presAssocID="{3A3B31A4-3652-4BA0-96B3-6DE970ED27E6}" presName="rootConnector" presStyleLbl="node2" presStyleIdx="0" presStyleCnt="3"/>
      <dgm:spPr/>
    </dgm:pt>
    <dgm:pt modelId="{4708C3C2-3095-413F-B321-24FD7A448843}" type="pres">
      <dgm:prSet presAssocID="{3A3B31A4-3652-4BA0-96B3-6DE970ED27E6}" presName="hierChild4" presStyleCnt="0"/>
      <dgm:spPr/>
    </dgm:pt>
    <dgm:pt modelId="{C44A00FD-0CB9-493C-A741-D0087938E630}" type="pres">
      <dgm:prSet presAssocID="{4152EBF6-AC07-4D5A-8FBB-A63928208493}" presName="Name64" presStyleLbl="parChTrans1D3" presStyleIdx="0" presStyleCnt="7"/>
      <dgm:spPr/>
    </dgm:pt>
    <dgm:pt modelId="{B00583F2-00AC-4861-959A-ABF92F44BF98}" type="pres">
      <dgm:prSet presAssocID="{94F27E03-73B5-4379-ACE8-BD4FE24AC4DF}" presName="hierRoot2" presStyleCnt="0">
        <dgm:presLayoutVars>
          <dgm:hierBranch val="init"/>
        </dgm:presLayoutVars>
      </dgm:prSet>
      <dgm:spPr/>
    </dgm:pt>
    <dgm:pt modelId="{BCE1F6B7-F324-4EC1-A1A3-08DE59D94958}" type="pres">
      <dgm:prSet presAssocID="{94F27E03-73B5-4379-ACE8-BD4FE24AC4DF}" presName="rootComposite" presStyleCnt="0"/>
      <dgm:spPr/>
    </dgm:pt>
    <dgm:pt modelId="{45F1AEDB-FA61-43A8-8F16-5C306513A767}" type="pres">
      <dgm:prSet presAssocID="{94F27E03-73B5-4379-ACE8-BD4FE24AC4DF}" presName="rootText" presStyleLbl="node3" presStyleIdx="0" presStyleCnt="7">
        <dgm:presLayoutVars>
          <dgm:chPref val="3"/>
        </dgm:presLayoutVars>
      </dgm:prSet>
      <dgm:spPr/>
    </dgm:pt>
    <dgm:pt modelId="{769DA692-22F8-4A37-999A-2415178EF39A}" type="pres">
      <dgm:prSet presAssocID="{94F27E03-73B5-4379-ACE8-BD4FE24AC4DF}" presName="rootConnector" presStyleLbl="node3" presStyleIdx="0" presStyleCnt="7"/>
      <dgm:spPr/>
    </dgm:pt>
    <dgm:pt modelId="{3109CFBF-37F5-4D35-A8FD-A0D8E1061424}" type="pres">
      <dgm:prSet presAssocID="{94F27E03-73B5-4379-ACE8-BD4FE24AC4DF}" presName="hierChild4" presStyleCnt="0"/>
      <dgm:spPr/>
    </dgm:pt>
    <dgm:pt modelId="{A31F93AF-16C1-4076-9CDF-917A605FC96B}" type="pres">
      <dgm:prSet presAssocID="{94F27E03-73B5-4379-ACE8-BD4FE24AC4DF}" presName="hierChild5" presStyleCnt="0"/>
      <dgm:spPr/>
    </dgm:pt>
    <dgm:pt modelId="{E4E4C622-5F37-4CDD-A6F5-EF253349ADCE}" type="pres">
      <dgm:prSet presAssocID="{3058787B-F4C1-4A11-8FC7-2399CC293388}" presName="Name64" presStyleLbl="parChTrans1D3" presStyleIdx="1" presStyleCnt="7"/>
      <dgm:spPr/>
    </dgm:pt>
    <dgm:pt modelId="{435928F3-9780-4779-8397-FCDC397A2FA5}" type="pres">
      <dgm:prSet presAssocID="{332AD668-AE4B-4A1C-96C7-03B8C92FCB11}" presName="hierRoot2" presStyleCnt="0">
        <dgm:presLayoutVars>
          <dgm:hierBranch val="init"/>
        </dgm:presLayoutVars>
      </dgm:prSet>
      <dgm:spPr/>
    </dgm:pt>
    <dgm:pt modelId="{BF27E75C-46C7-4E5B-BF31-4CF19B125BE7}" type="pres">
      <dgm:prSet presAssocID="{332AD668-AE4B-4A1C-96C7-03B8C92FCB11}" presName="rootComposite" presStyleCnt="0"/>
      <dgm:spPr/>
    </dgm:pt>
    <dgm:pt modelId="{834E621B-703D-4DDB-8382-400E8A953ACD}" type="pres">
      <dgm:prSet presAssocID="{332AD668-AE4B-4A1C-96C7-03B8C92FCB11}" presName="rootText" presStyleLbl="node3" presStyleIdx="1" presStyleCnt="7">
        <dgm:presLayoutVars>
          <dgm:chPref val="3"/>
        </dgm:presLayoutVars>
      </dgm:prSet>
      <dgm:spPr/>
    </dgm:pt>
    <dgm:pt modelId="{1BA37CB5-792F-4B7C-A8F5-BC5BF4D61795}" type="pres">
      <dgm:prSet presAssocID="{332AD668-AE4B-4A1C-96C7-03B8C92FCB11}" presName="rootConnector" presStyleLbl="node3" presStyleIdx="1" presStyleCnt="7"/>
      <dgm:spPr/>
    </dgm:pt>
    <dgm:pt modelId="{5C81E05E-1E44-4058-A2FA-85E9DD8972CF}" type="pres">
      <dgm:prSet presAssocID="{332AD668-AE4B-4A1C-96C7-03B8C92FCB11}" presName="hierChild4" presStyleCnt="0"/>
      <dgm:spPr/>
    </dgm:pt>
    <dgm:pt modelId="{3D11C08B-ADE0-4294-9832-C218D2192549}" type="pres">
      <dgm:prSet presAssocID="{332AD668-AE4B-4A1C-96C7-03B8C92FCB11}" presName="hierChild5" presStyleCnt="0"/>
      <dgm:spPr/>
    </dgm:pt>
    <dgm:pt modelId="{041D9235-D489-462C-8E97-D5C7EFBB6DBA}" type="pres">
      <dgm:prSet presAssocID="{55BE0ED0-45EB-4B0F-AC10-3328D5B23513}" presName="Name64" presStyleLbl="parChTrans1D3" presStyleIdx="2" presStyleCnt="7"/>
      <dgm:spPr/>
    </dgm:pt>
    <dgm:pt modelId="{54A2239E-943E-45C3-9603-102441246718}" type="pres">
      <dgm:prSet presAssocID="{07C38CCF-D588-4BED-86F2-9D6EB49DF97F}" presName="hierRoot2" presStyleCnt="0">
        <dgm:presLayoutVars>
          <dgm:hierBranch val="init"/>
        </dgm:presLayoutVars>
      </dgm:prSet>
      <dgm:spPr/>
    </dgm:pt>
    <dgm:pt modelId="{281A6233-01ED-40B3-84E7-460091D160E2}" type="pres">
      <dgm:prSet presAssocID="{07C38CCF-D588-4BED-86F2-9D6EB49DF97F}" presName="rootComposite" presStyleCnt="0"/>
      <dgm:spPr/>
    </dgm:pt>
    <dgm:pt modelId="{AB49181C-9D83-4790-89AE-76BBCF8629D2}" type="pres">
      <dgm:prSet presAssocID="{07C38CCF-D588-4BED-86F2-9D6EB49DF97F}" presName="rootText" presStyleLbl="node3" presStyleIdx="2" presStyleCnt="7">
        <dgm:presLayoutVars>
          <dgm:chPref val="3"/>
        </dgm:presLayoutVars>
      </dgm:prSet>
      <dgm:spPr/>
    </dgm:pt>
    <dgm:pt modelId="{04A6E933-8396-482A-B3FF-1C33F94D1642}" type="pres">
      <dgm:prSet presAssocID="{07C38CCF-D588-4BED-86F2-9D6EB49DF97F}" presName="rootConnector" presStyleLbl="node3" presStyleIdx="2" presStyleCnt="7"/>
      <dgm:spPr/>
    </dgm:pt>
    <dgm:pt modelId="{759558E3-F730-40FF-B1B2-3DAFD7DEDA36}" type="pres">
      <dgm:prSet presAssocID="{07C38CCF-D588-4BED-86F2-9D6EB49DF97F}" presName="hierChild4" presStyleCnt="0"/>
      <dgm:spPr/>
    </dgm:pt>
    <dgm:pt modelId="{20555CBD-B89E-47B9-AAA8-A79659A785C0}" type="pres">
      <dgm:prSet presAssocID="{07C38CCF-D588-4BED-86F2-9D6EB49DF97F}" presName="hierChild5" presStyleCnt="0"/>
      <dgm:spPr/>
    </dgm:pt>
    <dgm:pt modelId="{356ECED5-8970-4837-B322-0EFAA5CCD41C}" type="pres">
      <dgm:prSet presAssocID="{3A3B31A4-3652-4BA0-96B3-6DE970ED27E6}" presName="hierChild5" presStyleCnt="0"/>
      <dgm:spPr/>
    </dgm:pt>
    <dgm:pt modelId="{7380BD4C-3DA0-43CD-B88D-0B1B62C90924}" type="pres">
      <dgm:prSet presAssocID="{39B2089D-4763-4260-B334-2D59B349A823}" presName="Name64" presStyleLbl="parChTrans1D2" presStyleIdx="1" presStyleCnt="3"/>
      <dgm:spPr/>
    </dgm:pt>
    <dgm:pt modelId="{610021F1-B522-487B-8CF1-15266DF8A8C0}" type="pres">
      <dgm:prSet presAssocID="{C9FDF141-D071-4CC1-8869-E33AD969F0F7}" presName="hierRoot2" presStyleCnt="0">
        <dgm:presLayoutVars>
          <dgm:hierBranch val="init"/>
        </dgm:presLayoutVars>
      </dgm:prSet>
      <dgm:spPr/>
    </dgm:pt>
    <dgm:pt modelId="{19BD2D75-2141-4994-A0C0-02C9CFF7B066}" type="pres">
      <dgm:prSet presAssocID="{C9FDF141-D071-4CC1-8869-E33AD969F0F7}" presName="rootComposite" presStyleCnt="0"/>
      <dgm:spPr/>
    </dgm:pt>
    <dgm:pt modelId="{D828DA98-15D0-400B-B267-7CED6AACD555}" type="pres">
      <dgm:prSet presAssocID="{C9FDF141-D071-4CC1-8869-E33AD969F0F7}" presName="rootText" presStyleLbl="node2" presStyleIdx="1" presStyleCnt="3">
        <dgm:presLayoutVars>
          <dgm:chPref val="3"/>
        </dgm:presLayoutVars>
      </dgm:prSet>
      <dgm:spPr/>
    </dgm:pt>
    <dgm:pt modelId="{762A2C55-4016-46C7-A383-449B536C6418}" type="pres">
      <dgm:prSet presAssocID="{C9FDF141-D071-4CC1-8869-E33AD969F0F7}" presName="rootConnector" presStyleLbl="node2" presStyleIdx="1" presStyleCnt="3"/>
      <dgm:spPr/>
    </dgm:pt>
    <dgm:pt modelId="{CA6B7D23-824E-4B7D-BBBC-FEBBE19B3E52}" type="pres">
      <dgm:prSet presAssocID="{C9FDF141-D071-4CC1-8869-E33AD969F0F7}" presName="hierChild4" presStyleCnt="0"/>
      <dgm:spPr/>
    </dgm:pt>
    <dgm:pt modelId="{3A00770B-49B4-4D01-B7CD-041345029078}" type="pres">
      <dgm:prSet presAssocID="{6780C2D6-3A6F-4FD7-8CB1-2B3C5C7312AB}" presName="Name64" presStyleLbl="parChTrans1D3" presStyleIdx="3" presStyleCnt="7"/>
      <dgm:spPr/>
    </dgm:pt>
    <dgm:pt modelId="{34320938-0A3C-4DA4-85E9-A91BE6DD1614}" type="pres">
      <dgm:prSet presAssocID="{DEEEC128-E2E8-412A-A110-9C6A0AA5F50C}" presName="hierRoot2" presStyleCnt="0">
        <dgm:presLayoutVars>
          <dgm:hierBranch val="init"/>
        </dgm:presLayoutVars>
      </dgm:prSet>
      <dgm:spPr/>
    </dgm:pt>
    <dgm:pt modelId="{FBBB405D-32A3-47EE-A7E4-DFE2648E9EFE}" type="pres">
      <dgm:prSet presAssocID="{DEEEC128-E2E8-412A-A110-9C6A0AA5F50C}" presName="rootComposite" presStyleCnt="0"/>
      <dgm:spPr/>
    </dgm:pt>
    <dgm:pt modelId="{EA85655D-71BF-49D3-AD6E-728D1295847D}" type="pres">
      <dgm:prSet presAssocID="{DEEEC128-E2E8-412A-A110-9C6A0AA5F50C}" presName="rootText" presStyleLbl="node3" presStyleIdx="3" presStyleCnt="7">
        <dgm:presLayoutVars>
          <dgm:chPref val="3"/>
        </dgm:presLayoutVars>
      </dgm:prSet>
      <dgm:spPr/>
    </dgm:pt>
    <dgm:pt modelId="{DA214BB0-1577-4F16-908B-DBC87D35733B}" type="pres">
      <dgm:prSet presAssocID="{DEEEC128-E2E8-412A-A110-9C6A0AA5F50C}" presName="rootConnector" presStyleLbl="node3" presStyleIdx="3" presStyleCnt="7"/>
      <dgm:spPr/>
    </dgm:pt>
    <dgm:pt modelId="{71750DCD-4676-42E7-818B-7B2D89410808}" type="pres">
      <dgm:prSet presAssocID="{DEEEC128-E2E8-412A-A110-9C6A0AA5F50C}" presName="hierChild4" presStyleCnt="0"/>
      <dgm:spPr/>
    </dgm:pt>
    <dgm:pt modelId="{11089167-8160-4ACF-9AE6-B798298AE355}" type="pres">
      <dgm:prSet presAssocID="{1D2AFF2B-8EA5-421E-9118-C89B43E134F2}" presName="Name64" presStyleLbl="parChTrans1D4" presStyleIdx="0" presStyleCnt="6"/>
      <dgm:spPr/>
    </dgm:pt>
    <dgm:pt modelId="{92445417-AD93-46B3-8438-A742A49D4088}" type="pres">
      <dgm:prSet presAssocID="{451B3B4B-B129-4D29-AA5F-CEA9CEA0D922}" presName="hierRoot2" presStyleCnt="0">
        <dgm:presLayoutVars>
          <dgm:hierBranch val="init"/>
        </dgm:presLayoutVars>
      </dgm:prSet>
      <dgm:spPr/>
    </dgm:pt>
    <dgm:pt modelId="{D9E82A3E-E48F-41A9-A838-031322DA8064}" type="pres">
      <dgm:prSet presAssocID="{451B3B4B-B129-4D29-AA5F-CEA9CEA0D922}" presName="rootComposite" presStyleCnt="0"/>
      <dgm:spPr/>
    </dgm:pt>
    <dgm:pt modelId="{375BB2C1-605F-4ECB-A7CA-75D14345D749}" type="pres">
      <dgm:prSet presAssocID="{451B3B4B-B129-4D29-AA5F-CEA9CEA0D922}" presName="rootText" presStyleLbl="node4" presStyleIdx="0" presStyleCnt="6">
        <dgm:presLayoutVars>
          <dgm:chPref val="3"/>
        </dgm:presLayoutVars>
      </dgm:prSet>
      <dgm:spPr/>
    </dgm:pt>
    <dgm:pt modelId="{3BBA4FB2-0C13-4D3A-ABE6-15B25DC294DD}" type="pres">
      <dgm:prSet presAssocID="{451B3B4B-B129-4D29-AA5F-CEA9CEA0D922}" presName="rootConnector" presStyleLbl="node4" presStyleIdx="0" presStyleCnt="6"/>
      <dgm:spPr/>
    </dgm:pt>
    <dgm:pt modelId="{365721EF-075E-41C1-ABD7-1E434988A6D0}" type="pres">
      <dgm:prSet presAssocID="{451B3B4B-B129-4D29-AA5F-CEA9CEA0D922}" presName="hierChild4" presStyleCnt="0"/>
      <dgm:spPr/>
    </dgm:pt>
    <dgm:pt modelId="{239DA4E7-04F0-4404-AF36-91B5C1809BC9}" type="pres">
      <dgm:prSet presAssocID="{451B3B4B-B129-4D29-AA5F-CEA9CEA0D922}" presName="hierChild5" presStyleCnt="0"/>
      <dgm:spPr/>
    </dgm:pt>
    <dgm:pt modelId="{AA63EA6C-1AAF-4F9E-ACE0-A6025C4180F0}" type="pres">
      <dgm:prSet presAssocID="{27006792-0497-4FCE-9C96-F4B44192E2D9}" presName="Name64" presStyleLbl="parChTrans1D4" presStyleIdx="1" presStyleCnt="6"/>
      <dgm:spPr/>
    </dgm:pt>
    <dgm:pt modelId="{8D9F48A8-2BEA-4B38-A99E-40CE41600AA4}" type="pres">
      <dgm:prSet presAssocID="{19053DD0-B946-489D-8B70-6758462D7294}" presName="hierRoot2" presStyleCnt="0">
        <dgm:presLayoutVars>
          <dgm:hierBranch val="init"/>
        </dgm:presLayoutVars>
      </dgm:prSet>
      <dgm:spPr/>
    </dgm:pt>
    <dgm:pt modelId="{11C498ED-6F79-42DE-9640-E28E94FC22D2}" type="pres">
      <dgm:prSet presAssocID="{19053DD0-B946-489D-8B70-6758462D7294}" presName="rootComposite" presStyleCnt="0"/>
      <dgm:spPr/>
    </dgm:pt>
    <dgm:pt modelId="{D002767A-73F7-480E-A64C-0DD3A6CD1C46}" type="pres">
      <dgm:prSet presAssocID="{19053DD0-B946-489D-8B70-6758462D7294}" presName="rootText" presStyleLbl="node4" presStyleIdx="1" presStyleCnt="6">
        <dgm:presLayoutVars>
          <dgm:chPref val="3"/>
        </dgm:presLayoutVars>
      </dgm:prSet>
      <dgm:spPr/>
    </dgm:pt>
    <dgm:pt modelId="{22FA768B-D4B5-4B52-972B-21379BE5FCE0}" type="pres">
      <dgm:prSet presAssocID="{19053DD0-B946-489D-8B70-6758462D7294}" presName="rootConnector" presStyleLbl="node4" presStyleIdx="1" presStyleCnt="6"/>
      <dgm:spPr/>
    </dgm:pt>
    <dgm:pt modelId="{0BF09673-7B29-49F5-8EFC-BB1FBA05D1B3}" type="pres">
      <dgm:prSet presAssocID="{19053DD0-B946-489D-8B70-6758462D7294}" presName="hierChild4" presStyleCnt="0"/>
      <dgm:spPr/>
    </dgm:pt>
    <dgm:pt modelId="{3918FD20-97CA-427E-A2C7-1152296D1E71}" type="pres">
      <dgm:prSet presAssocID="{19053DD0-B946-489D-8B70-6758462D7294}" presName="hierChild5" presStyleCnt="0"/>
      <dgm:spPr/>
    </dgm:pt>
    <dgm:pt modelId="{B080A43A-E957-4A82-9E2C-1B50B5509B21}" type="pres">
      <dgm:prSet presAssocID="{DEEEC128-E2E8-412A-A110-9C6A0AA5F50C}" presName="hierChild5" presStyleCnt="0"/>
      <dgm:spPr/>
    </dgm:pt>
    <dgm:pt modelId="{59BDC4E5-4072-4D88-8F5F-547676BD79E5}" type="pres">
      <dgm:prSet presAssocID="{314D1FA0-BE51-4B84-A611-F8FF4B83A3C9}" presName="Name64" presStyleLbl="parChTrans1D3" presStyleIdx="4" presStyleCnt="7"/>
      <dgm:spPr/>
    </dgm:pt>
    <dgm:pt modelId="{4E249BDE-19A9-4AC4-9236-C85B33894ADC}" type="pres">
      <dgm:prSet presAssocID="{05E95E8F-98AB-4A44-8D0A-7B39AD3816B0}" presName="hierRoot2" presStyleCnt="0">
        <dgm:presLayoutVars>
          <dgm:hierBranch val="init"/>
        </dgm:presLayoutVars>
      </dgm:prSet>
      <dgm:spPr/>
    </dgm:pt>
    <dgm:pt modelId="{7D26B371-E6CE-4A82-9C14-165D2C05F41D}" type="pres">
      <dgm:prSet presAssocID="{05E95E8F-98AB-4A44-8D0A-7B39AD3816B0}" presName="rootComposite" presStyleCnt="0"/>
      <dgm:spPr/>
    </dgm:pt>
    <dgm:pt modelId="{2C251FCF-BCD0-4823-A8D7-FC95CB23B5F1}" type="pres">
      <dgm:prSet presAssocID="{05E95E8F-98AB-4A44-8D0A-7B39AD3816B0}" presName="rootText" presStyleLbl="node3" presStyleIdx="4" presStyleCnt="7">
        <dgm:presLayoutVars>
          <dgm:chPref val="3"/>
        </dgm:presLayoutVars>
      </dgm:prSet>
      <dgm:spPr/>
    </dgm:pt>
    <dgm:pt modelId="{78A17E75-F05C-4BB9-8BC7-ECE1B463C56E}" type="pres">
      <dgm:prSet presAssocID="{05E95E8F-98AB-4A44-8D0A-7B39AD3816B0}" presName="rootConnector" presStyleLbl="node3" presStyleIdx="4" presStyleCnt="7"/>
      <dgm:spPr/>
    </dgm:pt>
    <dgm:pt modelId="{D374833F-1A7E-4BC1-A734-897A282FE6C9}" type="pres">
      <dgm:prSet presAssocID="{05E95E8F-98AB-4A44-8D0A-7B39AD3816B0}" presName="hierChild4" presStyleCnt="0"/>
      <dgm:spPr/>
    </dgm:pt>
    <dgm:pt modelId="{551F4291-D99F-4B4B-9FD0-8696FAF0DD8F}" type="pres">
      <dgm:prSet presAssocID="{7EE2ED64-33EC-47C1-8F9C-8E1F60831B5B}" presName="Name64" presStyleLbl="parChTrans1D4" presStyleIdx="2" presStyleCnt="6"/>
      <dgm:spPr/>
    </dgm:pt>
    <dgm:pt modelId="{B4D6978D-44F6-492E-88A3-52A6AE6CC0A2}" type="pres">
      <dgm:prSet presAssocID="{06AC3878-6A8A-4F5C-A024-A38B2826EF4F}" presName="hierRoot2" presStyleCnt="0">
        <dgm:presLayoutVars>
          <dgm:hierBranch val="init"/>
        </dgm:presLayoutVars>
      </dgm:prSet>
      <dgm:spPr/>
    </dgm:pt>
    <dgm:pt modelId="{1B2C8B21-9B03-4551-BC05-0D3581A62E27}" type="pres">
      <dgm:prSet presAssocID="{06AC3878-6A8A-4F5C-A024-A38B2826EF4F}" presName="rootComposite" presStyleCnt="0"/>
      <dgm:spPr/>
    </dgm:pt>
    <dgm:pt modelId="{EA0A17CA-0A3F-45A3-AA34-7FC0C1157C9F}" type="pres">
      <dgm:prSet presAssocID="{06AC3878-6A8A-4F5C-A024-A38B2826EF4F}" presName="rootText" presStyleLbl="node4" presStyleIdx="2" presStyleCnt="6">
        <dgm:presLayoutVars>
          <dgm:chPref val="3"/>
        </dgm:presLayoutVars>
      </dgm:prSet>
      <dgm:spPr/>
    </dgm:pt>
    <dgm:pt modelId="{CBF76CB3-680F-416A-8D3F-8C86147B879E}" type="pres">
      <dgm:prSet presAssocID="{06AC3878-6A8A-4F5C-A024-A38B2826EF4F}" presName="rootConnector" presStyleLbl="node4" presStyleIdx="2" presStyleCnt="6"/>
      <dgm:spPr/>
    </dgm:pt>
    <dgm:pt modelId="{91217294-2716-4A2E-9059-7582F60092EF}" type="pres">
      <dgm:prSet presAssocID="{06AC3878-6A8A-4F5C-A024-A38B2826EF4F}" presName="hierChild4" presStyleCnt="0"/>
      <dgm:spPr/>
    </dgm:pt>
    <dgm:pt modelId="{A8F1E4D1-C485-4B49-AE1E-F8ED0BC939DD}" type="pres">
      <dgm:prSet presAssocID="{06AC3878-6A8A-4F5C-A024-A38B2826EF4F}" presName="hierChild5" presStyleCnt="0"/>
      <dgm:spPr/>
    </dgm:pt>
    <dgm:pt modelId="{D0A41696-DC3B-48F2-81F8-AE119015DFB1}" type="pres">
      <dgm:prSet presAssocID="{9443F25D-D255-4549-9476-EAD4BFC44C17}" presName="Name64" presStyleLbl="parChTrans1D4" presStyleIdx="3" presStyleCnt="6"/>
      <dgm:spPr/>
    </dgm:pt>
    <dgm:pt modelId="{DF4F2BD8-F7CC-4C33-A1F8-C4A4F784073B}" type="pres">
      <dgm:prSet presAssocID="{9E24732B-1CF2-40FB-ADE2-6C8D88D3E222}" presName="hierRoot2" presStyleCnt="0">
        <dgm:presLayoutVars>
          <dgm:hierBranch val="init"/>
        </dgm:presLayoutVars>
      </dgm:prSet>
      <dgm:spPr/>
    </dgm:pt>
    <dgm:pt modelId="{F1D849B2-8321-4E7A-A35B-3C3500C81155}" type="pres">
      <dgm:prSet presAssocID="{9E24732B-1CF2-40FB-ADE2-6C8D88D3E222}" presName="rootComposite" presStyleCnt="0"/>
      <dgm:spPr/>
    </dgm:pt>
    <dgm:pt modelId="{5B017574-D20D-4EA7-85A4-9B383EB4AC0E}" type="pres">
      <dgm:prSet presAssocID="{9E24732B-1CF2-40FB-ADE2-6C8D88D3E222}" presName="rootText" presStyleLbl="node4" presStyleIdx="3" presStyleCnt="6">
        <dgm:presLayoutVars>
          <dgm:chPref val="3"/>
        </dgm:presLayoutVars>
      </dgm:prSet>
      <dgm:spPr/>
    </dgm:pt>
    <dgm:pt modelId="{23659922-5943-463F-92FC-4259753AA4EE}" type="pres">
      <dgm:prSet presAssocID="{9E24732B-1CF2-40FB-ADE2-6C8D88D3E222}" presName="rootConnector" presStyleLbl="node4" presStyleIdx="3" presStyleCnt="6"/>
      <dgm:spPr/>
    </dgm:pt>
    <dgm:pt modelId="{62A14AA6-FA80-4291-A39D-081C63AA30D8}" type="pres">
      <dgm:prSet presAssocID="{9E24732B-1CF2-40FB-ADE2-6C8D88D3E222}" presName="hierChild4" presStyleCnt="0"/>
      <dgm:spPr/>
    </dgm:pt>
    <dgm:pt modelId="{7D62A382-5825-4185-BB8C-62884B07BAEB}" type="pres">
      <dgm:prSet presAssocID="{9E24732B-1CF2-40FB-ADE2-6C8D88D3E222}" presName="hierChild5" presStyleCnt="0"/>
      <dgm:spPr/>
    </dgm:pt>
    <dgm:pt modelId="{32118C19-A61C-4A20-9190-8B11037031B2}" type="pres">
      <dgm:prSet presAssocID="{05E95E8F-98AB-4A44-8D0A-7B39AD3816B0}" presName="hierChild5" presStyleCnt="0"/>
      <dgm:spPr/>
    </dgm:pt>
    <dgm:pt modelId="{158A638D-E7A8-41CE-B52D-238E0FC8C4E7}" type="pres">
      <dgm:prSet presAssocID="{D0BB6590-2C1B-4E84-9B82-AFAD5EE3BF8F}" presName="Name64" presStyleLbl="parChTrans1D3" presStyleIdx="5" presStyleCnt="7"/>
      <dgm:spPr/>
    </dgm:pt>
    <dgm:pt modelId="{3827745C-538D-4328-A29D-B1C998D88E78}" type="pres">
      <dgm:prSet presAssocID="{3D3A721E-B9DB-4C95-B62F-615617C30418}" presName="hierRoot2" presStyleCnt="0">
        <dgm:presLayoutVars>
          <dgm:hierBranch val="init"/>
        </dgm:presLayoutVars>
      </dgm:prSet>
      <dgm:spPr/>
    </dgm:pt>
    <dgm:pt modelId="{B5D1430B-F68D-47F6-85A7-3068F3FDE839}" type="pres">
      <dgm:prSet presAssocID="{3D3A721E-B9DB-4C95-B62F-615617C30418}" presName="rootComposite" presStyleCnt="0"/>
      <dgm:spPr/>
    </dgm:pt>
    <dgm:pt modelId="{59274D10-C032-42C2-A5F4-AE0EC53C2CC5}" type="pres">
      <dgm:prSet presAssocID="{3D3A721E-B9DB-4C95-B62F-615617C30418}" presName="rootText" presStyleLbl="node3" presStyleIdx="5" presStyleCnt="7">
        <dgm:presLayoutVars>
          <dgm:chPref val="3"/>
        </dgm:presLayoutVars>
      </dgm:prSet>
      <dgm:spPr/>
    </dgm:pt>
    <dgm:pt modelId="{991EC1A6-5CC8-4848-A498-F7D869ABAA0A}" type="pres">
      <dgm:prSet presAssocID="{3D3A721E-B9DB-4C95-B62F-615617C30418}" presName="rootConnector" presStyleLbl="node3" presStyleIdx="5" presStyleCnt="7"/>
      <dgm:spPr/>
    </dgm:pt>
    <dgm:pt modelId="{578B7210-4FA1-4E5A-AC8A-C6F569ECB987}" type="pres">
      <dgm:prSet presAssocID="{3D3A721E-B9DB-4C95-B62F-615617C30418}" presName="hierChild4" presStyleCnt="0"/>
      <dgm:spPr/>
    </dgm:pt>
    <dgm:pt modelId="{214FC50A-4490-4FED-B5DB-B820BF27F8C8}" type="pres">
      <dgm:prSet presAssocID="{57CFB1EC-11E7-4C3D-A63B-3B542010DF42}" presName="Name64" presStyleLbl="parChTrans1D4" presStyleIdx="4" presStyleCnt="6"/>
      <dgm:spPr/>
    </dgm:pt>
    <dgm:pt modelId="{6541920E-2C44-4D09-9EC2-955F0E86DAB5}" type="pres">
      <dgm:prSet presAssocID="{C8F2DFB7-7F3F-4620-95E5-A08343F0207C}" presName="hierRoot2" presStyleCnt="0">
        <dgm:presLayoutVars>
          <dgm:hierBranch val="init"/>
        </dgm:presLayoutVars>
      </dgm:prSet>
      <dgm:spPr/>
    </dgm:pt>
    <dgm:pt modelId="{AFA7681E-688A-48FE-9000-E6DE3B87C8F3}" type="pres">
      <dgm:prSet presAssocID="{C8F2DFB7-7F3F-4620-95E5-A08343F0207C}" presName="rootComposite" presStyleCnt="0"/>
      <dgm:spPr/>
    </dgm:pt>
    <dgm:pt modelId="{F9067DFF-2DB8-4149-8847-9C22B73A40CF}" type="pres">
      <dgm:prSet presAssocID="{C8F2DFB7-7F3F-4620-95E5-A08343F0207C}" presName="rootText" presStyleLbl="node4" presStyleIdx="4" presStyleCnt="6">
        <dgm:presLayoutVars>
          <dgm:chPref val="3"/>
        </dgm:presLayoutVars>
      </dgm:prSet>
      <dgm:spPr/>
    </dgm:pt>
    <dgm:pt modelId="{E9F80FD0-E779-4E2C-8266-F0DE5F907B6C}" type="pres">
      <dgm:prSet presAssocID="{C8F2DFB7-7F3F-4620-95E5-A08343F0207C}" presName="rootConnector" presStyleLbl="node4" presStyleIdx="4" presStyleCnt="6"/>
      <dgm:spPr/>
    </dgm:pt>
    <dgm:pt modelId="{64495EE0-11D7-4170-BB78-5514B0F9BA47}" type="pres">
      <dgm:prSet presAssocID="{C8F2DFB7-7F3F-4620-95E5-A08343F0207C}" presName="hierChild4" presStyleCnt="0"/>
      <dgm:spPr/>
    </dgm:pt>
    <dgm:pt modelId="{0B25D55E-BCC8-4881-88C8-D9B7CD587DD7}" type="pres">
      <dgm:prSet presAssocID="{C8F2DFB7-7F3F-4620-95E5-A08343F0207C}" presName="hierChild5" presStyleCnt="0"/>
      <dgm:spPr/>
    </dgm:pt>
    <dgm:pt modelId="{6F6E0F05-F2FB-4A14-8077-031E25CD9AFD}" type="pres">
      <dgm:prSet presAssocID="{D3CBDCBB-E5B9-4430-BF76-2476E1559E57}" presName="Name64" presStyleLbl="parChTrans1D4" presStyleIdx="5" presStyleCnt="6"/>
      <dgm:spPr/>
    </dgm:pt>
    <dgm:pt modelId="{E54A88D6-811B-4BD3-AD95-15D0C7999C21}" type="pres">
      <dgm:prSet presAssocID="{B3F216DF-2CC2-4B7D-931B-6DD86B7DC839}" presName="hierRoot2" presStyleCnt="0">
        <dgm:presLayoutVars>
          <dgm:hierBranch val="init"/>
        </dgm:presLayoutVars>
      </dgm:prSet>
      <dgm:spPr/>
    </dgm:pt>
    <dgm:pt modelId="{967EC3C7-7B73-4399-BEB2-7E0AE9C3D1C5}" type="pres">
      <dgm:prSet presAssocID="{B3F216DF-2CC2-4B7D-931B-6DD86B7DC839}" presName="rootComposite" presStyleCnt="0"/>
      <dgm:spPr/>
    </dgm:pt>
    <dgm:pt modelId="{F33A5469-EDD8-4834-BED9-47DAD70663D6}" type="pres">
      <dgm:prSet presAssocID="{B3F216DF-2CC2-4B7D-931B-6DD86B7DC839}" presName="rootText" presStyleLbl="node4" presStyleIdx="5" presStyleCnt="6">
        <dgm:presLayoutVars>
          <dgm:chPref val="3"/>
        </dgm:presLayoutVars>
      </dgm:prSet>
      <dgm:spPr/>
    </dgm:pt>
    <dgm:pt modelId="{09F744F1-4C51-46A7-A6DD-59367258D3C8}" type="pres">
      <dgm:prSet presAssocID="{B3F216DF-2CC2-4B7D-931B-6DD86B7DC839}" presName="rootConnector" presStyleLbl="node4" presStyleIdx="5" presStyleCnt="6"/>
      <dgm:spPr/>
    </dgm:pt>
    <dgm:pt modelId="{DA996926-D821-4FA1-A9A3-B32AF7D3A860}" type="pres">
      <dgm:prSet presAssocID="{B3F216DF-2CC2-4B7D-931B-6DD86B7DC839}" presName="hierChild4" presStyleCnt="0"/>
      <dgm:spPr/>
    </dgm:pt>
    <dgm:pt modelId="{C92AC545-396C-4D76-94CA-3AA093D3ABCB}" type="pres">
      <dgm:prSet presAssocID="{B3F216DF-2CC2-4B7D-931B-6DD86B7DC839}" presName="hierChild5" presStyleCnt="0"/>
      <dgm:spPr/>
    </dgm:pt>
    <dgm:pt modelId="{9CD599B8-392C-42C7-804E-EA2B17037295}" type="pres">
      <dgm:prSet presAssocID="{3D3A721E-B9DB-4C95-B62F-615617C30418}" presName="hierChild5" presStyleCnt="0"/>
      <dgm:spPr/>
    </dgm:pt>
    <dgm:pt modelId="{6AA7E578-87D8-4872-8571-FE5603B14D14}" type="pres">
      <dgm:prSet presAssocID="{564636C0-E58D-49A0-B32A-19B7094D99A0}" presName="Name64" presStyleLbl="parChTrans1D3" presStyleIdx="6" presStyleCnt="7"/>
      <dgm:spPr/>
    </dgm:pt>
    <dgm:pt modelId="{92F31171-E69B-48D0-AA2D-C08E36903D0F}" type="pres">
      <dgm:prSet presAssocID="{E8A2299F-1691-4B1F-837A-2AB667E57CA9}" presName="hierRoot2" presStyleCnt="0">
        <dgm:presLayoutVars>
          <dgm:hierBranch val="init"/>
        </dgm:presLayoutVars>
      </dgm:prSet>
      <dgm:spPr/>
    </dgm:pt>
    <dgm:pt modelId="{2B114393-199C-43E3-8211-27ED274C7106}" type="pres">
      <dgm:prSet presAssocID="{E8A2299F-1691-4B1F-837A-2AB667E57CA9}" presName="rootComposite" presStyleCnt="0"/>
      <dgm:spPr/>
    </dgm:pt>
    <dgm:pt modelId="{EB839DC1-02DE-471D-A6D6-941188128F63}" type="pres">
      <dgm:prSet presAssocID="{E8A2299F-1691-4B1F-837A-2AB667E57CA9}" presName="rootText" presStyleLbl="node3" presStyleIdx="6" presStyleCnt="7">
        <dgm:presLayoutVars>
          <dgm:chPref val="3"/>
        </dgm:presLayoutVars>
      </dgm:prSet>
      <dgm:spPr/>
    </dgm:pt>
    <dgm:pt modelId="{251B6268-5BA4-46E2-A397-4F4381EE50EA}" type="pres">
      <dgm:prSet presAssocID="{E8A2299F-1691-4B1F-837A-2AB667E57CA9}" presName="rootConnector" presStyleLbl="node3" presStyleIdx="6" presStyleCnt="7"/>
      <dgm:spPr/>
    </dgm:pt>
    <dgm:pt modelId="{C2E67076-9C3B-443F-9696-877A75EB6056}" type="pres">
      <dgm:prSet presAssocID="{E8A2299F-1691-4B1F-837A-2AB667E57CA9}" presName="hierChild4" presStyleCnt="0"/>
      <dgm:spPr/>
    </dgm:pt>
    <dgm:pt modelId="{FCC52F1C-EE7F-45C7-B7B0-605E88B0EB38}" type="pres">
      <dgm:prSet presAssocID="{E8A2299F-1691-4B1F-837A-2AB667E57CA9}" presName="hierChild5" presStyleCnt="0"/>
      <dgm:spPr/>
    </dgm:pt>
    <dgm:pt modelId="{FC7F9C50-3BD4-4407-9C69-06D88F25CA2B}" type="pres">
      <dgm:prSet presAssocID="{C9FDF141-D071-4CC1-8869-E33AD969F0F7}" presName="hierChild5" presStyleCnt="0"/>
      <dgm:spPr/>
    </dgm:pt>
    <dgm:pt modelId="{3D3EEF98-53A9-4459-849C-179F38BD06AC}" type="pres">
      <dgm:prSet presAssocID="{73EC8F67-886C-49BA-BF1E-B69F8F3973F2}" presName="Name64" presStyleLbl="parChTrans1D2" presStyleIdx="2" presStyleCnt="3"/>
      <dgm:spPr/>
    </dgm:pt>
    <dgm:pt modelId="{D8109105-A21D-4410-B876-330725B98C03}" type="pres">
      <dgm:prSet presAssocID="{42552E86-B9C1-4BAD-9D88-AC1103AF5EE0}" presName="hierRoot2" presStyleCnt="0">
        <dgm:presLayoutVars>
          <dgm:hierBranch val="init"/>
        </dgm:presLayoutVars>
      </dgm:prSet>
      <dgm:spPr/>
    </dgm:pt>
    <dgm:pt modelId="{4D02E281-92AE-4CFA-B081-CC24D5FBE8E4}" type="pres">
      <dgm:prSet presAssocID="{42552E86-B9C1-4BAD-9D88-AC1103AF5EE0}" presName="rootComposite" presStyleCnt="0"/>
      <dgm:spPr/>
    </dgm:pt>
    <dgm:pt modelId="{1BB7C2DD-EACC-45BE-82CE-004D2764CB27}" type="pres">
      <dgm:prSet presAssocID="{42552E86-B9C1-4BAD-9D88-AC1103AF5EE0}" presName="rootText" presStyleLbl="node2" presStyleIdx="2" presStyleCnt="3">
        <dgm:presLayoutVars>
          <dgm:chPref val="3"/>
        </dgm:presLayoutVars>
      </dgm:prSet>
      <dgm:spPr/>
    </dgm:pt>
    <dgm:pt modelId="{1C7349A7-919D-4F82-95EE-151D6322B331}" type="pres">
      <dgm:prSet presAssocID="{42552E86-B9C1-4BAD-9D88-AC1103AF5EE0}" presName="rootConnector" presStyleLbl="node2" presStyleIdx="2" presStyleCnt="3"/>
      <dgm:spPr/>
    </dgm:pt>
    <dgm:pt modelId="{BAF26BC0-BE90-4E43-AE14-17BD5D2D7664}" type="pres">
      <dgm:prSet presAssocID="{42552E86-B9C1-4BAD-9D88-AC1103AF5EE0}" presName="hierChild4" presStyleCnt="0"/>
      <dgm:spPr/>
    </dgm:pt>
    <dgm:pt modelId="{7E5BB3CC-8082-4679-9995-5D687BF2207A}" type="pres">
      <dgm:prSet presAssocID="{42552E86-B9C1-4BAD-9D88-AC1103AF5EE0}" presName="hierChild5" presStyleCnt="0"/>
      <dgm:spPr/>
    </dgm:pt>
    <dgm:pt modelId="{B9CC1478-7C28-4AB8-A890-6161629120B0}" type="pres">
      <dgm:prSet presAssocID="{9DCE85CA-3C54-404D-ABD8-C66E21A15DB3}" presName="hierChild3" presStyleCnt="0"/>
      <dgm:spPr/>
    </dgm:pt>
  </dgm:ptLst>
  <dgm:cxnLst>
    <dgm:cxn modelId="{CB5F6A00-87FF-4739-91C5-347DB7A65724}" type="presOf" srcId="{C9FDF141-D071-4CC1-8869-E33AD969F0F7}" destId="{D828DA98-15D0-400B-B267-7CED6AACD555}" srcOrd="0" destOrd="0" presId="urn:microsoft.com/office/officeart/2009/3/layout/HorizontalOrganizationChart"/>
    <dgm:cxn modelId="{86038B05-9879-44AD-8ED6-09EBA8E107AB}" type="presOf" srcId="{9443F25D-D255-4549-9476-EAD4BFC44C17}" destId="{D0A41696-DC3B-48F2-81F8-AE119015DFB1}" srcOrd="0" destOrd="0" presId="urn:microsoft.com/office/officeart/2009/3/layout/HorizontalOrganizationChart"/>
    <dgm:cxn modelId="{DC249B06-7DD0-40DC-B1E3-46B3234AD202}" type="presOf" srcId="{332AD668-AE4B-4A1C-96C7-03B8C92FCB11}" destId="{1BA37CB5-792F-4B7C-A8F5-BC5BF4D61795}" srcOrd="1" destOrd="0" presId="urn:microsoft.com/office/officeart/2009/3/layout/HorizontalOrganizationChart"/>
    <dgm:cxn modelId="{5D4FAE09-EBDC-455A-A9B8-671C8D1969C2}" type="presOf" srcId="{3D3A721E-B9DB-4C95-B62F-615617C30418}" destId="{59274D10-C032-42C2-A5F4-AE0EC53C2CC5}" srcOrd="0" destOrd="0" presId="urn:microsoft.com/office/officeart/2009/3/layout/HorizontalOrganizationChart"/>
    <dgm:cxn modelId="{F2534C10-FBE8-46DA-878B-CCDF4DB3484B}" type="presOf" srcId="{B3F216DF-2CC2-4B7D-931B-6DD86B7DC839}" destId="{F33A5469-EDD8-4834-BED9-47DAD70663D6}" srcOrd="0" destOrd="0" presId="urn:microsoft.com/office/officeart/2009/3/layout/HorizontalOrganizationChart"/>
    <dgm:cxn modelId="{0964E010-F428-4C02-900F-288C3BD652A4}" type="presOf" srcId="{9E24732B-1CF2-40FB-ADE2-6C8D88D3E222}" destId="{23659922-5943-463F-92FC-4259753AA4EE}" srcOrd="1" destOrd="0" presId="urn:microsoft.com/office/officeart/2009/3/layout/HorizontalOrganizationChart"/>
    <dgm:cxn modelId="{41852013-7EB0-4D57-B48E-3F7E14D6543D}" type="presOf" srcId="{19053DD0-B946-489D-8B70-6758462D7294}" destId="{22FA768B-D4B5-4B52-972B-21379BE5FCE0}" srcOrd="1" destOrd="0" presId="urn:microsoft.com/office/officeart/2009/3/layout/HorizontalOrganizationChart"/>
    <dgm:cxn modelId="{4D17F214-203B-4F57-925D-1790B3CD8B0F}" type="presOf" srcId="{E8A2299F-1691-4B1F-837A-2AB667E57CA9}" destId="{EB839DC1-02DE-471D-A6D6-941188128F63}" srcOrd="0" destOrd="0" presId="urn:microsoft.com/office/officeart/2009/3/layout/HorizontalOrganizationChart"/>
    <dgm:cxn modelId="{625E261D-382B-454B-B038-E90325EE37DF}" srcId="{3D3A721E-B9DB-4C95-B62F-615617C30418}" destId="{B3F216DF-2CC2-4B7D-931B-6DD86B7DC839}" srcOrd="1" destOrd="0" parTransId="{D3CBDCBB-E5B9-4430-BF76-2476E1559E57}" sibTransId="{715DDF79-5F0E-41D9-9C74-E289253A9DC2}"/>
    <dgm:cxn modelId="{363EF31D-7051-4CA1-A43F-0C5C59B2AA15}" srcId="{C9FDF141-D071-4CC1-8869-E33AD969F0F7}" destId="{05E95E8F-98AB-4A44-8D0A-7B39AD3816B0}" srcOrd="1" destOrd="0" parTransId="{314D1FA0-BE51-4B84-A611-F8FF4B83A3C9}" sibTransId="{997DF5DB-971B-4595-B76F-CE4E7A7956FC}"/>
    <dgm:cxn modelId="{5E2C2C22-EED6-4965-95A1-598DAF814E40}" type="presOf" srcId="{1D2AFF2B-8EA5-421E-9118-C89B43E134F2}" destId="{11089167-8160-4ACF-9AE6-B798298AE355}" srcOrd="0" destOrd="0" presId="urn:microsoft.com/office/officeart/2009/3/layout/HorizontalOrganizationChart"/>
    <dgm:cxn modelId="{13C4162A-2907-4486-ACF4-7FDF50D7CA75}" type="presOf" srcId="{451B3B4B-B129-4D29-AA5F-CEA9CEA0D922}" destId="{375BB2C1-605F-4ECB-A7CA-75D14345D749}" srcOrd="0" destOrd="0" presId="urn:microsoft.com/office/officeart/2009/3/layout/HorizontalOrganizationChart"/>
    <dgm:cxn modelId="{A044812C-5F76-4996-946A-9E80E609D2AF}" srcId="{3A3B31A4-3652-4BA0-96B3-6DE970ED27E6}" destId="{07C38CCF-D588-4BED-86F2-9D6EB49DF97F}" srcOrd="2" destOrd="0" parTransId="{55BE0ED0-45EB-4B0F-AC10-3328D5B23513}" sibTransId="{653D8792-E332-4CFB-AC25-671CC45381DE}"/>
    <dgm:cxn modelId="{ACD0CE2F-362C-4B8B-845F-BAA994365DFA}" type="presOf" srcId="{29349AF0-DE78-4477-A76F-EA38FEF907B5}" destId="{21609DE0-78F1-4E77-8485-8A2C058D4F77}" srcOrd="0" destOrd="0" presId="urn:microsoft.com/office/officeart/2009/3/layout/HorizontalOrganizationChart"/>
    <dgm:cxn modelId="{2F496D32-25F5-4B0F-AE1A-DE0BF18AD4F9}" type="presOf" srcId="{C8F2DFB7-7F3F-4620-95E5-A08343F0207C}" destId="{F9067DFF-2DB8-4149-8847-9C22B73A40CF}" srcOrd="0" destOrd="0" presId="urn:microsoft.com/office/officeart/2009/3/layout/HorizontalOrganizationChart"/>
    <dgm:cxn modelId="{ABFBC732-477C-49CF-9588-B4E065B9217C}" srcId="{3D3A721E-B9DB-4C95-B62F-615617C30418}" destId="{C8F2DFB7-7F3F-4620-95E5-A08343F0207C}" srcOrd="0" destOrd="0" parTransId="{57CFB1EC-11E7-4C3D-A63B-3B542010DF42}" sibTransId="{51487595-5010-42F9-9155-303A4107AD81}"/>
    <dgm:cxn modelId="{5CAB5140-2591-44D6-ADE6-7D7EFF2B5D06}" type="presOf" srcId="{06AC3878-6A8A-4F5C-A024-A38B2826EF4F}" destId="{EA0A17CA-0A3F-45A3-AA34-7FC0C1157C9F}" srcOrd="0" destOrd="0" presId="urn:microsoft.com/office/officeart/2009/3/layout/HorizontalOrganizationChart"/>
    <dgm:cxn modelId="{893F2B46-0F3F-4A5A-B5EB-FDA4E2D39C4C}" srcId="{DEEEC128-E2E8-412A-A110-9C6A0AA5F50C}" destId="{19053DD0-B946-489D-8B70-6758462D7294}" srcOrd="1" destOrd="0" parTransId="{27006792-0497-4FCE-9C96-F4B44192E2D9}" sibTransId="{48D3448B-873D-47E2-9DC6-85DF74298020}"/>
    <dgm:cxn modelId="{1919E146-4389-4329-9C1B-6FEFB5FC618E}" type="presOf" srcId="{9E24732B-1CF2-40FB-ADE2-6C8D88D3E222}" destId="{5B017574-D20D-4EA7-85A4-9B383EB4AC0E}" srcOrd="0" destOrd="0" presId="urn:microsoft.com/office/officeart/2009/3/layout/HorizontalOrganizationChart"/>
    <dgm:cxn modelId="{188F3B48-4373-4345-B198-5FF686E2C17D}" srcId="{05E95E8F-98AB-4A44-8D0A-7B39AD3816B0}" destId="{9E24732B-1CF2-40FB-ADE2-6C8D88D3E222}" srcOrd="1" destOrd="0" parTransId="{9443F25D-D255-4549-9476-EAD4BFC44C17}" sibTransId="{35AB5FC3-C758-4BBB-B8E0-2D03062975AA}"/>
    <dgm:cxn modelId="{8310D26B-096B-460A-B522-8A13FFFD8B9F}" type="presOf" srcId="{39B2089D-4763-4260-B334-2D59B349A823}" destId="{7380BD4C-3DA0-43CD-B88D-0B1B62C90924}" srcOrd="0" destOrd="0" presId="urn:microsoft.com/office/officeart/2009/3/layout/HorizontalOrganizationChart"/>
    <dgm:cxn modelId="{7E67384C-56F5-4EAB-927D-90401E923972}" type="presOf" srcId="{42552E86-B9C1-4BAD-9D88-AC1103AF5EE0}" destId="{1BB7C2DD-EACC-45BE-82CE-004D2764CB27}" srcOrd="0" destOrd="0" presId="urn:microsoft.com/office/officeart/2009/3/layout/HorizontalOrganizationChart"/>
    <dgm:cxn modelId="{CD3FB86C-04F6-4900-A5B2-67892E583ABB}" type="presOf" srcId="{3A3B31A4-3652-4BA0-96B3-6DE970ED27E6}" destId="{70281ABB-4AD7-4CC8-B046-2CCA342EC301}" srcOrd="0" destOrd="0" presId="urn:microsoft.com/office/officeart/2009/3/layout/HorizontalOrganizationChart"/>
    <dgm:cxn modelId="{1381094F-E9E8-4B19-9A0B-835269F90C2A}" type="presOf" srcId="{DEEEC128-E2E8-412A-A110-9C6A0AA5F50C}" destId="{DA214BB0-1577-4F16-908B-DBC87D35733B}" srcOrd="1" destOrd="0" presId="urn:microsoft.com/office/officeart/2009/3/layout/HorizontalOrganizationChart"/>
    <dgm:cxn modelId="{FC952471-A8D8-4D03-A322-1D1F4A7C2542}" type="presOf" srcId="{715E6193-9798-4728-92FD-7D5CEADDA95E}" destId="{6735585C-E14C-4E9B-8FDC-5FC6A9E4EC50}" srcOrd="0" destOrd="0" presId="urn:microsoft.com/office/officeart/2009/3/layout/HorizontalOrganizationChart"/>
    <dgm:cxn modelId="{EF919E72-92A4-4860-AAFE-5DAB70B8604B}" srcId="{9DCE85CA-3C54-404D-ABD8-C66E21A15DB3}" destId="{C9FDF141-D071-4CC1-8869-E33AD969F0F7}" srcOrd="1" destOrd="0" parTransId="{39B2089D-4763-4260-B334-2D59B349A823}" sibTransId="{044BA349-8584-4E07-8645-235B8B3752ED}"/>
    <dgm:cxn modelId="{58260074-9BE4-42B1-9B1C-3F2111FD1C4E}" type="presOf" srcId="{3D3A721E-B9DB-4C95-B62F-615617C30418}" destId="{991EC1A6-5CC8-4848-A498-F7D869ABAA0A}" srcOrd="1" destOrd="0" presId="urn:microsoft.com/office/officeart/2009/3/layout/HorizontalOrganizationChart"/>
    <dgm:cxn modelId="{75124775-210A-4A6B-8425-EC562CDB2599}" type="presOf" srcId="{42552E86-B9C1-4BAD-9D88-AC1103AF5EE0}" destId="{1C7349A7-919D-4F82-95EE-151D6322B331}" srcOrd="1" destOrd="0" presId="urn:microsoft.com/office/officeart/2009/3/layout/HorizontalOrganizationChart"/>
    <dgm:cxn modelId="{36274F77-DC67-402A-AABD-C497AD54E36C}" type="presOf" srcId="{3058787B-F4C1-4A11-8FC7-2399CC293388}" destId="{E4E4C622-5F37-4CDD-A6F5-EF253349ADCE}" srcOrd="0" destOrd="0" presId="urn:microsoft.com/office/officeart/2009/3/layout/HorizontalOrganizationChart"/>
    <dgm:cxn modelId="{B58E7D59-799B-4079-B19E-3EA354AE183D}" type="presOf" srcId="{4152EBF6-AC07-4D5A-8FBB-A63928208493}" destId="{C44A00FD-0CB9-493C-A741-D0087938E630}" srcOrd="0" destOrd="0" presId="urn:microsoft.com/office/officeart/2009/3/layout/HorizontalOrganizationChart"/>
    <dgm:cxn modelId="{D9BC1B7A-D86D-4C4D-B795-F0791A4E1D84}" type="presOf" srcId="{07C38CCF-D588-4BED-86F2-9D6EB49DF97F}" destId="{04A6E933-8396-482A-B3FF-1C33F94D1642}" srcOrd="1" destOrd="0" presId="urn:microsoft.com/office/officeart/2009/3/layout/HorizontalOrganizationChart"/>
    <dgm:cxn modelId="{0FF5107E-FCE5-47E3-908B-71750EA8AE04}" type="presOf" srcId="{73EC8F67-886C-49BA-BF1E-B69F8F3973F2}" destId="{3D3EEF98-53A9-4459-849C-179F38BD06AC}" srcOrd="0" destOrd="0" presId="urn:microsoft.com/office/officeart/2009/3/layout/HorizontalOrganizationChart"/>
    <dgm:cxn modelId="{E622327E-00E3-4526-8C6E-BAFF3AC329AC}" srcId="{9DCE85CA-3C54-404D-ABD8-C66E21A15DB3}" destId="{42552E86-B9C1-4BAD-9D88-AC1103AF5EE0}" srcOrd="2" destOrd="0" parTransId="{73EC8F67-886C-49BA-BF1E-B69F8F3973F2}" sibTransId="{50534FAC-3D50-442D-99AB-0635147A6377}"/>
    <dgm:cxn modelId="{88F4FE81-E3B7-428E-B649-9AA10E4304EE}" type="presOf" srcId="{C8F2DFB7-7F3F-4620-95E5-A08343F0207C}" destId="{E9F80FD0-E779-4E2C-8266-F0DE5F907B6C}" srcOrd="1" destOrd="0" presId="urn:microsoft.com/office/officeart/2009/3/layout/HorizontalOrganizationChart"/>
    <dgm:cxn modelId="{9D4FA184-1D05-4093-A641-29BA3C2D7592}" type="presOf" srcId="{06AC3878-6A8A-4F5C-A024-A38B2826EF4F}" destId="{CBF76CB3-680F-416A-8D3F-8C86147B879E}" srcOrd="1" destOrd="0" presId="urn:microsoft.com/office/officeart/2009/3/layout/HorizontalOrganizationChart"/>
    <dgm:cxn modelId="{4154B586-3AA9-4BA8-946D-B8D450C1CB94}" type="presOf" srcId="{6780C2D6-3A6F-4FD7-8CB1-2B3C5C7312AB}" destId="{3A00770B-49B4-4D01-B7CD-041345029078}" srcOrd="0" destOrd="0" presId="urn:microsoft.com/office/officeart/2009/3/layout/HorizontalOrganizationChart"/>
    <dgm:cxn modelId="{A1B67087-1218-4719-8CF0-9373E74F1842}" srcId="{05E95E8F-98AB-4A44-8D0A-7B39AD3816B0}" destId="{06AC3878-6A8A-4F5C-A024-A38B2826EF4F}" srcOrd="0" destOrd="0" parTransId="{7EE2ED64-33EC-47C1-8F9C-8E1F60831B5B}" sibTransId="{A01407ED-6DF2-4716-90E9-65348A0E41F2}"/>
    <dgm:cxn modelId="{0A628C8A-C58F-47AB-8F75-3FFE8E5F96BB}" type="presOf" srcId="{C9FDF141-D071-4CC1-8869-E33AD969F0F7}" destId="{762A2C55-4016-46C7-A383-449B536C6418}" srcOrd="1" destOrd="0" presId="urn:microsoft.com/office/officeart/2009/3/layout/HorizontalOrganizationChart"/>
    <dgm:cxn modelId="{5DB75591-CCDD-4CF9-9F45-49746DFDA757}" type="presOf" srcId="{E8A2299F-1691-4B1F-837A-2AB667E57CA9}" destId="{251B6268-5BA4-46E2-A397-4F4381EE50EA}" srcOrd="1" destOrd="0" presId="urn:microsoft.com/office/officeart/2009/3/layout/HorizontalOrganizationChart"/>
    <dgm:cxn modelId="{F4F39192-FB3B-4E34-9B21-00D3FFEFE084}" srcId="{DEEEC128-E2E8-412A-A110-9C6A0AA5F50C}" destId="{451B3B4B-B129-4D29-AA5F-CEA9CEA0D922}" srcOrd="0" destOrd="0" parTransId="{1D2AFF2B-8EA5-421E-9118-C89B43E134F2}" sibTransId="{5B81D83E-2E89-446C-B4B0-E00B453D7671}"/>
    <dgm:cxn modelId="{3293089C-6A0A-4254-BB91-EC169894F37D}" type="presOf" srcId="{05E95E8F-98AB-4A44-8D0A-7B39AD3816B0}" destId="{2C251FCF-BCD0-4823-A8D7-FC95CB23B5F1}" srcOrd="0" destOrd="0" presId="urn:microsoft.com/office/officeart/2009/3/layout/HorizontalOrganizationChart"/>
    <dgm:cxn modelId="{40D625A4-1BDA-440C-8DBD-8039076841CC}" type="presOf" srcId="{451B3B4B-B129-4D29-AA5F-CEA9CEA0D922}" destId="{3BBA4FB2-0C13-4D3A-ABE6-15B25DC294DD}" srcOrd="1" destOrd="0" presId="urn:microsoft.com/office/officeart/2009/3/layout/HorizontalOrganizationChart"/>
    <dgm:cxn modelId="{C835CCA4-C0FE-4E2D-B4E0-1D2ED8C24853}" type="presOf" srcId="{9DCE85CA-3C54-404D-ABD8-C66E21A15DB3}" destId="{0630FF0E-D508-41BC-90D4-6F1132258E32}" srcOrd="1" destOrd="0" presId="urn:microsoft.com/office/officeart/2009/3/layout/HorizontalOrganizationChart"/>
    <dgm:cxn modelId="{7E2C1CAB-718F-477B-A4C6-82767B488141}" type="presOf" srcId="{D0BB6590-2C1B-4E84-9B82-AFAD5EE3BF8F}" destId="{158A638D-E7A8-41CE-B52D-238E0FC8C4E7}" srcOrd="0" destOrd="0" presId="urn:microsoft.com/office/officeart/2009/3/layout/HorizontalOrganizationChart"/>
    <dgm:cxn modelId="{AA5BC4AB-F858-4B09-B6F3-18D6C7280A9D}" type="presOf" srcId="{D3CBDCBB-E5B9-4430-BF76-2476E1559E57}" destId="{6F6E0F05-F2FB-4A14-8077-031E25CD9AFD}" srcOrd="0" destOrd="0" presId="urn:microsoft.com/office/officeart/2009/3/layout/HorizontalOrganizationChart"/>
    <dgm:cxn modelId="{C937E4AC-50BB-4A30-B065-76DDE319DF7E}" type="presOf" srcId="{57CFB1EC-11E7-4C3D-A63B-3B542010DF42}" destId="{214FC50A-4490-4FED-B5DB-B820BF27F8C8}" srcOrd="0" destOrd="0" presId="urn:microsoft.com/office/officeart/2009/3/layout/HorizontalOrganizationChart"/>
    <dgm:cxn modelId="{04FC50AF-1991-4162-AA25-A0BBC0695B83}" type="presOf" srcId="{94F27E03-73B5-4379-ACE8-BD4FE24AC4DF}" destId="{45F1AEDB-FA61-43A8-8F16-5C306513A767}" srcOrd="0" destOrd="0" presId="urn:microsoft.com/office/officeart/2009/3/layout/HorizontalOrganizationChart"/>
    <dgm:cxn modelId="{CBC5E9B2-5D3E-4B16-B79B-16505A5AC554}" type="presOf" srcId="{314D1FA0-BE51-4B84-A611-F8FF4B83A3C9}" destId="{59BDC4E5-4072-4D88-8F5F-547676BD79E5}" srcOrd="0" destOrd="0" presId="urn:microsoft.com/office/officeart/2009/3/layout/HorizontalOrganizationChart"/>
    <dgm:cxn modelId="{0307CFB3-7ED5-43B2-BF56-34AE3648E662}" type="presOf" srcId="{7EE2ED64-33EC-47C1-8F9C-8E1F60831B5B}" destId="{551F4291-D99F-4B4B-9FD0-8696FAF0DD8F}" srcOrd="0" destOrd="0" presId="urn:microsoft.com/office/officeart/2009/3/layout/HorizontalOrganizationChart"/>
    <dgm:cxn modelId="{9680A2B5-1754-4B09-9417-CD60B02CDC7A}" type="presOf" srcId="{DEEEC128-E2E8-412A-A110-9C6A0AA5F50C}" destId="{EA85655D-71BF-49D3-AD6E-728D1295847D}" srcOrd="0" destOrd="0" presId="urn:microsoft.com/office/officeart/2009/3/layout/HorizontalOrganizationChart"/>
    <dgm:cxn modelId="{3FD1FEB6-7658-4244-83B5-3B5A382BC74A}" srcId="{C9FDF141-D071-4CC1-8869-E33AD969F0F7}" destId="{DEEEC128-E2E8-412A-A110-9C6A0AA5F50C}" srcOrd="0" destOrd="0" parTransId="{6780C2D6-3A6F-4FD7-8CB1-2B3C5C7312AB}" sibTransId="{5A8D4156-1E8B-45C7-9C96-3D1C78A979C8}"/>
    <dgm:cxn modelId="{C6CB8BB9-37CE-4285-94F0-5A58D2EC905D}" type="presOf" srcId="{3A3B31A4-3652-4BA0-96B3-6DE970ED27E6}" destId="{35A79B07-DDC9-4D35-A5CF-9BD5E3A5912B}" srcOrd="1" destOrd="0" presId="urn:microsoft.com/office/officeart/2009/3/layout/HorizontalOrganizationChart"/>
    <dgm:cxn modelId="{194EE3B9-1680-4338-8AB5-6FE7450F446C}" type="presOf" srcId="{9DCE85CA-3C54-404D-ABD8-C66E21A15DB3}" destId="{34D6BFD3-0271-48C0-A5F2-20B25DA085D0}" srcOrd="0" destOrd="0" presId="urn:microsoft.com/office/officeart/2009/3/layout/HorizontalOrganizationChart"/>
    <dgm:cxn modelId="{D548BFC0-684A-47E5-90B5-047B692B6486}" type="presOf" srcId="{94F27E03-73B5-4379-ACE8-BD4FE24AC4DF}" destId="{769DA692-22F8-4A37-999A-2415178EF39A}" srcOrd="1" destOrd="0" presId="urn:microsoft.com/office/officeart/2009/3/layout/HorizontalOrganizationChart"/>
    <dgm:cxn modelId="{4615C6C3-5B54-437C-BF21-A6D9D7B29D69}" srcId="{3A3B31A4-3652-4BA0-96B3-6DE970ED27E6}" destId="{94F27E03-73B5-4379-ACE8-BD4FE24AC4DF}" srcOrd="0" destOrd="0" parTransId="{4152EBF6-AC07-4D5A-8FBB-A63928208493}" sibTransId="{9168B4AD-6B04-4DCF-977A-52FF33908BA2}"/>
    <dgm:cxn modelId="{706D64C8-E301-4CF4-B708-5B13909DF843}" srcId="{9DCE85CA-3C54-404D-ABD8-C66E21A15DB3}" destId="{3A3B31A4-3652-4BA0-96B3-6DE970ED27E6}" srcOrd="0" destOrd="0" parTransId="{29349AF0-DE78-4477-A76F-EA38FEF907B5}" sibTransId="{717B7B19-7FA2-484C-A33C-3FDA41912036}"/>
    <dgm:cxn modelId="{706B58CA-A4DA-4214-ADE6-DDD39DF98A58}" type="presOf" srcId="{B3F216DF-2CC2-4B7D-931B-6DD86B7DC839}" destId="{09F744F1-4C51-46A7-A6DD-59367258D3C8}" srcOrd="1" destOrd="0" presId="urn:microsoft.com/office/officeart/2009/3/layout/HorizontalOrganizationChart"/>
    <dgm:cxn modelId="{97B165CB-FCA8-46CB-8313-BDF655409DBF}" type="presOf" srcId="{55BE0ED0-45EB-4B0F-AC10-3328D5B23513}" destId="{041D9235-D489-462C-8E97-D5C7EFBB6DBA}" srcOrd="0" destOrd="0" presId="urn:microsoft.com/office/officeart/2009/3/layout/HorizontalOrganizationChart"/>
    <dgm:cxn modelId="{CDCBF6CD-E3CD-4048-9CD7-B199CA97524F}" type="presOf" srcId="{19053DD0-B946-489D-8B70-6758462D7294}" destId="{D002767A-73F7-480E-A64C-0DD3A6CD1C46}" srcOrd="0" destOrd="0" presId="urn:microsoft.com/office/officeart/2009/3/layout/HorizontalOrganizationChart"/>
    <dgm:cxn modelId="{40C17FD1-502B-4F4B-A18D-38E031684D2A}" srcId="{C9FDF141-D071-4CC1-8869-E33AD969F0F7}" destId="{E8A2299F-1691-4B1F-837A-2AB667E57CA9}" srcOrd="3" destOrd="0" parTransId="{564636C0-E58D-49A0-B32A-19B7094D99A0}" sibTransId="{373E2B31-699A-4498-A9B8-1E7111524E92}"/>
    <dgm:cxn modelId="{709146D3-E38F-4B64-9AAB-C45C1F6582D2}" type="presOf" srcId="{05E95E8F-98AB-4A44-8D0A-7B39AD3816B0}" destId="{78A17E75-F05C-4BB9-8BC7-ECE1B463C56E}" srcOrd="1" destOrd="0" presId="urn:microsoft.com/office/officeart/2009/3/layout/HorizontalOrganizationChart"/>
    <dgm:cxn modelId="{99002CD6-BAFC-47FE-85DE-8AF018BA5F30}" type="presOf" srcId="{07C38CCF-D588-4BED-86F2-9D6EB49DF97F}" destId="{AB49181C-9D83-4790-89AE-76BBCF8629D2}" srcOrd="0" destOrd="0" presId="urn:microsoft.com/office/officeart/2009/3/layout/HorizontalOrganizationChart"/>
    <dgm:cxn modelId="{DD3887D6-A6A0-4DEB-A159-7C57C055D7ED}" type="presOf" srcId="{27006792-0497-4FCE-9C96-F4B44192E2D9}" destId="{AA63EA6C-1AAF-4F9E-ACE0-A6025C4180F0}" srcOrd="0" destOrd="0" presId="urn:microsoft.com/office/officeart/2009/3/layout/HorizontalOrganizationChart"/>
    <dgm:cxn modelId="{785378E5-E24B-4C26-A5B5-5C6A2F68CE01}" type="presOf" srcId="{332AD668-AE4B-4A1C-96C7-03B8C92FCB11}" destId="{834E621B-703D-4DDB-8382-400E8A953ACD}" srcOrd="0" destOrd="0" presId="urn:microsoft.com/office/officeart/2009/3/layout/HorizontalOrganizationChart"/>
    <dgm:cxn modelId="{B9CDEAE8-6BF3-4C67-B7B8-D512553FD207}" srcId="{3A3B31A4-3652-4BA0-96B3-6DE970ED27E6}" destId="{332AD668-AE4B-4A1C-96C7-03B8C92FCB11}" srcOrd="1" destOrd="0" parTransId="{3058787B-F4C1-4A11-8FC7-2399CC293388}" sibTransId="{038F6A97-9F50-4CD5-B62D-A764C317B136}"/>
    <dgm:cxn modelId="{2171E6EB-1D4E-4E00-98FE-206785378F1B}" srcId="{C9FDF141-D071-4CC1-8869-E33AD969F0F7}" destId="{3D3A721E-B9DB-4C95-B62F-615617C30418}" srcOrd="2" destOrd="0" parTransId="{D0BB6590-2C1B-4E84-9B82-AFAD5EE3BF8F}" sibTransId="{9E8C73BE-DB56-4858-B2EA-B26067C9D103}"/>
    <dgm:cxn modelId="{D2DB31F0-C89F-4872-B0CD-0616F6D11E17}" type="presOf" srcId="{564636C0-E58D-49A0-B32A-19B7094D99A0}" destId="{6AA7E578-87D8-4872-8571-FE5603B14D14}" srcOrd="0" destOrd="0" presId="urn:microsoft.com/office/officeart/2009/3/layout/HorizontalOrganizationChart"/>
    <dgm:cxn modelId="{46E53EFC-AE39-414D-82A8-3FA432702191}" srcId="{715E6193-9798-4728-92FD-7D5CEADDA95E}" destId="{9DCE85CA-3C54-404D-ABD8-C66E21A15DB3}" srcOrd="0" destOrd="0" parTransId="{F2A02B39-0ECD-422C-A1DE-CCA2C1EE1F84}" sibTransId="{4C3AC142-4004-49C8-B138-03A9AD88F31D}"/>
    <dgm:cxn modelId="{F8AC2FC0-11DD-41A2-8193-6C36836B0F05}" type="presParOf" srcId="{6735585C-E14C-4E9B-8FDC-5FC6A9E4EC50}" destId="{F1C79743-6D86-46DD-9214-CD37542099BB}" srcOrd="0" destOrd="0" presId="urn:microsoft.com/office/officeart/2009/3/layout/HorizontalOrganizationChart"/>
    <dgm:cxn modelId="{6E905DE2-5F6A-425F-BB4D-A47EF821E8FE}" type="presParOf" srcId="{F1C79743-6D86-46DD-9214-CD37542099BB}" destId="{36EEB6CE-BF0A-460C-B52C-D1A0ADAE0EE1}" srcOrd="0" destOrd="0" presId="urn:microsoft.com/office/officeart/2009/3/layout/HorizontalOrganizationChart"/>
    <dgm:cxn modelId="{DED1E8F6-0F3B-4CFE-A08A-C95C3162920C}" type="presParOf" srcId="{36EEB6CE-BF0A-460C-B52C-D1A0ADAE0EE1}" destId="{34D6BFD3-0271-48C0-A5F2-20B25DA085D0}" srcOrd="0" destOrd="0" presId="urn:microsoft.com/office/officeart/2009/3/layout/HorizontalOrganizationChart"/>
    <dgm:cxn modelId="{C112C81C-4A48-4553-825C-8C004A795724}" type="presParOf" srcId="{36EEB6CE-BF0A-460C-B52C-D1A0ADAE0EE1}" destId="{0630FF0E-D508-41BC-90D4-6F1132258E32}" srcOrd="1" destOrd="0" presId="urn:microsoft.com/office/officeart/2009/3/layout/HorizontalOrganizationChart"/>
    <dgm:cxn modelId="{E57709CE-F8D6-47F5-A0CF-26C206CD26C7}" type="presParOf" srcId="{F1C79743-6D86-46DD-9214-CD37542099BB}" destId="{F6AC36FD-33D4-424B-97B9-C12317E81593}" srcOrd="1" destOrd="0" presId="urn:microsoft.com/office/officeart/2009/3/layout/HorizontalOrganizationChart"/>
    <dgm:cxn modelId="{E1C61471-2C72-4B5A-A140-BC72E91F77F0}" type="presParOf" srcId="{F6AC36FD-33D4-424B-97B9-C12317E81593}" destId="{21609DE0-78F1-4E77-8485-8A2C058D4F77}" srcOrd="0" destOrd="0" presId="urn:microsoft.com/office/officeart/2009/3/layout/HorizontalOrganizationChart"/>
    <dgm:cxn modelId="{09746D11-9CAC-4E25-8B7E-427ECC0C8EBC}" type="presParOf" srcId="{F6AC36FD-33D4-424B-97B9-C12317E81593}" destId="{EA88920E-E20A-49F3-9C5E-13DE71AB2343}" srcOrd="1" destOrd="0" presId="urn:microsoft.com/office/officeart/2009/3/layout/HorizontalOrganizationChart"/>
    <dgm:cxn modelId="{8D135F41-212D-432F-9EA8-0E1176796344}" type="presParOf" srcId="{EA88920E-E20A-49F3-9C5E-13DE71AB2343}" destId="{1D4EDD6D-D8F3-4463-BC09-6525DDEEFA62}" srcOrd="0" destOrd="0" presId="urn:microsoft.com/office/officeart/2009/3/layout/HorizontalOrganizationChart"/>
    <dgm:cxn modelId="{7BBE087D-109D-4093-943E-B243AED2B141}" type="presParOf" srcId="{1D4EDD6D-D8F3-4463-BC09-6525DDEEFA62}" destId="{70281ABB-4AD7-4CC8-B046-2CCA342EC301}" srcOrd="0" destOrd="0" presId="urn:microsoft.com/office/officeart/2009/3/layout/HorizontalOrganizationChart"/>
    <dgm:cxn modelId="{7D01336A-C651-427E-BA47-DFCE6AD42D78}" type="presParOf" srcId="{1D4EDD6D-D8F3-4463-BC09-6525DDEEFA62}" destId="{35A79B07-DDC9-4D35-A5CF-9BD5E3A5912B}" srcOrd="1" destOrd="0" presId="urn:microsoft.com/office/officeart/2009/3/layout/HorizontalOrganizationChart"/>
    <dgm:cxn modelId="{3FEA2ABB-BA05-4AE8-95C1-6585D089DBEB}" type="presParOf" srcId="{EA88920E-E20A-49F3-9C5E-13DE71AB2343}" destId="{4708C3C2-3095-413F-B321-24FD7A448843}" srcOrd="1" destOrd="0" presId="urn:microsoft.com/office/officeart/2009/3/layout/HorizontalOrganizationChart"/>
    <dgm:cxn modelId="{ABE44E66-8704-4747-91F6-0DA8B9259287}" type="presParOf" srcId="{4708C3C2-3095-413F-B321-24FD7A448843}" destId="{C44A00FD-0CB9-493C-A741-D0087938E630}" srcOrd="0" destOrd="0" presId="urn:microsoft.com/office/officeart/2009/3/layout/HorizontalOrganizationChart"/>
    <dgm:cxn modelId="{5BC266BD-B14F-4471-943E-35AE9121571A}" type="presParOf" srcId="{4708C3C2-3095-413F-B321-24FD7A448843}" destId="{B00583F2-00AC-4861-959A-ABF92F44BF98}" srcOrd="1" destOrd="0" presId="urn:microsoft.com/office/officeart/2009/3/layout/HorizontalOrganizationChart"/>
    <dgm:cxn modelId="{B9D5456D-F085-4DF4-BB9C-7978CAD31776}" type="presParOf" srcId="{B00583F2-00AC-4861-959A-ABF92F44BF98}" destId="{BCE1F6B7-F324-4EC1-A1A3-08DE59D94958}" srcOrd="0" destOrd="0" presId="urn:microsoft.com/office/officeart/2009/3/layout/HorizontalOrganizationChart"/>
    <dgm:cxn modelId="{5804A13F-684F-4A57-9939-5F3C4D2031E6}" type="presParOf" srcId="{BCE1F6B7-F324-4EC1-A1A3-08DE59D94958}" destId="{45F1AEDB-FA61-43A8-8F16-5C306513A767}" srcOrd="0" destOrd="0" presId="urn:microsoft.com/office/officeart/2009/3/layout/HorizontalOrganizationChart"/>
    <dgm:cxn modelId="{0549016A-0F94-4024-84D9-AB99F55DCAC0}" type="presParOf" srcId="{BCE1F6B7-F324-4EC1-A1A3-08DE59D94958}" destId="{769DA692-22F8-4A37-999A-2415178EF39A}" srcOrd="1" destOrd="0" presId="urn:microsoft.com/office/officeart/2009/3/layout/HorizontalOrganizationChart"/>
    <dgm:cxn modelId="{1639C19E-806F-4DE4-8A3A-6FF7224E19E1}" type="presParOf" srcId="{B00583F2-00AC-4861-959A-ABF92F44BF98}" destId="{3109CFBF-37F5-4D35-A8FD-A0D8E1061424}" srcOrd="1" destOrd="0" presId="urn:microsoft.com/office/officeart/2009/3/layout/HorizontalOrganizationChart"/>
    <dgm:cxn modelId="{EC472CA2-8FD1-4724-842F-532CCB43A363}" type="presParOf" srcId="{B00583F2-00AC-4861-959A-ABF92F44BF98}" destId="{A31F93AF-16C1-4076-9CDF-917A605FC96B}" srcOrd="2" destOrd="0" presId="urn:microsoft.com/office/officeart/2009/3/layout/HorizontalOrganizationChart"/>
    <dgm:cxn modelId="{DC1E0ECF-BA34-4B00-8060-DEFBFFE68D2B}" type="presParOf" srcId="{4708C3C2-3095-413F-B321-24FD7A448843}" destId="{E4E4C622-5F37-4CDD-A6F5-EF253349ADCE}" srcOrd="2" destOrd="0" presId="urn:microsoft.com/office/officeart/2009/3/layout/HorizontalOrganizationChart"/>
    <dgm:cxn modelId="{4176E869-4ED2-4ED9-9BB0-9476247E64E0}" type="presParOf" srcId="{4708C3C2-3095-413F-B321-24FD7A448843}" destId="{435928F3-9780-4779-8397-FCDC397A2FA5}" srcOrd="3" destOrd="0" presId="urn:microsoft.com/office/officeart/2009/3/layout/HorizontalOrganizationChart"/>
    <dgm:cxn modelId="{4DF7357D-C6AA-49D5-ADC8-5E95AF498DB1}" type="presParOf" srcId="{435928F3-9780-4779-8397-FCDC397A2FA5}" destId="{BF27E75C-46C7-4E5B-BF31-4CF19B125BE7}" srcOrd="0" destOrd="0" presId="urn:microsoft.com/office/officeart/2009/3/layout/HorizontalOrganizationChart"/>
    <dgm:cxn modelId="{289A92D5-F3D6-400B-BA2C-4F8771759E47}" type="presParOf" srcId="{BF27E75C-46C7-4E5B-BF31-4CF19B125BE7}" destId="{834E621B-703D-4DDB-8382-400E8A953ACD}" srcOrd="0" destOrd="0" presId="urn:microsoft.com/office/officeart/2009/3/layout/HorizontalOrganizationChart"/>
    <dgm:cxn modelId="{43450B61-10EB-4077-ABFD-9E48C927AA82}" type="presParOf" srcId="{BF27E75C-46C7-4E5B-BF31-4CF19B125BE7}" destId="{1BA37CB5-792F-4B7C-A8F5-BC5BF4D61795}" srcOrd="1" destOrd="0" presId="urn:microsoft.com/office/officeart/2009/3/layout/HorizontalOrganizationChart"/>
    <dgm:cxn modelId="{DE44B408-DC91-4F95-80FB-B1DEE5189BD3}" type="presParOf" srcId="{435928F3-9780-4779-8397-FCDC397A2FA5}" destId="{5C81E05E-1E44-4058-A2FA-85E9DD8972CF}" srcOrd="1" destOrd="0" presId="urn:microsoft.com/office/officeart/2009/3/layout/HorizontalOrganizationChart"/>
    <dgm:cxn modelId="{F44119AB-F807-47A6-B4C1-DC8CA5342EDF}" type="presParOf" srcId="{435928F3-9780-4779-8397-FCDC397A2FA5}" destId="{3D11C08B-ADE0-4294-9832-C218D2192549}" srcOrd="2" destOrd="0" presId="urn:microsoft.com/office/officeart/2009/3/layout/HorizontalOrganizationChart"/>
    <dgm:cxn modelId="{7CF9923E-C538-4922-A7DC-A0809D0DE8F3}" type="presParOf" srcId="{4708C3C2-3095-413F-B321-24FD7A448843}" destId="{041D9235-D489-462C-8E97-D5C7EFBB6DBA}" srcOrd="4" destOrd="0" presId="urn:microsoft.com/office/officeart/2009/3/layout/HorizontalOrganizationChart"/>
    <dgm:cxn modelId="{396DAB8B-305B-49AE-8A88-3B97C25C9612}" type="presParOf" srcId="{4708C3C2-3095-413F-B321-24FD7A448843}" destId="{54A2239E-943E-45C3-9603-102441246718}" srcOrd="5" destOrd="0" presId="urn:microsoft.com/office/officeart/2009/3/layout/HorizontalOrganizationChart"/>
    <dgm:cxn modelId="{3972482B-BB2C-486D-8B0E-76F93B20BF3F}" type="presParOf" srcId="{54A2239E-943E-45C3-9603-102441246718}" destId="{281A6233-01ED-40B3-84E7-460091D160E2}" srcOrd="0" destOrd="0" presId="urn:microsoft.com/office/officeart/2009/3/layout/HorizontalOrganizationChart"/>
    <dgm:cxn modelId="{CDA83914-6633-40CA-8880-5B9FAE5560A1}" type="presParOf" srcId="{281A6233-01ED-40B3-84E7-460091D160E2}" destId="{AB49181C-9D83-4790-89AE-76BBCF8629D2}" srcOrd="0" destOrd="0" presId="urn:microsoft.com/office/officeart/2009/3/layout/HorizontalOrganizationChart"/>
    <dgm:cxn modelId="{074BD2F2-A28D-44C6-9752-706F9AD01850}" type="presParOf" srcId="{281A6233-01ED-40B3-84E7-460091D160E2}" destId="{04A6E933-8396-482A-B3FF-1C33F94D1642}" srcOrd="1" destOrd="0" presId="urn:microsoft.com/office/officeart/2009/3/layout/HorizontalOrganizationChart"/>
    <dgm:cxn modelId="{FD921265-1A15-4461-8669-32CB7F45F299}" type="presParOf" srcId="{54A2239E-943E-45C3-9603-102441246718}" destId="{759558E3-F730-40FF-B1B2-3DAFD7DEDA36}" srcOrd="1" destOrd="0" presId="urn:microsoft.com/office/officeart/2009/3/layout/HorizontalOrganizationChart"/>
    <dgm:cxn modelId="{2F4F2377-9056-4B13-9B29-4174187BB91D}" type="presParOf" srcId="{54A2239E-943E-45C3-9603-102441246718}" destId="{20555CBD-B89E-47B9-AAA8-A79659A785C0}" srcOrd="2" destOrd="0" presId="urn:microsoft.com/office/officeart/2009/3/layout/HorizontalOrganizationChart"/>
    <dgm:cxn modelId="{77D78C28-8E87-40B8-845D-6C14D0EBB86D}" type="presParOf" srcId="{EA88920E-E20A-49F3-9C5E-13DE71AB2343}" destId="{356ECED5-8970-4837-B322-0EFAA5CCD41C}" srcOrd="2" destOrd="0" presId="urn:microsoft.com/office/officeart/2009/3/layout/HorizontalOrganizationChart"/>
    <dgm:cxn modelId="{0491CDBD-0EB6-43A1-A924-DFDE5ABF39D2}" type="presParOf" srcId="{F6AC36FD-33D4-424B-97B9-C12317E81593}" destId="{7380BD4C-3DA0-43CD-B88D-0B1B62C90924}" srcOrd="2" destOrd="0" presId="urn:microsoft.com/office/officeart/2009/3/layout/HorizontalOrganizationChart"/>
    <dgm:cxn modelId="{E8E9C7FD-45BC-4782-8A1C-9316CEB3721F}" type="presParOf" srcId="{F6AC36FD-33D4-424B-97B9-C12317E81593}" destId="{610021F1-B522-487B-8CF1-15266DF8A8C0}" srcOrd="3" destOrd="0" presId="urn:microsoft.com/office/officeart/2009/3/layout/HorizontalOrganizationChart"/>
    <dgm:cxn modelId="{4C28BC24-582A-40CB-B937-3C48CD80BB25}" type="presParOf" srcId="{610021F1-B522-487B-8CF1-15266DF8A8C0}" destId="{19BD2D75-2141-4994-A0C0-02C9CFF7B066}" srcOrd="0" destOrd="0" presId="urn:microsoft.com/office/officeart/2009/3/layout/HorizontalOrganizationChart"/>
    <dgm:cxn modelId="{B3C0E2B7-CF7B-43BF-A996-4174B81B0C1E}" type="presParOf" srcId="{19BD2D75-2141-4994-A0C0-02C9CFF7B066}" destId="{D828DA98-15D0-400B-B267-7CED6AACD555}" srcOrd="0" destOrd="0" presId="urn:microsoft.com/office/officeart/2009/3/layout/HorizontalOrganizationChart"/>
    <dgm:cxn modelId="{28FE6C48-A203-48B1-9CC1-01B205207A2C}" type="presParOf" srcId="{19BD2D75-2141-4994-A0C0-02C9CFF7B066}" destId="{762A2C55-4016-46C7-A383-449B536C6418}" srcOrd="1" destOrd="0" presId="urn:microsoft.com/office/officeart/2009/3/layout/HorizontalOrganizationChart"/>
    <dgm:cxn modelId="{8BB0E682-CE04-49BD-8563-93E551530A48}" type="presParOf" srcId="{610021F1-B522-487B-8CF1-15266DF8A8C0}" destId="{CA6B7D23-824E-4B7D-BBBC-FEBBE19B3E52}" srcOrd="1" destOrd="0" presId="urn:microsoft.com/office/officeart/2009/3/layout/HorizontalOrganizationChart"/>
    <dgm:cxn modelId="{BF3AEF65-667F-41B5-BF3F-1B49017D5912}" type="presParOf" srcId="{CA6B7D23-824E-4B7D-BBBC-FEBBE19B3E52}" destId="{3A00770B-49B4-4D01-B7CD-041345029078}" srcOrd="0" destOrd="0" presId="urn:microsoft.com/office/officeart/2009/3/layout/HorizontalOrganizationChart"/>
    <dgm:cxn modelId="{94C7A441-ACDA-43AA-9708-B888CE97DF3E}" type="presParOf" srcId="{CA6B7D23-824E-4B7D-BBBC-FEBBE19B3E52}" destId="{34320938-0A3C-4DA4-85E9-A91BE6DD1614}" srcOrd="1" destOrd="0" presId="urn:microsoft.com/office/officeart/2009/3/layout/HorizontalOrganizationChart"/>
    <dgm:cxn modelId="{3A99886A-052C-4A66-8A3D-3520D5A4881E}" type="presParOf" srcId="{34320938-0A3C-4DA4-85E9-A91BE6DD1614}" destId="{FBBB405D-32A3-47EE-A7E4-DFE2648E9EFE}" srcOrd="0" destOrd="0" presId="urn:microsoft.com/office/officeart/2009/3/layout/HorizontalOrganizationChart"/>
    <dgm:cxn modelId="{32A73769-58DB-418B-852E-1EB48A64EE2C}" type="presParOf" srcId="{FBBB405D-32A3-47EE-A7E4-DFE2648E9EFE}" destId="{EA85655D-71BF-49D3-AD6E-728D1295847D}" srcOrd="0" destOrd="0" presId="urn:microsoft.com/office/officeart/2009/3/layout/HorizontalOrganizationChart"/>
    <dgm:cxn modelId="{2982AC39-BF69-4A8D-ADCD-DC838F0C9ADC}" type="presParOf" srcId="{FBBB405D-32A3-47EE-A7E4-DFE2648E9EFE}" destId="{DA214BB0-1577-4F16-908B-DBC87D35733B}" srcOrd="1" destOrd="0" presId="urn:microsoft.com/office/officeart/2009/3/layout/HorizontalOrganizationChart"/>
    <dgm:cxn modelId="{6E7EC7AC-F296-460F-839E-22B814D3AA0C}" type="presParOf" srcId="{34320938-0A3C-4DA4-85E9-A91BE6DD1614}" destId="{71750DCD-4676-42E7-818B-7B2D89410808}" srcOrd="1" destOrd="0" presId="urn:microsoft.com/office/officeart/2009/3/layout/HorizontalOrganizationChart"/>
    <dgm:cxn modelId="{6FE2C496-E848-4F35-9A54-3C4E6E0009FB}" type="presParOf" srcId="{71750DCD-4676-42E7-818B-7B2D89410808}" destId="{11089167-8160-4ACF-9AE6-B798298AE355}" srcOrd="0" destOrd="0" presId="urn:microsoft.com/office/officeart/2009/3/layout/HorizontalOrganizationChart"/>
    <dgm:cxn modelId="{02D13933-05C4-4E7E-90C6-A76823CBCEF2}" type="presParOf" srcId="{71750DCD-4676-42E7-818B-7B2D89410808}" destId="{92445417-AD93-46B3-8438-A742A49D4088}" srcOrd="1" destOrd="0" presId="urn:microsoft.com/office/officeart/2009/3/layout/HorizontalOrganizationChart"/>
    <dgm:cxn modelId="{E756E0AB-45DC-4148-A1CE-ADE716BB8F1F}" type="presParOf" srcId="{92445417-AD93-46B3-8438-A742A49D4088}" destId="{D9E82A3E-E48F-41A9-A838-031322DA8064}" srcOrd="0" destOrd="0" presId="urn:microsoft.com/office/officeart/2009/3/layout/HorizontalOrganizationChart"/>
    <dgm:cxn modelId="{9190B4E0-221F-493B-B1E0-32EB8E579638}" type="presParOf" srcId="{D9E82A3E-E48F-41A9-A838-031322DA8064}" destId="{375BB2C1-605F-4ECB-A7CA-75D14345D749}" srcOrd="0" destOrd="0" presId="urn:microsoft.com/office/officeart/2009/3/layout/HorizontalOrganizationChart"/>
    <dgm:cxn modelId="{7C5A6EFF-C43A-49E2-9706-E2F84B27C1E2}" type="presParOf" srcId="{D9E82A3E-E48F-41A9-A838-031322DA8064}" destId="{3BBA4FB2-0C13-4D3A-ABE6-15B25DC294DD}" srcOrd="1" destOrd="0" presId="urn:microsoft.com/office/officeart/2009/3/layout/HorizontalOrganizationChart"/>
    <dgm:cxn modelId="{6779AD25-C963-4D4E-8AA6-927915FE33CD}" type="presParOf" srcId="{92445417-AD93-46B3-8438-A742A49D4088}" destId="{365721EF-075E-41C1-ABD7-1E434988A6D0}" srcOrd="1" destOrd="0" presId="urn:microsoft.com/office/officeart/2009/3/layout/HorizontalOrganizationChart"/>
    <dgm:cxn modelId="{AB07348A-D9DE-4063-A44A-E416474C2663}" type="presParOf" srcId="{92445417-AD93-46B3-8438-A742A49D4088}" destId="{239DA4E7-04F0-4404-AF36-91B5C1809BC9}" srcOrd="2" destOrd="0" presId="urn:microsoft.com/office/officeart/2009/3/layout/HorizontalOrganizationChart"/>
    <dgm:cxn modelId="{2E946403-AEA7-4AFC-B9F4-84D7FA1F4745}" type="presParOf" srcId="{71750DCD-4676-42E7-818B-7B2D89410808}" destId="{AA63EA6C-1AAF-4F9E-ACE0-A6025C4180F0}" srcOrd="2" destOrd="0" presId="urn:microsoft.com/office/officeart/2009/3/layout/HorizontalOrganizationChart"/>
    <dgm:cxn modelId="{649B72F9-209B-40BD-9F8B-E7D14EACC41B}" type="presParOf" srcId="{71750DCD-4676-42E7-818B-7B2D89410808}" destId="{8D9F48A8-2BEA-4B38-A99E-40CE41600AA4}" srcOrd="3" destOrd="0" presId="urn:microsoft.com/office/officeart/2009/3/layout/HorizontalOrganizationChart"/>
    <dgm:cxn modelId="{DD4C0E60-70C5-4C45-BAB2-5F01DE87987B}" type="presParOf" srcId="{8D9F48A8-2BEA-4B38-A99E-40CE41600AA4}" destId="{11C498ED-6F79-42DE-9640-E28E94FC22D2}" srcOrd="0" destOrd="0" presId="urn:microsoft.com/office/officeart/2009/3/layout/HorizontalOrganizationChart"/>
    <dgm:cxn modelId="{51876175-4CD3-4276-A64A-700E3CCCC5C9}" type="presParOf" srcId="{11C498ED-6F79-42DE-9640-E28E94FC22D2}" destId="{D002767A-73F7-480E-A64C-0DD3A6CD1C46}" srcOrd="0" destOrd="0" presId="urn:microsoft.com/office/officeart/2009/3/layout/HorizontalOrganizationChart"/>
    <dgm:cxn modelId="{4B8C8EBE-B30F-4252-8951-4E3FCB2A4A0A}" type="presParOf" srcId="{11C498ED-6F79-42DE-9640-E28E94FC22D2}" destId="{22FA768B-D4B5-4B52-972B-21379BE5FCE0}" srcOrd="1" destOrd="0" presId="urn:microsoft.com/office/officeart/2009/3/layout/HorizontalOrganizationChart"/>
    <dgm:cxn modelId="{0ADD34FB-A8E5-4DF4-AC4A-B83DF9A6994C}" type="presParOf" srcId="{8D9F48A8-2BEA-4B38-A99E-40CE41600AA4}" destId="{0BF09673-7B29-49F5-8EFC-BB1FBA05D1B3}" srcOrd="1" destOrd="0" presId="urn:microsoft.com/office/officeart/2009/3/layout/HorizontalOrganizationChart"/>
    <dgm:cxn modelId="{7E2C660F-24A1-4144-9D1D-1C0A7D0E0415}" type="presParOf" srcId="{8D9F48A8-2BEA-4B38-A99E-40CE41600AA4}" destId="{3918FD20-97CA-427E-A2C7-1152296D1E71}" srcOrd="2" destOrd="0" presId="urn:microsoft.com/office/officeart/2009/3/layout/HorizontalOrganizationChart"/>
    <dgm:cxn modelId="{8B442B03-55EC-4FC1-BED9-4C93B81C4DC3}" type="presParOf" srcId="{34320938-0A3C-4DA4-85E9-A91BE6DD1614}" destId="{B080A43A-E957-4A82-9E2C-1B50B5509B21}" srcOrd="2" destOrd="0" presId="urn:microsoft.com/office/officeart/2009/3/layout/HorizontalOrganizationChart"/>
    <dgm:cxn modelId="{97FEB361-C4D1-4D92-8C1B-AACD2F15F308}" type="presParOf" srcId="{CA6B7D23-824E-4B7D-BBBC-FEBBE19B3E52}" destId="{59BDC4E5-4072-4D88-8F5F-547676BD79E5}" srcOrd="2" destOrd="0" presId="urn:microsoft.com/office/officeart/2009/3/layout/HorizontalOrganizationChart"/>
    <dgm:cxn modelId="{EE352267-7FB7-4554-8B39-89EF3FB8E262}" type="presParOf" srcId="{CA6B7D23-824E-4B7D-BBBC-FEBBE19B3E52}" destId="{4E249BDE-19A9-4AC4-9236-C85B33894ADC}" srcOrd="3" destOrd="0" presId="urn:microsoft.com/office/officeart/2009/3/layout/HorizontalOrganizationChart"/>
    <dgm:cxn modelId="{323D3275-E1C4-43F8-8BC4-6A033F7F42DC}" type="presParOf" srcId="{4E249BDE-19A9-4AC4-9236-C85B33894ADC}" destId="{7D26B371-E6CE-4A82-9C14-165D2C05F41D}" srcOrd="0" destOrd="0" presId="urn:microsoft.com/office/officeart/2009/3/layout/HorizontalOrganizationChart"/>
    <dgm:cxn modelId="{C6E28EA8-40EE-4AEA-B3F7-DEAC9E4B8DDE}" type="presParOf" srcId="{7D26B371-E6CE-4A82-9C14-165D2C05F41D}" destId="{2C251FCF-BCD0-4823-A8D7-FC95CB23B5F1}" srcOrd="0" destOrd="0" presId="urn:microsoft.com/office/officeart/2009/3/layout/HorizontalOrganizationChart"/>
    <dgm:cxn modelId="{56649F22-9644-4382-93E8-83708253F2AF}" type="presParOf" srcId="{7D26B371-E6CE-4A82-9C14-165D2C05F41D}" destId="{78A17E75-F05C-4BB9-8BC7-ECE1B463C56E}" srcOrd="1" destOrd="0" presId="urn:microsoft.com/office/officeart/2009/3/layout/HorizontalOrganizationChart"/>
    <dgm:cxn modelId="{F92F14A4-C2A2-4425-B0F7-41BA07762B60}" type="presParOf" srcId="{4E249BDE-19A9-4AC4-9236-C85B33894ADC}" destId="{D374833F-1A7E-4BC1-A734-897A282FE6C9}" srcOrd="1" destOrd="0" presId="urn:microsoft.com/office/officeart/2009/3/layout/HorizontalOrganizationChart"/>
    <dgm:cxn modelId="{9C400C50-1012-4DD8-AEE2-B46C0F6290E2}" type="presParOf" srcId="{D374833F-1A7E-4BC1-A734-897A282FE6C9}" destId="{551F4291-D99F-4B4B-9FD0-8696FAF0DD8F}" srcOrd="0" destOrd="0" presId="urn:microsoft.com/office/officeart/2009/3/layout/HorizontalOrganizationChart"/>
    <dgm:cxn modelId="{AB80C616-EA62-4E2F-B113-AA569BB9983A}" type="presParOf" srcId="{D374833F-1A7E-4BC1-A734-897A282FE6C9}" destId="{B4D6978D-44F6-492E-88A3-52A6AE6CC0A2}" srcOrd="1" destOrd="0" presId="urn:microsoft.com/office/officeart/2009/3/layout/HorizontalOrganizationChart"/>
    <dgm:cxn modelId="{105CBF7B-D36F-4003-A116-56D00427A15F}" type="presParOf" srcId="{B4D6978D-44F6-492E-88A3-52A6AE6CC0A2}" destId="{1B2C8B21-9B03-4551-BC05-0D3581A62E27}" srcOrd="0" destOrd="0" presId="urn:microsoft.com/office/officeart/2009/3/layout/HorizontalOrganizationChart"/>
    <dgm:cxn modelId="{C409991E-53E1-4B01-86D8-B3BE93ED415D}" type="presParOf" srcId="{1B2C8B21-9B03-4551-BC05-0D3581A62E27}" destId="{EA0A17CA-0A3F-45A3-AA34-7FC0C1157C9F}" srcOrd="0" destOrd="0" presId="urn:microsoft.com/office/officeart/2009/3/layout/HorizontalOrganizationChart"/>
    <dgm:cxn modelId="{530F2C0F-1089-422A-A13F-1600802FBA2B}" type="presParOf" srcId="{1B2C8B21-9B03-4551-BC05-0D3581A62E27}" destId="{CBF76CB3-680F-416A-8D3F-8C86147B879E}" srcOrd="1" destOrd="0" presId="urn:microsoft.com/office/officeart/2009/3/layout/HorizontalOrganizationChart"/>
    <dgm:cxn modelId="{639054E5-E998-4863-9AD6-8635A80755B5}" type="presParOf" srcId="{B4D6978D-44F6-492E-88A3-52A6AE6CC0A2}" destId="{91217294-2716-4A2E-9059-7582F60092EF}" srcOrd="1" destOrd="0" presId="urn:microsoft.com/office/officeart/2009/3/layout/HorizontalOrganizationChart"/>
    <dgm:cxn modelId="{33B62354-AE75-4C14-8F3C-6ECA791A1CF0}" type="presParOf" srcId="{B4D6978D-44F6-492E-88A3-52A6AE6CC0A2}" destId="{A8F1E4D1-C485-4B49-AE1E-F8ED0BC939DD}" srcOrd="2" destOrd="0" presId="urn:microsoft.com/office/officeart/2009/3/layout/HorizontalOrganizationChart"/>
    <dgm:cxn modelId="{F485FB32-F81B-4521-B8E6-7A3ED774E54B}" type="presParOf" srcId="{D374833F-1A7E-4BC1-A734-897A282FE6C9}" destId="{D0A41696-DC3B-48F2-81F8-AE119015DFB1}" srcOrd="2" destOrd="0" presId="urn:microsoft.com/office/officeart/2009/3/layout/HorizontalOrganizationChart"/>
    <dgm:cxn modelId="{0626D19C-745D-4DB4-BC93-1F08EE15E8FE}" type="presParOf" srcId="{D374833F-1A7E-4BC1-A734-897A282FE6C9}" destId="{DF4F2BD8-F7CC-4C33-A1F8-C4A4F784073B}" srcOrd="3" destOrd="0" presId="urn:microsoft.com/office/officeart/2009/3/layout/HorizontalOrganizationChart"/>
    <dgm:cxn modelId="{C8348A9E-950D-4E33-A736-D8F88FA53F17}" type="presParOf" srcId="{DF4F2BD8-F7CC-4C33-A1F8-C4A4F784073B}" destId="{F1D849B2-8321-4E7A-A35B-3C3500C81155}" srcOrd="0" destOrd="0" presId="urn:microsoft.com/office/officeart/2009/3/layout/HorizontalOrganizationChart"/>
    <dgm:cxn modelId="{35B68124-5152-4E71-B8D2-41C04AB44EA4}" type="presParOf" srcId="{F1D849B2-8321-4E7A-A35B-3C3500C81155}" destId="{5B017574-D20D-4EA7-85A4-9B383EB4AC0E}" srcOrd="0" destOrd="0" presId="urn:microsoft.com/office/officeart/2009/3/layout/HorizontalOrganizationChart"/>
    <dgm:cxn modelId="{629A3CF7-D6CC-43AE-9D9B-3BE8F8BD0A68}" type="presParOf" srcId="{F1D849B2-8321-4E7A-A35B-3C3500C81155}" destId="{23659922-5943-463F-92FC-4259753AA4EE}" srcOrd="1" destOrd="0" presId="urn:microsoft.com/office/officeart/2009/3/layout/HorizontalOrganizationChart"/>
    <dgm:cxn modelId="{F2F67387-3CD0-4905-9240-1FAF2F6B980E}" type="presParOf" srcId="{DF4F2BD8-F7CC-4C33-A1F8-C4A4F784073B}" destId="{62A14AA6-FA80-4291-A39D-081C63AA30D8}" srcOrd="1" destOrd="0" presId="urn:microsoft.com/office/officeart/2009/3/layout/HorizontalOrganizationChart"/>
    <dgm:cxn modelId="{CEF3FBB0-619F-41AF-9868-DE62E3F3635E}" type="presParOf" srcId="{DF4F2BD8-F7CC-4C33-A1F8-C4A4F784073B}" destId="{7D62A382-5825-4185-BB8C-62884B07BAEB}" srcOrd="2" destOrd="0" presId="urn:microsoft.com/office/officeart/2009/3/layout/HorizontalOrganizationChart"/>
    <dgm:cxn modelId="{3D61383D-9E0C-409B-B972-D837A7847319}" type="presParOf" srcId="{4E249BDE-19A9-4AC4-9236-C85B33894ADC}" destId="{32118C19-A61C-4A20-9190-8B11037031B2}" srcOrd="2" destOrd="0" presId="urn:microsoft.com/office/officeart/2009/3/layout/HorizontalOrganizationChart"/>
    <dgm:cxn modelId="{91042CF7-B440-4BA7-9D5A-E31A5A63E5F2}" type="presParOf" srcId="{CA6B7D23-824E-4B7D-BBBC-FEBBE19B3E52}" destId="{158A638D-E7A8-41CE-B52D-238E0FC8C4E7}" srcOrd="4" destOrd="0" presId="urn:microsoft.com/office/officeart/2009/3/layout/HorizontalOrganizationChart"/>
    <dgm:cxn modelId="{95E06A2B-672E-485C-A95E-D9702A49AE8A}" type="presParOf" srcId="{CA6B7D23-824E-4B7D-BBBC-FEBBE19B3E52}" destId="{3827745C-538D-4328-A29D-B1C998D88E78}" srcOrd="5" destOrd="0" presId="urn:microsoft.com/office/officeart/2009/3/layout/HorizontalOrganizationChart"/>
    <dgm:cxn modelId="{91C55BA9-7C09-4293-84EB-0D578DFF2DD2}" type="presParOf" srcId="{3827745C-538D-4328-A29D-B1C998D88E78}" destId="{B5D1430B-F68D-47F6-85A7-3068F3FDE839}" srcOrd="0" destOrd="0" presId="urn:microsoft.com/office/officeart/2009/3/layout/HorizontalOrganizationChart"/>
    <dgm:cxn modelId="{7B092330-172D-4324-BAC4-A09D9BAF20F8}" type="presParOf" srcId="{B5D1430B-F68D-47F6-85A7-3068F3FDE839}" destId="{59274D10-C032-42C2-A5F4-AE0EC53C2CC5}" srcOrd="0" destOrd="0" presId="urn:microsoft.com/office/officeart/2009/3/layout/HorizontalOrganizationChart"/>
    <dgm:cxn modelId="{29EAEF48-78AF-430F-B3A0-769636043D10}" type="presParOf" srcId="{B5D1430B-F68D-47F6-85A7-3068F3FDE839}" destId="{991EC1A6-5CC8-4848-A498-F7D869ABAA0A}" srcOrd="1" destOrd="0" presId="urn:microsoft.com/office/officeart/2009/3/layout/HorizontalOrganizationChart"/>
    <dgm:cxn modelId="{FA963E3E-7EA2-4B06-97D0-E244F22A9963}" type="presParOf" srcId="{3827745C-538D-4328-A29D-B1C998D88E78}" destId="{578B7210-4FA1-4E5A-AC8A-C6F569ECB987}" srcOrd="1" destOrd="0" presId="urn:microsoft.com/office/officeart/2009/3/layout/HorizontalOrganizationChart"/>
    <dgm:cxn modelId="{C1403993-2EEA-46BE-B7AB-1D72F4BD3C85}" type="presParOf" srcId="{578B7210-4FA1-4E5A-AC8A-C6F569ECB987}" destId="{214FC50A-4490-4FED-B5DB-B820BF27F8C8}" srcOrd="0" destOrd="0" presId="urn:microsoft.com/office/officeart/2009/3/layout/HorizontalOrganizationChart"/>
    <dgm:cxn modelId="{8983F403-CD5F-40AE-8D97-16252EF199FC}" type="presParOf" srcId="{578B7210-4FA1-4E5A-AC8A-C6F569ECB987}" destId="{6541920E-2C44-4D09-9EC2-955F0E86DAB5}" srcOrd="1" destOrd="0" presId="urn:microsoft.com/office/officeart/2009/3/layout/HorizontalOrganizationChart"/>
    <dgm:cxn modelId="{8B9ABBCD-60D2-4533-A66F-724D20DB782B}" type="presParOf" srcId="{6541920E-2C44-4D09-9EC2-955F0E86DAB5}" destId="{AFA7681E-688A-48FE-9000-E6DE3B87C8F3}" srcOrd="0" destOrd="0" presId="urn:microsoft.com/office/officeart/2009/3/layout/HorizontalOrganizationChart"/>
    <dgm:cxn modelId="{12ED5343-353C-4CD3-8613-06FF7A63981C}" type="presParOf" srcId="{AFA7681E-688A-48FE-9000-E6DE3B87C8F3}" destId="{F9067DFF-2DB8-4149-8847-9C22B73A40CF}" srcOrd="0" destOrd="0" presId="urn:microsoft.com/office/officeart/2009/3/layout/HorizontalOrganizationChart"/>
    <dgm:cxn modelId="{82225060-8AB7-41C1-A6F9-77505A1AE380}" type="presParOf" srcId="{AFA7681E-688A-48FE-9000-E6DE3B87C8F3}" destId="{E9F80FD0-E779-4E2C-8266-F0DE5F907B6C}" srcOrd="1" destOrd="0" presId="urn:microsoft.com/office/officeart/2009/3/layout/HorizontalOrganizationChart"/>
    <dgm:cxn modelId="{53F5F423-A630-4471-A855-5B558B4CE322}" type="presParOf" srcId="{6541920E-2C44-4D09-9EC2-955F0E86DAB5}" destId="{64495EE0-11D7-4170-BB78-5514B0F9BA47}" srcOrd="1" destOrd="0" presId="urn:microsoft.com/office/officeart/2009/3/layout/HorizontalOrganizationChart"/>
    <dgm:cxn modelId="{BBC13356-FB4A-4A8E-85C1-47B0F2FAD5FB}" type="presParOf" srcId="{6541920E-2C44-4D09-9EC2-955F0E86DAB5}" destId="{0B25D55E-BCC8-4881-88C8-D9B7CD587DD7}" srcOrd="2" destOrd="0" presId="urn:microsoft.com/office/officeart/2009/3/layout/HorizontalOrganizationChart"/>
    <dgm:cxn modelId="{BD207FED-A27B-4434-B853-122348736E4A}" type="presParOf" srcId="{578B7210-4FA1-4E5A-AC8A-C6F569ECB987}" destId="{6F6E0F05-F2FB-4A14-8077-031E25CD9AFD}" srcOrd="2" destOrd="0" presId="urn:microsoft.com/office/officeart/2009/3/layout/HorizontalOrganizationChart"/>
    <dgm:cxn modelId="{84B8AE01-1278-4CBD-84A8-6BA8B4F33EE5}" type="presParOf" srcId="{578B7210-4FA1-4E5A-AC8A-C6F569ECB987}" destId="{E54A88D6-811B-4BD3-AD95-15D0C7999C21}" srcOrd="3" destOrd="0" presId="urn:microsoft.com/office/officeart/2009/3/layout/HorizontalOrganizationChart"/>
    <dgm:cxn modelId="{5C84250C-C69B-4031-8782-13EA50DD5D16}" type="presParOf" srcId="{E54A88D6-811B-4BD3-AD95-15D0C7999C21}" destId="{967EC3C7-7B73-4399-BEB2-7E0AE9C3D1C5}" srcOrd="0" destOrd="0" presId="urn:microsoft.com/office/officeart/2009/3/layout/HorizontalOrganizationChart"/>
    <dgm:cxn modelId="{74EECFD9-C2C4-4DDE-93E0-24AEAE982546}" type="presParOf" srcId="{967EC3C7-7B73-4399-BEB2-7E0AE9C3D1C5}" destId="{F33A5469-EDD8-4834-BED9-47DAD70663D6}" srcOrd="0" destOrd="0" presId="urn:microsoft.com/office/officeart/2009/3/layout/HorizontalOrganizationChart"/>
    <dgm:cxn modelId="{058D5BDD-BC26-45DF-A06E-4F744AF04E2D}" type="presParOf" srcId="{967EC3C7-7B73-4399-BEB2-7E0AE9C3D1C5}" destId="{09F744F1-4C51-46A7-A6DD-59367258D3C8}" srcOrd="1" destOrd="0" presId="urn:microsoft.com/office/officeart/2009/3/layout/HorizontalOrganizationChart"/>
    <dgm:cxn modelId="{38DDFAB3-5AA6-443C-8B29-895A2AE53B36}" type="presParOf" srcId="{E54A88D6-811B-4BD3-AD95-15D0C7999C21}" destId="{DA996926-D821-4FA1-A9A3-B32AF7D3A860}" srcOrd="1" destOrd="0" presId="urn:microsoft.com/office/officeart/2009/3/layout/HorizontalOrganizationChart"/>
    <dgm:cxn modelId="{3314D1F6-D035-4529-BBC3-EE76BDB43811}" type="presParOf" srcId="{E54A88D6-811B-4BD3-AD95-15D0C7999C21}" destId="{C92AC545-396C-4D76-94CA-3AA093D3ABCB}" srcOrd="2" destOrd="0" presId="urn:microsoft.com/office/officeart/2009/3/layout/HorizontalOrganizationChart"/>
    <dgm:cxn modelId="{1CBC6923-0692-49B2-8766-77A52D2E8963}" type="presParOf" srcId="{3827745C-538D-4328-A29D-B1C998D88E78}" destId="{9CD599B8-392C-42C7-804E-EA2B17037295}" srcOrd="2" destOrd="0" presId="urn:microsoft.com/office/officeart/2009/3/layout/HorizontalOrganizationChart"/>
    <dgm:cxn modelId="{7C694C8E-A9EA-4B74-8883-3952732A90C6}" type="presParOf" srcId="{CA6B7D23-824E-4B7D-BBBC-FEBBE19B3E52}" destId="{6AA7E578-87D8-4872-8571-FE5603B14D14}" srcOrd="6" destOrd="0" presId="urn:microsoft.com/office/officeart/2009/3/layout/HorizontalOrganizationChart"/>
    <dgm:cxn modelId="{AB0F5535-14E3-40AF-9527-1588BF6C942D}" type="presParOf" srcId="{CA6B7D23-824E-4B7D-BBBC-FEBBE19B3E52}" destId="{92F31171-E69B-48D0-AA2D-C08E36903D0F}" srcOrd="7" destOrd="0" presId="urn:microsoft.com/office/officeart/2009/3/layout/HorizontalOrganizationChart"/>
    <dgm:cxn modelId="{EE59A047-C0D0-422E-A89F-7C1A89EA12D0}" type="presParOf" srcId="{92F31171-E69B-48D0-AA2D-C08E36903D0F}" destId="{2B114393-199C-43E3-8211-27ED274C7106}" srcOrd="0" destOrd="0" presId="urn:microsoft.com/office/officeart/2009/3/layout/HorizontalOrganizationChart"/>
    <dgm:cxn modelId="{22DE9176-D22A-4456-949C-FDE8961B163E}" type="presParOf" srcId="{2B114393-199C-43E3-8211-27ED274C7106}" destId="{EB839DC1-02DE-471D-A6D6-941188128F63}" srcOrd="0" destOrd="0" presId="urn:microsoft.com/office/officeart/2009/3/layout/HorizontalOrganizationChart"/>
    <dgm:cxn modelId="{217E41DA-01DF-41B0-AD3D-66786E55D10B}" type="presParOf" srcId="{2B114393-199C-43E3-8211-27ED274C7106}" destId="{251B6268-5BA4-46E2-A397-4F4381EE50EA}" srcOrd="1" destOrd="0" presId="urn:microsoft.com/office/officeart/2009/3/layout/HorizontalOrganizationChart"/>
    <dgm:cxn modelId="{277CA718-09E5-4B7D-944E-5BFF95C4692B}" type="presParOf" srcId="{92F31171-E69B-48D0-AA2D-C08E36903D0F}" destId="{C2E67076-9C3B-443F-9696-877A75EB6056}" srcOrd="1" destOrd="0" presId="urn:microsoft.com/office/officeart/2009/3/layout/HorizontalOrganizationChart"/>
    <dgm:cxn modelId="{7456FCA7-EF32-4014-81AD-F7258701AB59}" type="presParOf" srcId="{92F31171-E69B-48D0-AA2D-C08E36903D0F}" destId="{FCC52F1C-EE7F-45C7-B7B0-605E88B0EB38}" srcOrd="2" destOrd="0" presId="urn:microsoft.com/office/officeart/2009/3/layout/HorizontalOrganizationChart"/>
    <dgm:cxn modelId="{3DCD3E06-CC9D-4F94-A2D9-3FA2AF633C72}" type="presParOf" srcId="{610021F1-B522-487B-8CF1-15266DF8A8C0}" destId="{FC7F9C50-3BD4-4407-9C69-06D88F25CA2B}" srcOrd="2" destOrd="0" presId="urn:microsoft.com/office/officeart/2009/3/layout/HorizontalOrganizationChart"/>
    <dgm:cxn modelId="{2A605094-C752-4036-BDE0-13449E0AFF44}" type="presParOf" srcId="{F6AC36FD-33D4-424B-97B9-C12317E81593}" destId="{3D3EEF98-53A9-4459-849C-179F38BD06AC}" srcOrd="4" destOrd="0" presId="urn:microsoft.com/office/officeart/2009/3/layout/HorizontalOrganizationChart"/>
    <dgm:cxn modelId="{F8DE64ED-4318-4B2E-95BA-E88FB31A4630}" type="presParOf" srcId="{F6AC36FD-33D4-424B-97B9-C12317E81593}" destId="{D8109105-A21D-4410-B876-330725B98C03}" srcOrd="5" destOrd="0" presId="urn:microsoft.com/office/officeart/2009/3/layout/HorizontalOrganizationChart"/>
    <dgm:cxn modelId="{F322B90C-D144-414A-8211-0DF2938895DE}" type="presParOf" srcId="{D8109105-A21D-4410-B876-330725B98C03}" destId="{4D02E281-92AE-4CFA-B081-CC24D5FBE8E4}" srcOrd="0" destOrd="0" presId="urn:microsoft.com/office/officeart/2009/3/layout/HorizontalOrganizationChart"/>
    <dgm:cxn modelId="{298BDED3-0F27-42A5-A367-26D35867AE91}" type="presParOf" srcId="{4D02E281-92AE-4CFA-B081-CC24D5FBE8E4}" destId="{1BB7C2DD-EACC-45BE-82CE-004D2764CB27}" srcOrd="0" destOrd="0" presId="urn:microsoft.com/office/officeart/2009/3/layout/HorizontalOrganizationChart"/>
    <dgm:cxn modelId="{0EA27DBB-AC6F-4021-B4A7-E4E56ABC6A74}" type="presParOf" srcId="{4D02E281-92AE-4CFA-B081-CC24D5FBE8E4}" destId="{1C7349A7-919D-4F82-95EE-151D6322B331}" srcOrd="1" destOrd="0" presId="urn:microsoft.com/office/officeart/2009/3/layout/HorizontalOrganizationChart"/>
    <dgm:cxn modelId="{7532CA80-26D9-4B98-B0C9-024B5D58B5AE}" type="presParOf" srcId="{D8109105-A21D-4410-B876-330725B98C03}" destId="{BAF26BC0-BE90-4E43-AE14-17BD5D2D7664}" srcOrd="1" destOrd="0" presId="urn:microsoft.com/office/officeart/2009/3/layout/HorizontalOrganizationChart"/>
    <dgm:cxn modelId="{E16D1544-121C-48B4-AB24-F4E27138D3BF}" type="presParOf" srcId="{D8109105-A21D-4410-B876-330725B98C03}" destId="{7E5BB3CC-8082-4679-9995-5D687BF2207A}" srcOrd="2" destOrd="0" presId="urn:microsoft.com/office/officeart/2009/3/layout/HorizontalOrganizationChart"/>
    <dgm:cxn modelId="{88FA1152-913F-4A14-BB56-D6C5900D7035}" type="presParOf" srcId="{F1C79743-6D86-46DD-9214-CD37542099BB}" destId="{B9CC1478-7C28-4AB8-A890-6161629120B0}" srcOrd="2" destOrd="0" presId="urn:microsoft.com/office/officeart/2009/3/layout/Horizontal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EEF98-53A9-4459-849C-179F38BD06AC}">
      <dsp:nvSpPr>
        <dsp:cNvPr id="0" name=""/>
        <dsp:cNvSpPr/>
      </dsp:nvSpPr>
      <dsp:spPr>
        <a:xfrm>
          <a:off x="2184052" y="2553876"/>
          <a:ext cx="289222" cy="1710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1710028"/>
              </a:lnTo>
              <a:lnTo>
                <a:pt x="289222" y="17100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7E578-87D8-4872-8571-FE5603B14D14}">
      <dsp:nvSpPr>
        <dsp:cNvPr id="0" name=""/>
        <dsp:cNvSpPr/>
      </dsp:nvSpPr>
      <dsp:spPr>
        <a:xfrm>
          <a:off x="3919388" y="3642076"/>
          <a:ext cx="289222" cy="1554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1554571"/>
              </a:lnTo>
              <a:lnTo>
                <a:pt x="289222" y="1554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E0F05-F2FB-4A14-8077-031E25CD9AFD}">
      <dsp:nvSpPr>
        <dsp:cNvPr id="0" name=""/>
        <dsp:cNvSpPr/>
      </dsp:nvSpPr>
      <dsp:spPr>
        <a:xfrm>
          <a:off x="5654724" y="4574819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FC50A-4490-4FED-B5DB-B820BF27F8C8}">
      <dsp:nvSpPr>
        <dsp:cNvPr id="0" name=""/>
        <dsp:cNvSpPr/>
      </dsp:nvSpPr>
      <dsp:spPr>
        <a:xfrm>
          <a:off x="5654724" y="4263905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A638D-E7A8-41CE-B52D-238E0FC8C4E7}">
      <dsp:nvSpPr>
        <dsp:cNvPr id="0" name=""/>
        <dsp:cNvSpPr/>
      </dsp:nvSpPr>
      <dsp:spPr>
        <a:xfrm>
          <a:off x="3919388" y="3642076"/>
          <a:ext cx="289222" cy="93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932743"/>
              </a:lnTo>
              <a:lnTo>
                <a:pt x="289222" y="9327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41696-DC3B-48F2-81F8-AE119015DFB1}">
      <dsp:nvSpPr>
        <dsp:cNvPr id="0" name=""/>
        <dsp:cNvSpPr/>
      </dsp:nvSpPr>
      <dsp:spPr>
        <a:xfrm>
          <a:off x="5654724" y="3331162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F4291-D99F-4B4B-9FD0-8696FAF0DD8F}">
      <dsp:nvSpPr>
        <dsp:cNvPr id="0" name=""/>
        <dsp:cNvSpPr/>
      </dsp:nvSpPr>
      <dsp:spPr>
        <a:xfrm>
          <a:off x="5654724" y="3020247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C4E5-4072-4D88-8F5F-547676BD79E5}">
      <dsp:nvSpPr>
        <dsp:cNvPr id="0" name=""/>
        <dsp:cNvSpPr/>
      </dsp:nvSpPr>
      <dsp:spPr>
        <a:xfrm>
          <a:off x="3919388" y="3331162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3EA6C-1AAF-4F9E-ACE0-A6025C4180F0}">
      <dsp:nvSpPr>
        <dsp:cNvPr id="0" name=""/>
        <dsp:cNvSpPr/>
      </dsp:nvSpPr>
      <dsp:spPr>
        <a:xfrm>
          <a:off x="5654724" y="2087504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310914"/>
              </a:lnTo>
              <a:lnTo>
                <a:pt x="289222" y="3109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089167-8160-4ACF-9AE6-B798298AE355}">
      <dsp:nvSpPr>
        <dsp:cNvPr id="0" name=""/>
        <dsp:cNvSpPr/>
      </dsp:nvSpPr>
      <dsp:spPr>
        <a:xfrm>
          <a:off x="5654724" y="1776590"/>
          <a:ext cx="289222" cy="310914"/>
        </a:xfrm>
        <a:custGeom>
          <a:avLst/>
          <a:gdLst/>
          <a:ahLst/>
          <a:cxnLst/>
          <a:rect l="0" t="0" r="0" b="0"/>
          <a:pathLst>
            <a:path>
              <a:moveTo>
                <a:pt x="0" y="310914"/>
              </a:moveTo>
              <a:lnTo>
                <a:pt x="144611" y="310914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0770B-49B4-4D01-B7CD-041345029078}">
      <dsp:nvSpPr>
        <dsp:cNvPr id="0" name=""/>
        <dsp:cNvSpPr/>
      </dsp:nvSpPr>
      <dsp:spPr>
        <a:xfrm>
          <a:off x="3919388" y="2087504"/>
          <a:ext cx="289222" cy="1554571"/>
        </a:xfrm>
        <a:custGeom>
          <a:avLst/>
          <a:gdLst/>
          <a:ahLst/>
          <a:cxnLst/>
          <a:rect l="0" t="0" r="0" b="0"/>
          <a:pathLst>
            <a:path>
              <a:moveTo>
                <a:pt x="0" y="1554571"/>
              </a:moveTo>
              <a:lnTo>
                <a:pt x="144611" y="1554571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0BD4C-3DA0-43CD-B88D-0B1B62C90924}">
      <dsp:nvSpPr>
        <dsp:cNvPr id="0" name=""/>
        <dsp:cNvSpPr/>
      </dsp:nvSpPr>
      <dsp:spPr>
        <a:xfrm>
          <a:off x="2184052" y="2553876"/>
          <a:ext cx="289222" cy="1088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1088200"/>
              </a:lnTo>
              <a:lnTo>
                <a:pt x="289222" y="108820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D9235-D489-462C-8E97-D5C7EFBB6DBA}">
      <dsp:nvSpPr>
        <dsp:cNvPr id="0" name=""/>
        <dsp:cNvSpPr/>
      </dsp:nvSpPr>
      <dsp:spPr>
        <a:xfrm>
          <a:off x="3919388" y="843847"/>
          <a:ext cx="289222" cy="621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4611" y="0"/>
              </a:lnTo>
              <a:lnTo>
                <a:pt x="144611" y="621828"/>
              </a:lnTo>
              <a:lnTo>
                <a:pt x="289222" y="62182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4C622-5F37-4CDD-A6F5-EF253349ADCE}">
      <dsp:nvSpPr>
        <dsp:cNvPr id="0" name=""/>
        <dsp:cNvSpPr/>
      </dsp:nvSpPr>
      <dsp:spPr>
        <a:xfrm>
          <a:off x="3919388" y="798127"/>
          <a:ext cx="2892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9222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A00FD-0CB9-493C-A741-D0087938E630}">
      <dsp:nvSpPr>
        <dsp:cNvPr id="0" name=""/>
        <dsp:cNvSpPr/>
      </dsp:nvSpPr>
      <dsp:spPr>
        <a:xfrm>
          <a:off x="3919388" y="222018"/>
          <a:ext cx="289222" cy="621828"/>
        </a:xfrm>
        <a:custGeom>
          <a:avLst/>
          <a:gdLst/>
          <a:ahLst/>
          <a:cxnLst/>
          <a:rect l="0" t="0" r="0" b="0"/>
          <a:pathLst>
            <a:path>
              <a:moveTo>
                <a:pt x="0" y="621828"/>
              </a:moveTo>
              <a:lnTo>
                <a:pt x="144611" y="621828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09DE0-78F1-4E77-8485-8A2C058D4F77}">
      <dsp:nvSpPr>
        <dsp:cNvPr id="0" name=""/>
        <dsp:cNvSpPr/>
      </dsp:nvSpPr>
      <dsp:spPr>
        <a:xfrm>
          <a:off x="2184052" y="843847"/>
          <a:ext cx="289222" cy="1710028"/>
        </a:xfrm>
        <a:custGeom>
          <a:avLst/>
          <a:gdLst/>
          <a:ahLst/>
          <a:cxnLst/>
          <a:rect l="0" t="0" r="0" b="0"/>
          <a:pathLst>
            <a:path>
              <a:moveTo>
                <a:pt x="0" y="1710028"/>
              </a:moveTo>
              <a:lnTo>
                <a:pt x="144611" y="1710028"/>
              </a:lnTo>
              <a:lnTo>
                <a:pt x="144611" y="0"/>
              </a:lnTo>
              <a:lnTo>
                <a:pt x="289222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6BFD3-0271-48C0-A5F2-20B25DA085D0}">
      <dsp:nvSpPr>
        <dsp:cNvPr id="0" name=""/>
        <dsp:cNvSpPr/>
      </dsp:nvSpPr>
      <dsp:spPr>
        <a:xfrm>
          <a:off x="737939" y="2333344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tx1"/>
              </a:solidFill>
            </a:rPr>
            <a:t>Hadoop</a:t>
          </a:r>
          <a:r>
            <a:rPr lang="zh-CN" altLang="en-US" sz="1000" kern="1200" dirty="0">
              <a:solidFill>
                <a:schemeClr val="tx1"/>
              </a:solidFill>
            </a:rPr>
            <a:t>配置</a:t>
          </a:r>
        </a:p>
      </dsp:txBody>
      <dsp:txXfrm>
        <a:off x="737939" y="2333344"/>
        <a:ext cx="1446113" cy="441064"/>
      </dsp:txXfrm>
    </dsp:sp>
    <dsp:sp modelId="{70281ABB-4AD7-4CC8-B046-2CCA342EC301}">
      <dsp:nvSpPr>
        <dsp:cNvPr id="0" name=""/>
        <dsp:cNvSpPr/>
      </dsp:nvSpPr>
      <dsp:spPr>
        <a:xfrm>
          <a:off x="2473275" y="623315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守护进程运行环境配置文件</a:t>
          </a:r>
        </a:p>
      </dsp:txBody>
      <dsp:txXfrm>
        <a:off x="2473275" y="623315"/>
        <a:ext cx="1446113" cy="441064"/>
      </dsp:txXfrm>
    </dsp:sp>
    <dsp:sp modelId="{45F1AEDB-FA61-43A8-8F16-5C306513A767}">
      <dsp:nvSpPr>
        <dsp:cNvPr id="0" name=""/>
        <dsp:cNvSpPr/>
      </dsp:nvSpPr>
      <dsp:spPr>
        <a:xfrm>
          <a:off x="4208611" y="1486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mapredu-env.sh</a:t>
          </a:r>
          <a:endParaRPr lang="zh-CN" altLang="en-US" sz="1000" kern="1200"/>
        </a:p>
      </dsp:txBody>
      <dsp:txXfrm>
        <a:off x="4208611" y="1486"/>
        <a:ext cx="1446113" cy="441064"/>
      </dsp:txXfrm>
    </dsp:sp>
    <dsp:sp modelId="{834E621B-703D-4DDB-8382-400E8A953ACD}">
      <dsp:nvSpPr>
        <dsp:cNvPr id="0" name=""/>
        <dsp:cNvSpPr/>
      </dsp:nvSpPr>
      <dsp:spPr>
        <a:xfrm>
          <a:off x="4208611" y="623315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yarn-env.sh</a:t>
          </a:r>
          <a:endParaRPr lang="zh-CN" altLang="en-US" sz="1000" kern="1200"/>
        </a:p>
      </dsp:txBody>
      <dsp:txXfrm>
        <a:off x="4208611" y="623315"/>
        <a:ext cx="1446113" cy="441064"/>
      </dsp:txXfrm>
    </dsp:sp>
    <dsp:sp modelId="{AB49181C-9D83-4790-89AE-76BBCF8629D2}">
      <dsp:nvSpPr>
        <dsp:cNvPr id="0" name=""/>
        <dsp:cNvSpPr/>
      </dsp:nvSpPr>
      <dsp:spPr>
        <a:xfrm>
          <a:off x="4208611" y="1245143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hadoop-env.sh </a:t>
          </a:r>
          <a:endParaRPr lang="zh-CN" altLang="en-US" sz="1000" kern="1200"/>
        </a:p>
      </dsp:txBody>
      <dsp:txXfrm>
        <a:off x="4208611" y="1245143"/>
        <a:ext cx="1446113" cy="441064"/>
      </dsp:txXfrm>
    </dsp:sp>
    <dsp:sp modelId="{D828DA98-15D0-400B-B267-7CED6AACD555}">
      <dsp:nvSpPr>
        <dsp:cNvPr id="0" name=""/>
        <dsp:cNvSpPr/>
      </dsp:nvSpPr>
      <dsp:spPr>
        <a:xfrm>
          <a:off x="2473275" y="3421544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>
              <a:solidFill>
                <a:schemeClr val="tx1"/>
              </a:solidFill>
            </a:rPr>
            <a:t>守护进程的配置文件</a:t>
          </a:r>
        </a:p>
      </dsp:txBody>
      <dsp:txXfrm>
        <a:off x="2473275" y="3421544"/>
        <a:ext cx="1446113" cy="441064"/>
      </dsp:txXfrm>
    </dsp:sp>
    <dsp:sp modelId="{EA85655D-71BF-49D3-AD6E-728D1295847D}">
      <dsp:nvSpPr>
        <dsp:cNvPr id="0" name=""/>
        <dsp:cNvSpPr/>
      </dsp:nvSpPr>
      <dsp:spPr>
        <a:xfrm>
          <a:off x="4208611" y="1866972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mapred-site.xml</a:t>
          </a:r>
          <a:endParaRPr lang="zh-CN" altLang="en-US" sz="1000" kern="1200" dirty="0"/>
        </a:p>
      </dsp:txBody>
      <dsp:txXfrm>
        <a:off x="4208611" y="1866972"/>
        <a:ext cx="1446113" cy="441064"/>
      </dsp:txXfrm>
    </dsp:sp>
    <dsp:sp modelId="{375BB2C1-605F-4ECB-A7CA-75D14345D749}">
      <dsp:nvSpPr>
        <dsp:cNvPr id="0" name=""/>
        <dsp:cNvSpPr/>
      </dsp:nvSpPr>
      <dsp:spPr>
        <a:xfrm>
          <a:off x="5943947" y="1556058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mapreduce</a:t>
          </a:r>
          <a:r>
            <a:rPr lang="zh-CN" altLang="en-US" sz="1000" kern="1200"/>
            <a:t>的</a:t>
          </a:r>
          <a:r>
            <a:rPr lang="en-US" altLang="en-US" sz="1000" kern="1200"/>
            <a:t>JobHistory</a:t>
          </a:r>
          <a:r>
            <a:rPr lang="zh-CN" altLang="en-US" sz="1000" kern="1200"/>
            <a:t>服务器的配置</a:t>
          </a:r>
        </a:p>
      </dsp:txBody>
      <dsp:txXfrm>
        <a:off x="5943947" y="1556058"/>
        <a:ext cx="1446113" cy="441064"/>
      </dsp:txXfrm>
    </dsp:sp>
    <dsp:sp modelId="{D002767A-73F7-480E-A64C-0DD3A6CD1C46}">
      <dsp:nvSpPr>
        <dsp:cNvPr id="0" name=""/>
        <dsp:cNvSpPr/>
      </dsp:nvSpPr>
      <dsp:spPr>
        <a:xfrm>
          <a:off x="5943947" y="2177886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mapreduce</a:t>
          </a:r>
          <a:r>
            <a:rPr lang="zh-CN" altLang="en-US" sz="1000" kern="1200"/>
            <a:t>的配置</a:t>
          </a:r>
        </a:p>
      </dsp:txBody>
      <dsp:txXfrm>
        <a:off x="5943947" y="2177886"/>
        <a:ext cx="1446113" cy="441064"/>
      </dsp:txXfrm>
    </dsp:sp>
    <dsp:sp modelId="{2C251FCF-BCD0-4823-A8D7-FC95CB23B5F1}">
      <dsp:nvSpPr>
        <dsp:cNvPr id="0" name=""/>
        <dsp:cNvSpPr/>
      </dsp:nvSpPr>
      <dsp:spPr>
        <a:xfrm>
          <a:off x="4208611" y="3110629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yarn-site.xml</a:t>
          </a:r>
          <a:endParaRPr lang="zh-CN" altLang="en-US" sz="1000" kern="1200" dirty="0"/>
        </a:p>
      </dsp:txBody>
      <dsp:txXfrm>
        <a:off x="4208611" y="3110629"/>
        <a:ext cx="1446113" cy="441064"/>
      </dsp:txXfrm>
    </dsp:sp>
    <dsp:sp modelId="{EA0A17CA-0A3F-45A3-AA34-7FC0C1157C9F}">
      <dsp:nvSpPr>
        <dsp:cNvPr id="0" name=""/>
        <dsp:cNvSpPr/>
      </dsp:nvSpPr>
      <dsp:spPr>
        <a:xfrm>
          <a:off x="5943947" y="2799715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NodeManager</a:t>
          </a:r>
          <a:r>
            <a:rPr lang="zh-CN" altLang="en-US" sz="1000" kern="1200"/>
            <a:t>的配置</a:t>
          </a:r>
        </a:p>
      </dsp:txBody>
      <dsp:txXfrm>
        <a:off x="5943947" y="2799715"/>
        <a:ext cx="1446113" cy="441064"/>
      </dsp:txXfrm>
    </dsp:sp>
    <dsp:sp modelId="{5B017574-D20D-4EA7-85A4-9B383EB4AC0E}">
      <dsp:nvSpPr>
        <dsp:cNvPr id="0" name=""/>
        <dsp:cNvSpPr/>
      </dsp:nvSpPr>
      <dsp:spPr>
        <a:xfrm>
          <a:off x="5943947" y="3421544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ResourceManager</a:t>
          </a:r>
          <a:r>
            <a:rPr lang="zh-CN" altLang="en-US" sz="1000" kern="1200"/>
            <a:t>的配置</a:t>
          </a:r>
        </a:p>
      </dsp:txBody>
      <dsp:txXfrm>
        <a:off x="5943947" y="3421544"/>
        <a:ext cx="1446113" cy="441064"/>
      </dsp:txXfrm>
    </dsp:sp>
    <dsp:sp modelId="{59274D10-C032-42C2-A5F4-AE0EC53C2CC5}">
      <dsp:nvSpPr>
        <dsp:cNvPr id="0" name=""/>
        <dsp:cNvSpPr/>
      </dsp:nvSpPr>
      <dsp:spPr>
        <a:xfrm>
          <a:off x="4208611" y="4354287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hdfs-site.xml</a:t>
          </a:r>
          <a:endParaRPr lang="zh-CN" altLang="en-US" sz="1000" kern="1200" dirty="0"/>
        </a:p>
      </dsp:txBody>
      <dsp:txXfrm>
        <a:off x="4208611" y="4354287"/>
        <a:ext cx="1446113" cy="441064"/>
      </dsp:txXfrm>
    </dsp:sp>
    <dsp:sp modelId="{F9067DFF-2DB8-4149-8847-9C22B73A40CF}">
      <dsp:nvSpPr>
        <dsp:cNvPr id="0" name=""/>
        <dsp:cNvSpPr/>
      </dsp:nvSpPr>
      <dsp:spPr>
        <a:xfrm>
          <a:off x="5943947" y="4043373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DataNode</a:t>
          </a:r>
          <a:r>
            <a:rPr lang="zh-CN" altLang="en-US" sz="1000" kern="1200"/>
            <a:t>的配置</a:t>
          </a:r>
        </a:p>
      </dsp:txBody>
      <dsp:txXfrm>
        <a:off x="5943947" y="4043373"/>
        <a:ext cx="1446113" cy="441064"/>
      </dsp:txXfrm>
    </dsp:sp>
    <dsp:sp modelId="{F33A5469-EDD8-4834-BED9-47DAD70663D6}">
      <dsp:nvSpPr>
        <dsp:cNvPr id="0" name=""/>
        <dsp:cNvSpPr/>
      </dsp:nvSpPr>
      <dsp:spPr>
        <a:xfrm>
          <a:off x="5943947" y="4665201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NameNode</a:t>
          </a:r>
          <a:r>
            <a:rPr lang="zh-CN" altLang="en-US" sz="1000" kern="1200"/>
            <a:t>的配置</a:t>
          </a:r>
        </a:p>
      </dsp:txBody>
      <dsp:txXfrm>
        <a:off x="5943947" y="4665201"/>
        <a:ext cx="1446113" cy="441064"/>
      </dsp:txXfrm>
    </dsp:sp>
    <dsp:sp modelId="{EB839DC1-02DE-471D-A6D6-941188128F63}">
      <dsp:nvSpPr>
        <dsp:cNvPr id="0" name=""/>
        <dsp:cNvSpPr/>
      </dsp:nvSpPr>
      <dsp:spPr>
        <a:xfrm>
          <a:off x="4208611" y="4976116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/>
            <a:t>core-site.xml</a:t>
          </a:r>
          <a:endParaRPr lang="zh-CN" altLang="en-US" sz="1000" kern="1200"/>
        </a:p>
      </dsp:txBody>
      <dsp:txXfrm>
        <a:off x="4208611" y="4976116"/>
        <a:ext cx="1446113" cy="441064"/>
      </dsp:txXfrm>
    </dsp:sp>
    <dsp:sp modelId="{1BB7C2DD-EACC-45BE-82CE-004D2764CB27}">
      <dsp:nvSpPr>
        <dsp:cNvPr id="0" name=""/>
        <dsp:cNvSpPr/>
      </dsp:nvSpPr>
      <dsp:spPr>
        <a:xfrm>
          <a:off x="2473275" y="4043373"/>
          <a:ext cx="1446113" cy="4410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>
              <a:solidFill>
                <a:schemeClr val="tx1"/>
              </a:solidFill>
            </a:rPr>
            <a:t>Worker</a:t>
          </a:r>
          <a:r>
            <a:rPr lang="zh-CN" altLang="en-US" sz="1000" kern="1200" dirty="0">
              <a:solidFill>
                <a:schemeClr val="tx1"/>
              </a:solidFill>
            </a:rPr>
            <a:t>配置</a:t>
          </a:r>
        </a:p>
      </dsp:txBody>
      <dsp:txXfrm>
        <a:off x="2473275" y="4043373"/>
        <a:ext cx="1446113" cy="44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0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6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8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66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7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2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79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32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2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01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5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44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992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2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582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43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8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10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52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8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06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543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042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3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2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4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8DEA7-FF42-45D9-93FC-FE78396923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2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971800" y="773113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78338" y="1241901"/>
            <a:ext cx="3238500" cy="1309688"/>
            <a:chOff x="4478338" y="1241901"/>
            <a:chExt cx="3238500" cy="1309688"/>
          </a:xfrm>
        </p:grpSpPr>
        <p:sp>
          <p:nvSpPr>
            <p:cNvPr id="8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267075" y="967264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976563" y="491014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478338" y="3976688"/>
            <a:ext cx="3238500" cy="1312863"/>
            <a:chOff x="4478338" y="3976688"/>
            <a:chExt cx="3238500" cy="1312863"/>
          </a:xfrm>
        </p:grpSpPr>
        <p:sp>
          <p:nvSpPr>
            <p:cNvPr id="10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02550" y="4335463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47075" y="5168901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文本占位符 5"/>
          <p:cNvSpPr txBox="1"/>
          <p:nvPr/>
        </p:nvSpPr>
        <p:spPr>
          <a:xfrm>
            <a:off x="3455993" y="5932757"/>
            <a:ext cx="5486388" cy="50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members: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李欣芮  赵汶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唐举鹏  甘例东 余文健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7" name="副标题 4"/>
          <p:cNvSpPr txBox="1"/>
          <p:nvPr/>
        </p:nvSpPr>
        <p:spPr>
          <a:xfrm>
            <a:off x="4804929" y="3898743"/>
            <a:ext cx="2788517" cy="5587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32</a:t>
            </a: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70868A74-CF07-434E-9264-7E5391BEBF2A}"/>
              </a:ext>
            </a:extLst>
          </p:cNvPr>
          <p:cNvSpPr txBox="1">
            <a:spLocks/>
          </p:cNvSpPr>
          <p:nvPr/>
        </p:nvSpPr>
        <p:spPr bwMode="auto">
          <a:xfrm>
            <a:off x="1617894" y="2814191"/>
            <a:ext cx="8956212" cy="7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1145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717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3028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861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9433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MapReduce VS Spark</a:t>
            </a:r>
            <a:endParaRPr lang="zh-CN" altLang="en-US" sz="58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904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5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25" grpId="0"/>
          <p:bldP spid="2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68442" y="319365"/>
            <a:ext cx="3807186" cy="420564"/>
            <a:chOff x="568442" y="319364"/>
            <a:chExt cx="3807206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370969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完全分布式集群搭建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7D224B7-E430-48D8-A53A-130F3E55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48" y="1670016"/>
            <a:ext cx="8018760" cy="425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3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68442" y="319365"/>
            <a:ext cx="3807186" cy="420564"/>
            <a:chOff x="568442" y="319364"/>
            <a:chExt cx="3807206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370969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完全分布式集群搭建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018D9DF-D8C3-41B1-B3F7-1D70C05C8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1" y="4203546"/>
            <a:ext cx="4210050" cy="1333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55905-62B2-458E-9303-68E6B1107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90" y="1514475"/>
            <a:ext cx="8162925" cy="19145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D967416-D077-4491-AEB4-7EBAA611C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19" y="4328160"/>
            <a:ext cx="5943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28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68442" y="319365"/>
            <a:ext cx="2436618" cy="420564"/>
            <a:chOff x="568442" y="319364"/>
            <a:chExt cx="2436630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2339114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环境配置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C18757E-DF1B-4997-9CFC-8E74B12EA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97955"/>
              </p:ext>
            </p:extLst>
          </p:nvPr>
        </p:nvGraphicFramePr>
        <p:xfrm>
          <a:off x="1618641" y="7658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66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68442" y="319365"/>
            <a:ext cx="3664518" cy="420564"/>
            <a:chOff x="568442" y="319364"/>
            <a:chExt cx="3664535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3567019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core-site.xml</a:t>
              </a:r>
              <a:r>
                <a:rPr lang="zh-CN" altLang="en-US" dirty="0"/>
                <a:t>和</a:t>
              </a:r>
              <a:r>
                <a:rPr lang="en-US" altLang="zh-CN" dirty="0"/>
                <a:t>hdfs-site.xml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配置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38336D4B-FB81-41FB-A509-9AAA9D719FF9}"/>
              </a:ext>
            </a:extLst>
          </p:cNvPr>
          <p:cNvSpPr txBox="1"/>
          <p:nvPr/>
        </p:nvSpPr>
        <p:spPr>
          <a:xfrm>
            <a:off x="568442" y="1053876"/>
            <a:ext cx="53814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&lt;configuration&gt;</a:t>
            </a:r>
          </a:p>
          <a:p>
            <a:r>
              <a:rPr lang="en-US" altLang="zh-CN" sz="1600" dirty="0"/>
              <a:t>    &lt;property&gt;</a:t>
            </a:r>
          </a:p>
          <a:p>
            <a:r>
              <a:rPr lang="en-US" altLang="zh-CN" sz="1600" dirty="0"/>
              <a:t>        &lt;name&gt;</a:t>
            </a:r>
            <a:r>
              <a:rPr lang="en-US" altLang="zh-CN" sz="1600" dirty="0" err="1"/>
              <a:t>fs.defaultFS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&lt;value&gt;hdfs://master:8020&lt;/value&gt;</a:t>
            </a:r>
          </a:p>
          <a:p>
            <a:r>
              <a:rPr lang="en-US" altLang="zh-CN" sz="1600" dirty="0"/>
              <a:t>        &lt;description&gt;192.168.1.100</a:t>
            </a:r>
            <a:r>
              <a:rPr lang="zh-CN" altLang="en-US" sz="1600" dirty="0"/>
              <a:t>为服务器</a:t>
            </a:r>
            <a:r>
              <a:rPr lang="en-US" altLang="zh-CN" sz="1600" dirty="0"/>
              <a:t>IP</a:t>
            </a:r>
            <a:r>
              <a:rPr lang="zh-CN" altLang="en-US" sz="1600" dirty="0"/>
              <a:t>地址，其实也可以使用主机名</a:t>
            </a:r>
            <a:r>
              <a:rPr lang="en-US" altLang="zh-CN" sz="1600" dirty="0"/>
              <a:t>&lt;/description&gt;</a:t>
            </a:r>
          </a:p>
          <a:p>
            <a:r>
              <a:rPr lang="en-US" altLang="zh-CN" sz="1600" dirty="0"/>
              <a:t>    &lt;/property&gt;</a:t>
            </a:r>
          </a:p>
          <a:p>
            <a:r>
              <a:rPr lang="en-US" altLang="zh-CN" sz="1600" dirty="0"/>
              <a:t>    &lt;property&gt;</a:t>
            </a:r>
          </a:p>
          <a:p>
            <a:r>
              <a:rPr lang="en-US" altLang="zh-CN" sz="1600" dirty="0"/>
              <a:t>        &lt;name&gt;</a:t>
            </a:r>
            <a:r>
              <a:rPr lang="en-US" altLang="zh-CN" sz="1600" dirty="0" err="1"/>
              <a:t>io.file.buffer.size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&lt;value&gt;131072&lt;/value&gt;</a:t>
            </a:r>
          </a:p>
          <a:p>
            <a:r>
              <a:rPr lang="en-US" altLang="zh-CN" sz="1600" dirty="0"/>
              <a:t>        &lt;description&gt;</a:t>
            </a:r>
            <a:r>
              <a:rPr lang="zh-CN" altLang="en-US" sz="1600" dirty="0"/>
              <a:t>读写缓存该属性值单位为</a:t>
            </a:r>
            <a:r>
              <a:rPr lang="en-US" altLang="zh-CN" sz="1600" dirty="0"/>
              <a:t>KB</a:t>
            </a:r>
            <a:r>
              <a:rPr lang="zh-CN" altLang="en-US" sz="1600" dirty="0"/>
              <a:t>，</a:t>
            </a:r>
            <a:r>
              <a:rPr lang="en-US" altLang="zh-CN" sz="1600" dirty="0"/>
              <a:t>131072KB</a:t>
            </a:r>
            <a:r>
              <a:rPr lang="zh-CN" altLang="en-US" sz="1600" dirty="0"/>
              <a:t>即为默认的</a:t>
            </a:r>
            <a:r>
              <a:rPr lang="en-US" altLang="zh-CN" sz="1600" dirty="0"/>
              <a:t>64M&lt;/description&gt;</a:t>
            </a:r>
          </a:p>
          <a:p>
            <a:r>
              <a:rPr lang="en-US" altLang="zh-CN" sz="1600" dirty="0"/>
              <a:t>    &lt;/property&gt;</a:t>
            </a:r>
          </a:p>
          <a:p>
            <a:r>
              <a:rPr lang="en-US" altLang="zh-CN" sz="1600" dirty="0"/>
              <a:t>&lt;/configuration&gt;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4EBC6-AC21-4808-9DE7-4E59BFFFBB7E}"/>
              </a:ext>
            </a:extLst>
          </p:cNvPr>
          <p:cNvSpPr txBox="1"/>
          <p:nvPr/>
        </p:nvSpPr>
        <p:spPr>
          <a:xfrm>
            <a:off x="5699340" y="946560"/>
            <a:ext cx="620038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&lt;configuration&gt;</a:t>
            </a:r>
          </a:p>
          <a:p>
            <a:r>
              <a:rPr lang="en-US" altLang="zh-CN" sz="1600" dirty="0"/>
              <a:t>       &lt;property&gt;</a:t>
            </a:r>
          </a:p>
          <a:p>
            <a:r>
              <a:rPr lang="en-US" altLang="zh-CN" sz="1600" dirty="0"/>
              <a:t>                &lt;name&gt;</a:t>
            </a:r>
            <a:r>
              <a:rPr lang="en-US" altLang="zh-CN" sz="1600" dirty="0" err="1"/>
              <a:t>dfs.namenode.secondary.http</a:t>
            </a:r>
            <a:r>
              <a:rPr lang="en-US" altLang="zh-CN" sz="1600" dirty="0"/>
              <a:t>-address&lt;/name&gt;</a:t>
            </a:r>
          </a:p>
          <a:p>
            <a:r>
              <a:rPr lang="en-US" altLang="zh-CN" sz="1600" dirty="0"/>
              <a:t>               &lt;value&gt;master:9001&lt;/value&gt;</a:t>
            </a:r>
          </a:p>
          <a:p>
            <a:r>
              <a:rPr lang="en-US" altLang="zh-CN" sz="1600" dirty="0"/>
              <a:t>       &lt;/property&gt;</a:t>
            </a:r>
          </a:p>
          <a:p>
            <a:r>
              <a:rPr lang="en-US" altLang="zh-CN" sz="1600" dirty="0"/>
              <a:t>     &lt;property&gt;</a:t>
            </a:r>
          </a:p>
          <a:p>
            <a:r>
              <a:rPr lang="en-US" altLang="zh-CN" sz="1600" dirty="0"/>
              <a:t>             &lt;name&gt;</a:t>
            </a:r>
            <a:r>
              <a:rPr lang="en-US" altLang="zh-CN" sz="1600" dirty="0" err="1"/>
              <a:t>dfs.namenode.name.dir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     &lt;value&gt;file:/home/hadoop/dfs/name&lt;/value&gt;</a:t>
            </a:r>
          </a:p>
          <a:p>
            <a:r>
              <a:rPr lang="en-US" altLang="zh-CN" sz="1600" dirty="0"/>
              <a:t>       &lt;/property&gt;</a:t>
            </a:r>
          </a:p>
          <a:p>
            <a:r>
              <a:rPr lang="en-US" altLang="zh-CN" sz="1600" dirty="0"/>
              <a:t>      &lt;property&gt;</a:t>
            </a:r>
          </a:p>
          <a:p>
            <a:r>
              <a:rPr lang="en-US" altLang="zh-CN" sz="1600" dirty="0"/>
              <a:t>              &lt;name&gt;</a:t>
            </a:r>
            <a:r>
              <a:rPr lang="en-US" altLang="zh-CN" sz="1600" dirty="0" err="1"/>
              <a:t>dfs.datanode.data.dir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      &lt;value&gt;file:/home/hadoop/dfs/data&lt;/value&gt;</a:t>
            </a:r>
          </a:p>
          <a:p>
            <a:r>
              <a:rPr lang="en-US" altLang="zh-CN" sz="1600" dirty="0"/>
              <a:t>       &lt;/property&gt;</a:t>
            </a:r>
          </a:p>
          <a:p>
            <a:r>
              <a:rPr lang="en-US" altLang="zh-CN" sz="1600" dirty="0"/>
              <a:t>       &lt;property&gt;</a:t>
            </a:r>
          </a:p>
          <a:p>
            <a:r>
              <a:rPr lang="en-US" altLang="zh-CN" sz="1600" dirty="0"/>
              <a:t>               &lt;name&gt;</a:t>
            </a:r>
            <a:r>
              <a:rPr lang="en-US" altLang="zh-CN" sz="1600" dirty="0" err="1"/>
              <a:t>dfs.replication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       &lt;value&gt;3&lt;/value&gt;  </a:t>
            </a:r>
            <a:r>
              <a:rPr lang="zh-CN" altLang="en-US" sz="1600" dirty="0"/>
              <a:t>副本</a:t>
            </a:r>
            <a:endParaRPr lang="en-US" altLang="zh-CN" sz="1600" dirty="0"/>
          </a:p>
          <a:p>
            <a:r>
              <a:rPr lang="en-US" altLang="zh-CN" sz="1600" dirty="0"/>
              <a:t>        &lt;/property&gt;</a:t>
            </a:r>
          </a:p>
          <a:p>
            <a:r>
              <a:rPr lang="en-US" altLang="zh-CN" sz="1600" dirty="0"/>
              <a:t>        &lt;property&gt;</a:t>
            </a:r>
          </a:p>
          <a:p>
            <a:r>
              <a:rPr lang="en-US" altLang="zh-CN" sz="1600" dirty="0"/>
              <a:t>                 &lt;name&gt;</a:t>
            </a:r>
            <a:r>
              <a:rPr lang="en-US" altLang="zh-CN" sz="1600" dirty="0" err="1"/>
              <a:t>dfs.webhdfs.enabled</a:t>
            </a:r>
            <a:r>
              <a:rPr lang="en-US" altLang="zh-CN" sz="1600" dirty="0"/>
              <a:t>&lt;/name&gt;</a:t>
            </a:r>
          </a:p>
          <a:p>
            <a:r>
              <a:rPr lang="en-US" altLang="zh-CN" sz="1600" dirty="0"/>
              <a:t>                  &lt;value&gt;true&lt;/value&gt;</a:t>
            </a:r>
          </a:p>
          <a:p>
            <a:r>
              <a:rPr lang="en-US" altLang="zh-CN" sz="1600" dirty="0"/>
              <a:t>         &lt;/property&gt;</a:t>
            </a:r>
          </a:p>
          <a:p>
            <a:r>
              <a:rPr lang="en-US" altLang="zh-CN" sz="1600" dirty="0"/>
              <a:t>&lt;/configuration&gt;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415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03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539313-EDC6-4768-AB12-0980681734D5}"/>
              </a:ext>
            </a:extLst>
          </p:cNvPr>
          <p:cNvSpPr txBox="1"/>
          <p:nvPr/>
        </p:nvSpPr>
        <p:spPr>
          <a:xfrm>
            <a:off x="4587559" y="259187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wordcount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实验过程</a:t>
            </a:r>
          </a:p>
        </p:txBody>
      </p:sp>
    </p:spTree>
    <p:extLst>
      <p:ext uri="{BB962C8B-B14F-4D97-AF65-F5344CB8AC3E}">
        <p14:creationId xmlns:p14="http://schemas.microsoft.com/office/powerpoint/2010/main" val="415076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7372199" cy="420564"/>
            <a:chOff x="568442" y="319364"/>
            <a:chExt cx="7372242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7274726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—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实验数据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(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悲惨世界 雨果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)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370BB751-799B-4A04-AE06-C3E795ED2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96" y="1059294"/>
            <a:ext cx="9186147" cy="51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0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5031815" cy="420564"/>
            <a:chOff x="568442" y="319364"/>
            <a:chExt cx="5031844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493432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—Map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667B4E-C220-4BB4-A1AD-7C1481E91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9" y="1143000"/>
            <a:ext cx="105317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9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5942320" cy="420564"/>
            <a:chOff x="568442" y="319364"/>
            <a:chExt cx="5942355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5844839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—</a:t>
              </a:r>
              <a:r>
                <a:rPr lang="en-US" altLang="zh-CN" sz="2133" dirty="0" err="1">
                  <a:solidFill>
                    <a:schemeClr val="bg2"/>
                  </a:solidFill>
                  <a:latin typeface="+mn-ea"/>
                  <a:cs typeface="+mn-ea"/>
                </a:rPr>
                <a:t>LineHandler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249487E-9C67-4093-AD40-F9D19BC4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" y="1145247"/>
            <a:ext cx="10546787" cy="45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5329717" cy="420564"/>
            <a:chOff x="568442" y="319364"/>
            <a:chExt cx="5329749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5232233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—Reduce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B2B5CF-8882-4167-9ACB-DFFA9D07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" y="1059294"/>
            <a:ext cx="10639591" cy="523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1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5155118" cy="420564"/>
            <a:chOff x="568442" y="319364"/>
            <a:chExt cx="5155149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5057633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—Driver</a:t>
              </a:r>
              <a:endParaRPr lang="zh-CN" altLang="en-US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236D4D1-478B-46D5-8E1B-3959BE2D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" y="799541"/>
            <a:ext cx="10556758" cy="554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52407" y="1438842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52407" y="2569987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2407" y="3701132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52407" y="4832277"/>
            <a:ext cx="654050" cy="579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8805" y="3391176"/>
            <a:ext cx="2376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方正清刻本悦宋简体" panose="02000000000000000000" pitchFamily="2" charset="-122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5431" y="2481944"/>
            <a:ext cx="3283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705372" y="1308908"/>
            <a:ext cx="3238500" cy="1309688"/>
          </a:xfrm>
          <a:custGeom>
            <a:avLst/>
            <a:gdLst>
              <a:gd name="T0" fmla="*/ 13 w 2040"/>
              <a:gd name="T1" fmla="*/ 825 h 825"/>
              <a:gd name="T2" fmla="*/ 13 w 2040"/>
              <a:gd name="T3" fmla="*/ 603 h 825"/>
              <a:gd name="T4" fmla="*/ 1020 w 2040"/>
              <a:gd name="T5" fmla="*/ 22 h 825"/>
              <a:gd name="T6" fmla="*/ 2026 w 2040"/>
              <a:gd name="T7" fmla="*/ 603 h 825"/>
              <a:gd name="T8" fmla="*/ 2026 w 2040"/>
              <a:gd name="T9" fmla="*/ 825 h 825"/>
              <a:gd name="T10" fmla="*/ 2040 w 2040"/>
              <a:gd name="T11" fmla="*/ 825 h 825"/>
              <a:gd name="T12" fmla="*/ 2040 w 2040"/>
              <a:gd name="T13" fmla="*/ 591 h 825"/>
              <a:gd name="T14" fmla="*/ 1020 w 2040"/>
              <a:gd name="T15" fmla="*/ 0 h 825"/>
              <a:gd name="T16" fmla="*/ 0 w 2040"/>
              <a:gd name="T17" fmla="*/ 591 h 825"/>
              <a:gd name="T18" fmla="*/ 0 w 2040"/>
              <a:gd name="T19" fmla="*/ 825 h 825"/>
              <a:gd name="T20" fmla="*/ 13 w 2040"/>
              <a:gd name="T21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0" h="825">
                <a:moveTo>
                  <a:pt x="13" y="825"/>
                </a:moveTo>
                <a:lnTo>
                  <a:pt x="13" y="603"/>
                </a:lnTo>
                <a:lnTo>
                  <a:pt x="1020" y="22"/>
                </a:lnTo>
                <a:lnTo>
                  <a:pt x="2026" y="603"/>
                </a:lnTo>
                <a:lnTo>
                  <a:pt x="2026" y="825"/>
                </a:lnTo>
                <a:lnTo>
                  <a:pt x="2040" y="825"/>
                </a:lnTo>
                <a:lnTo>
                  <a:pt x="2040" y="591"/>
                </a:lnTo>
                <a:lnTo>
                  <a:pt x="1020" y="0"/>
                </a:lnTo>
                <a:lnTo>
                  <a:pt x="0" y="591"/>
                </a:lnTo>
                <a:lnTo>
                  <a:pt x="0" y="825"/>
                </a:lnTo>
                <a:lnTo>
                  <a:pt x="13" y="82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6"/>
          <p:cNvSpPr/>
          <p:nvPr/>
        </p:nvSpPr>
        <p:spPr bwMode="auto">
          <a:xfrm>
            <a:off x="1705372" y="4043695"/>
            <a:ext cx="3238500" cy="1312863"/>
          </a:xfrm>
          <a:custGeom>
            <a:avLst/>
            <a:gdLst>
              <a:gd name="T0" fmla="*/ 1020 w 2040"/>
              <a:gd name="T1" fmla="*/ 807 h 827"/>
              <a:gd name="T2" fmla="*/ 13 w 2040"/>
              <a:gd name="T3" fmla="*/ 226 h 827"/>
              <a:gd name="T4" fmla="*/ 13 w 2040"/>
              <a:gd name="T5" fmla="*/ 0 h 827"/>
              <a:gd name="T6" fmla="*/ 0 w 2040"/>
              <a:gd name="T7" fmla="*/ 0 h 827"/>
              <a:gd name="T8" fmla="*/ 0 w 2040"/>
              <a:gd name="T9" fmla="*/ 236 h 827"/>
              <a:gd name="T10" fmla="*/ 1020 w 2040"/>
              <a:gd name="T11" fmla="*/ 827 h 827"/>
              <a:gd name="T12" fmla="*/ 2040 w 2040"/>
              <a:gd name="T13" fmla="*/ 236 h 827"/>
              <a:gd name="T14" fmla="*/ 2040 w 2040"/>
              <a:gd name="T15" fmla="*/ 0 h 827"/>
              <a:gd name="T16" fmla="*/ 2026 w 2040"/>
              <a:gd name="T17" fmla="*/ 0 h 827"/>
              <a:gd name="T18" fmla="*/ 2026 w 2040"/>
              <a:gd name="T19" fmla="*/ 225 h 827"/>
              <a:gd name="T20" fmla="*/ 1020 w 2040"/>
              <a:gd name="T21" fmla="*/ 807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0" h="827">
                <a:moveTo>
                  <a:pt x="1020" y="807"/>
                </a:moveTo>
                <a:lnTo>
                  <a:pt x="13" y="226"/>
                </a:lnTo>
                <a:lnTo>
                  <a:pt x="13" y="0"/>
                </a:lnTo>
                <a:lnTo>
                  <a:pt x="0" y="0"/>
                </a:lnTo>
                <a:lnTo>
                  <a:pt x="0" y="236"/>
                </a:lnTo>
                <a:lnTo>
                  <a:pt x="1020" y="827"/>
                </a:lnTo>
                <a:lnTo>
                  <a:pt x="2040" y="236"/>
                </a:lnTo>
                <a:lnTo>
                  <a:pt x="2040" y="0"/>
                </a:lnTo>
                <a:lnTo>
                  <a:pt x="2026" y="0"/>
                </a:lnTo>
                <a:lnTo>
                  <a:pt x="2026" y="225"/>
                </a:lnTo>
                <a:lnTo>
                  <a:pt x="1020" y="8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8"/>
          <p:cNvSpPr/>
          <p:nvPr/>
        </p:nvSpPr>
        <p:spPr bwMode="auto">
          <a:xfrm>
            <a:off x="1819672" y="4043695"/>
            <a:ext cx="3008313" cy="1171575"/>
          </a:xfrm>
          <a:custGeom>
            <a:avLst/>
            <a:gdLst>
              <a:gd name="T0" fmla="*/ 1822 w 1895"/>
              <a:gd name="T1" fmla="*/ 0 h 738"/>
              <a:gd name="T2" fmla="*/ 1822 w 1895"/>
              <a:gd name="T3" fmla="*/ 150 h 738"/>
              <a:gd name="T4" fmla="*/ 944 w 1895"/>
              <a:gd name="T5" fmla="*/ 655 h 738"/>
              <a:gd name="T6" fmla="*/ 66 w 1895"/>
              <a:gd name="T7" fmla="*/ 150 h 738"/>
              <a:gd name="T8" fmla="*/ 66 w 1895"/>
              <a:gd name="T9" fmla="*/ 0 h 738"/>
              <a:gd name="T10" fmla="*/ 0 w 1895"/>
              <a:gd name="T11" fmla="*/ 0 h 738"/>
              <a:gd name="T12" fmla="*/ 0 w 1895"/>
              <a:gd name="T13" fmla="*/ 192 h 738"/>
              <a:gd name="T14" fmla="*/ 948 w 1895"/>
              <a:gd name="T15" fmla="*/ 738 h 738"/>
              <a:gd name="T16" fmla="*/ 1895 w 1895"/>
              <a:gd name="T17" fmla="*/ 192 h 738"/>
              <a:gd name="T18" fmla="*/ 1895 w 1895"/>
              <a:gd name="T19" fmla="*/ 0 h 738"/>
              <a:gd name="T20" fmla="*/ 1822 w 1895"/>
              <a:gd name="T21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5" h="738">
                <a:moveTo>
                  <a:pt x="1822" y="0"/>
                </a:moveTo>
                <a:lnTo>
                  <a:pt x="1822" y="150"/>
                </a:lnTo>
                <a:lnTo>
                  <a:pt x="944" y="655"/>
                </a:lnTo>
                <a:lnTo>
                  <a:pt x="66" y="150"/>
                </a:lnTo>
                <a:lnTo>
                  <a:pt x="66" y="0"/>
                </a:lnTo>
                <a:lnTo>
                  <a:pt x="0" y="0"/>
                </a:lnTo>
                <a:lnTo>
                  <a:pt x="0" y="192"/>
                </a:lnTo>
                <a:lnTo>
                  <a:pt x="948" y="738"/>
                </a:lnTo>
                <a:lnTo>
                  <a:pt x="1895" y="192"/>
                </a:lnTo>
                <a:lnTo>
                  <a:pt x="1895" y="0"/>
                </a:lnTo>
                <a:lnTo>
                  <a:pt x="1822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9"/>
          <p:cNvSpPr/>
          <p:nvPr/>
        </p:nvSpPr>
        <p:spPr bwMode="auto">
          <a:xfrm>
            <a:off x="1819672" y="1453371"/>
            <a:ext cx="3008313" cy="1165225"/>
          </a:xfrm>
          <a:custGeom>
            <a:avLst/>
            <a:gdLst>
              <a:gd name="T0" fmla="*/ 66 w 1895"/>
              <a:gd name="T1" fmla="*/ 734 h 734"/>
              <a:gd name="T2" fmla="*/ 66 w 1895"/>
              <a:gd name="T3" fmla="*/ 587 h 734"/>
              <a:gd name="T4" fmla="*/ 944 w 1895"/>
              <a:gd name="T5" fmla="*/ 81 h 734"/>
              <a:gd name="T6" fmla="*/ 1822 w 1895"/>
              <a:gd name="T7" fmla="*/ 587 h 734"/>
              <a:gd name="T8" fmla="*/ 1822 w 1895"/>
              <a:gd name="T9" fmla="*/ 734 h 734"/>
              <a:gd name="T10" fmla="*/ 1895 w 1895"/>
              <a:gd name="T11" fmla="*/ 734 h 734"/>
              <a:gd name="T12" fmla="*/ 1895 w 1895"/>
              <a:gd name="T13" fmla="*/ 546 h 734"/>
              <a:gd name="T14" fmla="*/ 948 w 1895"/>
              <a:gd name="T15" fmla="*/ 0 h 734"/>
              <a:gd name="T16" fmla="*/ 0 w 1895"/>
              <a:gd name="T17" fmla="*/ 546 h 734"/>
              <a:gd name="T18" fmla="*/ 0 w 1895"/>
              <a:gd name="T19" fmla="*/ 734 h 734"/>
              <a:gd name="T20" fmla="*/ 66 w 1895"/>
              <a:gd name="T21" fmla="*/ 73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95" h="734">
                <a:moveTo>
                  <a:pt x="66" y="734"/>
                </a:moveTo>
                <a:lnTo>
                  <a:pt x="66" y="587"/>
                </a:lnTo>
                <a:lnTo>
                  <a:pt x="944" y="81"/>
                </a:lnTo>
                <a:lnTo>
                  <a:pt x="1822" y="587"/>
                </a:lnTo>
                <a:lnTo>
                  <a:pt x="1822" y="734"/>
                </a:lnTo>
                <a:lnTo>
                  <a:pt x="1895" y="734"/>
                </a:lnTo>
                <a:lnTo>
                  <a:pt x="1895" y="546"/>
                </a:lnTo>
                <a:lnTo>
                  <a:pt x="948" y="0"/>
                </a:lnTo>
                <a:lnTo>
                  <a:pt x="0" y="546"/>
                </a:lnTo>
                <a:lnTo>
                  <a:pt x="0" y="734"/>
                </a:lnTo>
                <a:lnTo>
                  <a:pt x="66" y="73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39">
            <a:extLst>
              <a:ext uri="{FF2B5EF4-FFF2-40B4-BE49-F238E27FC236}">
                <a16:creationId xmlns:a16="http://schemas.microsoft.com/office/drawing/2014/main" id="{0C930F8C-F489-433B-9013-8CFFD0EA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55" y="1565631"/>
            <a:ext cx="3238500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133" dirty="0">
                <a:solidFill>
                  <a:schemeClr val="tx2"/>
                </a:solidFill>
                <a:latin typeface="+mn-ea"/>
                <a:cs typeface="+mn-ea"/>
              </a:rPr>
              <a:t>Hadoop</a:t>
            </a:r>
            <a:r>
              <a:rPr lang="zh-CN" altLang="en-US" sz="2133" dirty="0">
                <a:solidFill>
                  <a:schemeClr val="tx2"/>
                </a:solidFill>
                <a:latin typeface="+mn-ea"/>
                <a:cs typeface="+mn-ea"/>
              </a:rPr>
              <a:t> </a:t>
            </a:r>
            <a:r>
              <a:rPr lang="en-US" altLang="zh-CN" sz="2133" dirty="0">
                <a:solidFill>
                  <a:schemeClr val="tx2"/>
                </a:solidFill>
                <a:latin typeface="+mn-ea"/>
                <a:cs typeface="+mn-ea"/>
              </a:rPr>
              <a:t>and Spark</a:t>
            </a:r>
            <a:r>
              <a:rPr lang="zh-CN" altLang="en-US" sz="2133" dirty="0">
                <a:solidFill>
                  <a:schemeClr val="tx2"/>
                </a:solidFill>
                <a:latin typeface="+mn-ea"/>
                <a:cs typeface="+mn-ea"/>
              </a:rPr>
              <a:t>的介绍</a:t>
            </a:r>
          </a:p>
        </p:txBody>
      </p:sp>
      <p:sp>
        <p:nvSpPr>
          <p:cNvPr id="22" name="Rectangle 39">
            <a:extLst>
              <a:ext uri="{FF2B5EF4-FFF2-40B4-BE49-F238E27FC236}">
                <a16:creationId xmlns:a16="http://schemas.microsoft.com/office/drawing/2014/main" id="{B08B6627-0A02-49B1-A587-A2354D65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55" y="2695436"/>
            <a:ext cx="2976331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133" dirty="0">
                <a:solidFill>
                  <a:schemeClr val="tx2"/>
                </a:solidFill>
                <a:latin typeface="+mn-ea"/>
                <a:cs typeface="+mn-ea"/>
              </a:rPr>
              <a:t>实验环境的搭建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F704763D-7119-4C4E-9F92-E6A311649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54" y="3770831"/>
            <a:ext cx="2976331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133" dirty="0">
                <a:solidFill>
                  <a:schemeClr val="tx2"/>
                </a:solidFill>
                <a:latin typeface="+mn-ea"/>
                <a:cs typeface="+mn-ea"/>
              </a:rPr>
              <a:t>wordcount</a:t>
            </a:r>
            <a:r>
              <a:rPr lang="zh-CN" altLang="en-US" sz="2133" dirty="0">
                <a:solidFill>
                  <a:schemeClr val="tx2"/>
                </a:solidFill>
                <a:latin typeface="+mn-ea"/>
                <a:cs typeface="+mn-ea"/>
              </a:rPr>
              <a:t>实验过程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698F75F3-0E45-478C-AA9B-AB2BE00E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953" y="4887039"/>
            <a:ext cx="3238500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133" dirty="0">
                <a:solidFill>
                  <a:schemeClr val="tx2"/>
                </a:solidFill>
                <a:latin typeface="+mn-ea"/>
                <a:cs typeface="+mn-ea"/>
              </a:rPr>
              <a:t>wordcount</a:t>
            </a:r>
            <a:r>
              <a:rPr lang="zh-CN" altLang="en-US" sz="2133" dirty="0">
                <a:solidFill>
                  <a:schemeClr val="tx2"/>
                </a:solidFill>
                <a:latin typeface="+mn-ea"/>
                <a:cs typeface="+mn-ea"/>
              </a:rPr>
              <a:t>实验结果分析</a:t>
            </a:r>
          </a:p>
        </p:txBody>
      </p:sp>
    </p:spTree>
    <p:extLst>
      <p:ext uri="{BB962C8B-B14F-4D97-AF65-F5344CB8AC3E}">
        <p14:creationId xmlns:p14="http://schemas.microsoft.com/office/powerpoint/2010/main" val="65955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1" accel="20000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grpId="0" nodeType="withEffect" p14:presetBounceEnd="2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grpId="0" nodeType="withEffect" p14:presetBounceEnd="20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grpId="0" nodeType="withEffect" p14:presetBounceEnd="2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11" grpId="0"/>
          <p:bldP spid="12" grpId="0"/>
          <p:bldP spid="15" grpId="0" animBg="1"/>
          <p:bldP spid="16" grpId="0" animBg="1"/>
          <p:bldP spid="17" grpId="0" animBg="1"/>
          <p:bldP spid="18" grpId="0" animBg="1"/>
          <p:bldP spid="19" grpId="0"/>
          <p:bldP spid="22" grpId="0"/>
          <p:bldP spid="24" grpId="0"/>
          <p:bldP spid="2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9" presetID="2" presetClass="entr" presetSubtype="1" accel="2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accel="2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accel="2000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accel="2000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6" grpId="0" animBg="1"/>
          <p:bldP spid="11" grpId="0"/>
          <p:bldP spid="12" grpId="0"/>
          <p:bldP spid="15" grpId="0" animBg="1"/>
          <p:bldP spid="16" grpId="0" animBg="1"/>
          <p:bldP spid="17" grpId="0" animBg="1"/>
          <p:bldP spid="18" grpId="0" animBg="1"/>
          <p:bldP spid="19" grpId="0"/>
          <p:bldP spid="22" grpId="0"/>
          <p:bldP spid="24" grpId="0"/>
          <p:bldP spid="2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3250495" cy="420564"/>
            <a:chOff x="568442" y="319364"/>
            <a:chExt cx="3250515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3152999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Spark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FADBFD4-0072-440D-88DC-5EDCF973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2" y="992623"/>
            <a:ext cx="10939779" cy="51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3250495" cy="420564"/>
            <a:chOff x="568442" y="319364"/>
            <a:chExt cx="3250515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3152999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Spark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495C0A8-E70C-4768-8782-59FC3AED9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920115"/>
            <a:ext cx="112490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B7631B54-3682-405A-854C-D4FE70DC0F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2" y="319365"/>
            <a:ext cx="3250495" cy="420564"/>
            <a:chOff x="568442" y="319364"/>
            <a:chExt cx="3250515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3152999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Spark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wordcount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实现</a:t>
              </a: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ADEBA6-472E-40CB-9F9A-9C54234A0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6" y="2286000"/>
            <a:ext cx="10887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97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4876F4C-F3CF-4C58-BE6C-106D4547A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68443" y="319365"/>
            <a:ext cx="4956109" cy="420564"/>
            <a:chOff x="568442" y="319364"/>
            <a:chExt cx="3028146" cy="420565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293063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执行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shell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脚本运行在集群和注意事项</a:t>
              </a: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15D4C7-237E-497A-8AF8-DD56D7C47581}"/>
              </a:ext>
            </a:extLst>
          </p:cNvPr>
          <p:cNvSpPr txBox="1"/>
          <p:nvPr/>
        </p:nvSpPr>
        <p:spPr>
          <a:xfrm>
            <a:off x="1767840" y="1645920"/>
            <a:ext cx="9814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MapReduce:</a:t>
            </a:r>
          </a:p>
          <a:p>
            <a:r>
              <a:rPr lang="en-US" altLang="zh-CN" dirty="0" err="1"/>
              <a:t>hadoop</a:t>
            </a:r>
            <a:r>
              <a:rPr lang="en-US" altLang="zh-CN" dirty="0"/>
              <a:t> \</a:t>
            </a:r>
          </a:p>
          <a:p>
            <a:r>
              <a:rPr lang="en-US" altLang="zh-CN" dirty="0"/>
              <a:t>jar /home/</a:t>
            </a:r>
            <a:r>
              <a:rPr lang="en-US" altLang="zh-CN" dirty="0" err="1"/>
              <a:t>hadoop</a:t>
            </a:r>
            <a:r>
              <a:rPr lang="en-US" altLang="zh-CN" dirty="0"/>
              <a:t>/wordcount.jar /</a:t>
            </a:r>
            <a:r>
              <a:rPr lang="en-US" altLang="zh-CN" dirty="0" err="1"/>
              <a:t>mapreduce</a:t>
            </a:r>
            <a:r>
              <a:rPr lang="en-US" altLang="zh-CN" dirty="0"/>
              <a:t>/input /</a:t>
            </a:r>
            <a:r>
              <a:rPr lang="en-US" altLang="zh-CN" dirty="0" err="1"/>
              <a:t>mapreduce</a:t>
            </a:r>
            <a:r>
              <a:rPr lang="en-US" altLang="zh-CN" dirty="0"/>
              <a:t>/output</a:t>
            </a:r>
          </a:p>
          <a:p>
            <a:r>
              <a:rPr lang="en-US" altLang="zh-CN" dirty="0"/>
              <a:t>Spark:</a:t>
            </a:r>
          </a:p>
          <a:p>
            <a:r>
              <a:rPr lang="en-US" altLang="zh-CN" dirty="0"/>
              <a:t>spark-submit \</a:t>
            </a:r>
          </a:p>
          <a:p>
            <a:r>
              <a:rPr lang="en-US" altLang="zh-CN" dirty="0"/>
              <a:t>--master spark://master:7077 \</a:t>
            </a:r>
          </a:p>
          <a:p>
            <a:r>
              <a:rPr lang="en-US" altLang="zh-CN" dirty="0"/>
              <a:t>--executor-memory 500m \      </a:t>
            </a:r>
            <a:r>
              <a:rPr lang="zh-CN" altLang="en-US" dirty="0"/>
              <a:t>执行该任务分配的内存</a:t>
            </a:r>
            <a:endParaRPr lang="en-US" altLang="zh-CN" dirty="0"/>
          </a:p>
          <a:p>
            <a:r>
              <a:rPr lang="en-US" altLang="zh-CN" dirty="0"/>
              <a:t>--class </a:t>
            </a:r>
            <a:r>
              <a:rPr lang="en-US" altLang="zh-CN" dirty="0" err="1"/>
              <a:t>WordCount</a:t>
            </a:r>
            <a:r>
              <a:rPr lang="en-US" altLang="zh-CN" dirty="0"/>
              <a:t> \                    </a:t>
            </a:r>
            <a:r>
              <a:rPr lang="en-US" altLang="zh-CN" dirty="0" err="1"/>
              <a:t>excutor</a:t>
            </a:r>
            <a:r>
              <a:rPr lang="zh-CN" altLang="en-US" dirty="0"/>
              <a:t>来执行</a:t>
            </a:r>
            <a:r>
              <a:rPr lang="en-US" altLang="zh-CN" dirty="0"/>
              <a:t>task</a:t>
            </a:r>
          </a:p>
          <a:p>
            <a:r>
              <a:rPr lang="en-US" altLang="zh-CN" dirty="0"/>
              <a:t>--num-executors 3 \	         </a:t>
            </a:r>
            <a:r>
              <a:rPr lang="zh-CN" altLang="en-US" dirty="0"/>
              <a:t>每个</a:t>
            </a:r>
            <a:r>
              <a:rPr lang="en-US" altLang="zh-CN" dirty="0"/>
              <a:t>executor</a:t>
            </a:r>
            <a:r>
              <a:rPr lang="zh-CN" altLang="en-US" dirty="0"/>
              <a:t>的内存，默认是</a:t>
            </a:r>
            <a:r>
              <a:rPr lang="en-US" altLang="zh-CN" dirty="0"/>
              <a:t>1G</a:t>
            </a:r>
          </a:p>
          <a:p>
            <a:r>
              <a:rPr lang="en-US" altLang="zh-CN" dirty="0"/>
              <a:t>--driver-memory 1000m \             Driver</a:t>
            </a:r>
            <a:r>
              <a:rPr lang="zh-CN" altLang="en-US" dirty="0"/>
              <a:t>内存，默认</a:t>
            </a:r>
            <a:r>
              <a:rPr lang="en-US" altLang="zh-CN" dirty="0"/>
              <a:t>1G</a:t>
            </a:r>
          </a:p>
          <a:p>
            <a:r>
              <a:rPr lang="en-US" altLang="zh-CN" dirty="0"/>
              <a:t>--executor-cores 3 \	         </a:t>
            </a:r>
            <a:r>
              <a:rPr lang="zh-CN" altLang="en-US" dirty="0"/>
              <a:t>每个</a:t>
            </a:r>
            <a:r>
              <a:rPr lang="en-US" altLang="zh-CN" dirty="0"/>
              <a:t>executor</a:t>
            </a:r>
            <a:r>
              <a:rPr lang="zh-CN" altLang="en-US" dirty="0"/>
              <a:t>的核数。在</a:t>
            </a:r>
            <a:r>
              <a:rPr lang="en-US" altLang="zh-CN" dirty="0"/>
              <a:t>yarn</a:t>
            </a:r>
            <a:r>
              <a:rPr lang="zh-CN" altLang="en-US" dirty="0"/>
              <a:t>或者</a:t>
            </a:r>
            <a:r>
              <a:rPr lang="en-US" altLang="zh-CN" dirty="0"/>
              <a:t>standalone</a:t>
            </a:r>
            <a:r>
              <a:rPr lang="zh-CN" altLang="en-US" dirty="0"/>
              <a:t>下使用</a:t>
            </a:r>
            <a:endParaRPr lang="en-US" altLang="zh-CN" dirty="0"/>
          </a:p>
          <a:p>
            <a:r>
              <a:rPr lang="en-US" altLang="zh-CN" dirty="0"/>
              <a:t>/home/</a:t>
            </a:r>
            <a:r>
              <a:rPr lang="en-US" altLang="zh-CN" dirty="0" err="1"/>
              <a:t>hadoop</a:t>
            </a:r>
            <a:r>
              <a:rPr lang="en-US" altLang="zh-CN" dirty="0"/>
              <a:t>/wordcountspark.jar hdfs://master:8020/spark/input hdfs://master:8020/spark/output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429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4876F4C-F3CF-4C58-BE6C-106D4547A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68443" y="319365"/>
            <a:ext cx="4956109" cy="420564"/>
            <a:chOff x="568442" y="319364"/>
            <a:chExt cx="3028146" cy="420565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293063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执行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shell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脚本运行在集群和注意事项</a:t>
              </a: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15D4C7-237E-497A-8AF8-DD56D7C47581}"/>
              </a:ext>
            </a:extLst>
          </p:cNvPr>
          <p:cNvSpPr txBox="1"/>
          <p:nvPr/>
        </p:nvSpPr>
        <p:spPr>
          <a:xfrm>
            <a:off x="1188720" y="1722120"/>
            <a:ext cx="981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问题一</a:t>
            </a:r>
            <a:r>
              <a:rPr lang="en-US" altLang="zh-CN" dirty="0"/>
              <a:t>:</a:t>
            </a:r>
            <a:r>
              <a:rPr lang="zh-CN" altLang="en-US" dirty="0"/>
              <a:t>启动集群后，</a:t>
            </a:r>
            <a:r>
              <a:rPr lang="en-US" altLang="zh-CN" dirty="0" err="1"/>
              <a:t>mapreduce</a:t>
            </a:r>
            <a:r>
              <a:rPr lang="zh-CN" altLang="en-US" dirty="0"/>
              <a:t>还是</a:t>
            </a:r>
            <a:r>
              <a:rPr lang="en-US" altLang="zh-CN" dirty="0"/>
              <a:t>spark</a:t>
            </a:r>
            <a:r>
              <a:rPr lang="zh-CN" altLang="en-US" dirty="0"/>
              <a:t>都要指定</a:t>
            </a:r>
            <a:r>
              <a:rPr lang="en-US" altLang="zh-CN" dirty="0"/>
              <a:t>input</a:t>
            </a:r>
            <a:r>
              <a:rPr lang="zh-CN" altLang="en-US" dirty="0"/>
              <a:t>和</a:t>
            </a:r>
            <a:r>
              <a:rPr lang="en-US" altLang="zh-CN" dirty="0"/>
              <a:t>output</a:t>
            </a:r>
            <a:r>
              <a:rPr lang="zh-CN" altLang="en-US" dirty="0"/>
              <a:t>而且</a:t>
            </a:r>
            <a:r>
              <a:rPr lang="en-US" altLang="zh-CN" dirty="0"/>
              <a:t>output</a:t>
            </a:r>
            <a:r>
              <a:rPr lang="zh-CN" altLang="en-US" dirty="0"/>
              <a:t>不能</a:t>
            </a:r>
            <a:r>
              <a:rPr lang="en-US" altLang="zh-CN" dirty="0"/>
              <a:t>exist,</a:t>
            </a:r>
            <a:r>
              <a:rPr lang="zh-CN" altLang="en-US" dirty="0"/>
              <a:t>会报错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B9C386-EBA5-4910-88FA-2EEA0424E052}"/>
              </a:ext>
            </a:extLst>
          </p:cNvPr>
          <p:cNvSpPr txBox="1"/>
          <p:nvPr/>
        </p:nvSpPr>
        <p:spPr>
          <a:xfrm>
            <a:off x="1188720" y="2631951"/>
            <a:ext cx="9814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问题一</a:t>
            </a:r>
            <a:r>
              <a:rPr lang="en-US" altLang="zh-CN" dirty="0"/>
              <a:t>:spark</a:t>
            </a:r>
            <a:r>
              <a:rPr lang="zh-CN" altLang="en-US" dirty="0"/>
              <a:t>的资源不足问题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当内存不大时可以将</a:t>
            </a:r>
            <a:r>
              <a:rPr lang="en-US" altLang="zh-CN" dirty="0"/>
              <a:t>SPARK_WORKER_MEMORY=1024m</a:t>
            </a:r>
          </a:p>
          <a:p>
            <a:r>
              <a:rPr lang="zh-CN" altLang="en-US" dirty="0"/>
              <a:t>设置小点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spark-env</a:t>
            </a:r>
            <a:r>
              <a:rPr lang="zh-CN" altLang="en-US" dirty="0"/>
              <a:t>进程环境配置中所设置的</a:t>
            </a:r>
            <a:r>
              <a:rPr lang="en-US" altLang="zh-CN" dirty="0"/>
              <a:t>SPARK_WORKER_CORES=3</a:t>
            </a:r>
            <a:r>
              <a:rPr lang="zh-CN" altLang="en-US" dirty="0"/>
              <a:t>也不能在提交任务设置</a:t>
            </a:r>
            <a:r>
              <a:rPr lang="en-US" altLang="zh-CN" dirty="0" err="1"/>
              <a:t>excutor</a:t>
            </a:r>
            <a:r>
              <a:rPr lang="zh-CN" altLang="en-US" dirty="0"/>
              <a:t>执行内核数大于它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684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04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539313-EDC6-4768-AB12-0980681734D5}"/>
              </a:ext>
            </a:extLst>
          </p:cNvPr>
          <p:cNvSpPr txBox="1"/>
          <p:nvPr/>
        </p:nvSpPr>
        <p:spPr>
          <a:xfrm>
            <a:off x="4587559" y="259187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实验结果分析</a:t>
            </a:r>
          </a:p>
        </p:txBody>
      </p:sp>
    </p:spTree>
    <p:extLst>
      <p:ext uri="{BB962C8B-B14F-4D97-AF65-F5344CB8AC3E}">
        <p14:creationId xmlns:p14="http://schemas.microsoft.com/office/powerpoint/2010/main" val="2426598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4876F4C-F3CF-4C58-BE6C-106D4547A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68444" y="319365"/>
            <a:ext cx="4181857" cy="420564"/>
            <a:chOff x="568442" y="319364"/>
            <a:chExt cx="2555086" cy="420565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245757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集群运行的初始状态和输入文件</a:t>
              </a: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909B744-24F4-46AA-84D3-ACA297643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" y="1118906"/>
            <a:ext cx="11315700" cy="2619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2A1657-4A4B-4AE1-BDC5-17185E0DF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70" y="3570788"/>
            <a:ext cx="11271060" cy="1360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12BEA5-6C9A-4C1E-8691-BBCAC519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7" y="5018588"/>
            <a:ext cx="11149013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4876F4C-F3CF-4C58-BE6C-106D4547A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68443" y="319365"/>
            <a:ext cx="3614394" cy="420564"/>
            <a:chOff x="568442" y="319364"/>
            <a:chExt cx="2208368" cy="420565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2110852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第一次实验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3.39m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时间对比</a:t>
              </a: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D2088EF-6D70-41B1-83ED-86B5FCA7C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1" y="1354316"/>
            <a:ext cx="9258603" cy="3057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41103F-65CD-48B2-9934-398AE78D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02" y="5026228"/>
            <a:ext cx="9258603" cy="75651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F541E0E-00F8-45CF-9219-3CF52286B2FB}"/>
              </a:ext>
            </a:extLst>
          </p:cNvPr>
          <p:cNvSpPr/>
          <p:nvPr/>
        </p:nvSpPr>
        <p:spPr>
          <a:xfrm>
            <a:off x="5593080" y="3032760"/>
            <a:ext cx="77724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FE5FFAC-AD93-4AE3-8B55-F9874EE39087}"/>
              </a:ext>
            </a:extLst>
          </p:cNvPr>
          <p:cNvSpPr/>
          <p:nvPr/>
        </p:nvSpPr>
        <p:spPr>
          <a:xfrm>
            <a:off x="9479280" y="5424601"/>
            <a:ext cx="777240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4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4876F4C-F3CF-4C58-BE6C-106D4547A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568444" y="319365"/>
            <a:ext cx="3614395" cy="420564"/>
            <a:chOff x="568442" y="319364"/>
            <a:chExt cx="2208369" cy="420565"/>
          </a:xfrm>
        </p:grpSpPr>
        <p:sp>
          <p:nvSpPr>
            <p:cNvPr id="45" name="文本框 23"/>
            <p:cNvSpPr txBox="1"/>
            <p:nvPr/>
          </p:nvSpPr>
          <p:spPr>
            <a:xfrm>
              <a:off x="665958" y="319364"/>
              <a:ext cx="2110853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第二次实验</a:t>
              </a:r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6.78m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时间对比</a:t>
              </a:r>
            </a:p>
          </p:txBody>
        </p:sp>
        <p:sp>
          <p:nvSpPr>
            <p:cNvPr id="46" name="等腰三角形 4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5D09E18-C911-4A9B-A2D3-68BBC3255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4" y="1059294"/>
            <a:ext cx="10515600" cy="3838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022FE9-ADE7-4EC0-888F-9A24B6D8E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4" y="5380668"/>
            <a:ext cx="10640360" cy="8360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D85AF9D6-814B-456B-9A45-7731C5AF586B}"/>
              </a:ext>
            </a:extLst>
          </p:cNvPr>
          <p:cNvSpPr/>
          <p:nvPr/>
        </p:nvSpPr>
        <p:spPr>
          <a:xfrm>
            <a:off x="5532895" y="3115159"/>
            <a:ext cx="1084881" cy="313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404516-F77D-494A-811D-7EA75E5720EB}"/>
              </a:ext>
            </a:extLst>
          </p:cNvPr>
          <p:cNvSpPr/>
          <p:nvPr/>
        </p:nvSpPr>
        <p:spPr>
          <a:xfrm>
            <a:off x="9916332" y="5563247"/>
            <a:ext cx="1084881" cy="313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9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8D832EC-3F62-4278-9A22-54CDC2397F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3" y="319365"/>
            <a:ext cx="1926863" cy="420564"/>
            <a:chOff x="568442" y="319364"/>
            <a:chExt cx="1926863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1829347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结果文件对比</a:t>
              </a:r>
              <a:endParaRPr lang="en-US" altLang="zh-CN" sz="2133" dirty="0">
                <a:solidFill>
                  <a:schemeClr val="bg2"/>
                </a:solidFill>
                <a:latin typeface="+mn-ea"/>
                <a:cs typeface="+mn-ea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218D3965-D4B5-4B95-9CF2-CC09B68F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5" y="869691"/>
            <a:ext cx="3540760" cy="566894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7DC3226-C942-46B0-A5D3-CF8E955E4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553" y="869689"/>
            <a:ext cx="4038298" cy="56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3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01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539313-EDC6-4768-AB12-0980681734D5}"/>
              </a:ext>
            </a:extLst>
          </p:cNvPr>
          <p:cNvSpPr txBox="1"/>
          <p:nvPr/>
        </p:nvSpPr>
        <p:spPr>
          <a:xfrm>
            <a:off x="4587559" y="2591874"/>
            <a:ext cx="7477062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2"/>
                </a:solidFill>
                <a:latin typeface="+mn-ea"/>
                <a:cs typeface="+mn-ea"/>
              </a:rPr>
              <a:t>Hadoop</a:t>
            </a:r>
            <a:r>
              <a:rPr lang="zh-CN" altLang="en-US" sz="5400" dirty="0">
                <a:solidFill>
                  <a:schemeClr val="tx2"/>
                </a:solidFill>
                <a:latin typeface="+mn-ea"/>
                <a:cs typeface="+mn-ea"/>
              </a:rPr>
              <a:t> </a:t>
            </a:r>
            <a:r>
              <a:rPr lang="en-US" altLang="zh-CN" sz="5400" dirty="0">
                <a:solidFill>
                  <a:schemeClr val="tx2"/>
                </a:solidFill>
                <a:latin typeface="+mn-ea"/>
                <a:cs typeface="+mn-ea"/>
              </a:rPr>
              <a:t>and Spark</a:t>
            </a:r>
            <a:r>
              <a:rPr lang="zh-CN" altLang="en-US" sz="5400" dirty="0">
                <a:solidFill>
                  <a:schemeClr val="tx2"/>
                </a:solidFill>
                <a:latin typeface="+mn-ea"/>
                <a:cs typeface="+mn-ea"/>
              </a:rPr>
              <a:t>的介绍</a:t>
            </a:r>
          </a:p>
          <a:p>
            <a:pPr algn="ctr"/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58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" presetClass="entr" presetSubtype="1" accel="38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5" presetID="2" presetClass="entr" presetSubtype="1" accel="38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8D832EC-3F62-4278-9A22-54CDC2397F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68444" y="319365"/>
            <a:ext cx="3066661" cy="420564"/>
            <a:chOff x="568443" y="319364"/>
            <a:chExt cx="3066661" cy="420565"/>
          </a:xfrm>
        </p:grpSpPr>
        <p:sp>
          <p:nvSpPr>
            <p:cNvPr id="20" name="文本框 23"/>
            <p:cNvSpPr txBox="1"/>
            <p:nvPr/>
          </p:nvSpPr>
          <p:spPr>
            <a:xfrm>
              <a:off x="665958" y="319364"/>
              <a:ext cx="2969146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MapReduce VS Spark</a:t>
              </a:r>
            </a:p>
          </p:txBody>
        </p:sp>
        <p:sp>
          <p:nvSpPr>
            <p:cNvPr id="21" name="等腰三角形 20"/>
            <p:cNvSpPr/>
            <p:nvPr/>
          </p:nvSpPr>
          <p:spPr>
            <a:xfrm rot="16200000" flipH="1" flipV="1">
              <a:off x="492509" y="454912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15BC4C7-6DB2-4AFF-BFC0-8FFC177E8C71}"/>
              </a:ext>
            </a:extLst>
          </p:cNvPr>
          <p:cNvSpPr txBox="1"/>
          <p:nvPr/>
        </p:nvSpPr>
        <p:spPr>
          <a:xfrm>
            <a:off x="1432560" y="1493520"/>
            <a:ext cx="8854440" cy="481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Spark</a:t>
            </a:r>
            <a:r>
              <a:rPr lang="zh-CN" altLang="en-US" dirty="0"/>
              <a:t>的计算速度要高于</a:t>
            </a:r>
            <a:r>
              <a:rPr lang="en-US" altLang="zh-CN" dirty="0"/>
              <a:t>MapReduce</a:t>
            </a:r>
            <a:r>
              <a:rPr lang="zh-CN" altLang="en-US" dirty="0"/>
              <a:t>的</a:t>
            </a:r>
            <a:r>
              <a:rPr lang="en-US" altLang="zh-CN" dirty="0"/>
              <a:t>2~3</a:t>
            </a:r>
            <a:r>
              <a:rPr lang="zh-CN" altLang="en-US" dirty="0"/>
              <a:t>倍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MapReduce</a:t>
            </a:r>
            <a:r>
              <a:rPr lang="zh-CN" altLang="en-US" dirty="0"/>
              <a:t>的</a:t>
            </a:r>
            <a:r>
              <a:rPr lang="en-US" altLang="zh-CN" dirty="0"/>
              <a:t>Map</a:t>
            </a:r>
            <a:r>
              <a:rPr lang="zh-CN" altLang="en-US" dirty="0"/>
              <a:t>的数据结构使得它变得有序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MapReduce</a:t>
            </a:r>
            <a:r>
              <a:rPr lang="zh-CN" altLang="en-US" dirty="0"/>
              <a:t>的计算模型较</a:t>
            </a:r>
            <a:r>
              <a:rPr lang="en-US" altLang="zh-CN" dirty="0"/>
              <a:t>Spark</a:t>
            </a:r>
            <a:r>
              <a:rPr lang="zh-CN" altLang="en-US" dirty="0"/>
              <a:t>复杂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多文件输入时</a:t>
            </a:r>
            <a:r>
              <a:rPr lang="en-US" altLang="zh-CN" dirty="0" err="1"/>
              <a:t>mapreduce</a:t>
            </a:r>
            <a:r>
              <a:rPr lang="zh-CN" altLang="en-US" dirty="0"/>
              <a:t>会整合在一个文件，而</a:t>
            </a:r>
            <a:r>
              <a:rPr lang="en-US" altLang="zh-CN" dirty="0"/>
              <a:t>spark</a:t>
            </a:r>
            <a:r>
              <a:rPr lang="zh-CN" altLang="en-US" dirty="0"/>
              <a:t>会输出多个文件</a:t>
            </a: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90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971800" y="773113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78338" y="1241901"/>
            <a:ext cx="3238500" cy="1309688"/>
            <a:chOff x="4478338" y="1241901"/>
            <a:chExt cx="3238500" cy="1309688"/>
          </a:xfrm>
        </p:grpSpPr>
        <p:sp>
          <p:nvSpPr>
            <p:cNvPr id="8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 flipH="1" flipV="1">
            <a:off x="3267075" y="967264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976563" y="491014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478338" y="3976688"/>
            <a:ext cx="3238500" cy="1312863"/>
            <a:chOff x="4478338" y="3976688"/>
            <a:chExt cx="3238500" cy="1312863"/>
          </a:xfrm>
        </p:grpSpPr>
        <p:sp>
          <p:nvSpPr>
            <p:cNvPr id="10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702550" y="4335463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8347075" y="5168901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70868A74-CF07-434E-9264-7E5391BEBF2A}"/>
              </a:ext>
            </a:extLst>
          </p:cNvPr>
          <p:cNvSpPr txBox="1">
            <a:spLocks/>
          </p:cNvSpPr>
          <p:nvPr/>
        </p:nvSpPr>
        <p:spPr bwMode="auto">
          <a:xfrm>
            <a:off x="1699342" y="2773452"/>
            <a:ext cx="8956212" cy="753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573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114550" indent="-28575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717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30289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861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943350" indent="-2857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感谢观看    </a:t>
            </a:r>
            <a:r>
              <a:rPr lang="en-US" altLang="zh-CN" sz="5800" dirty="0">
                <a:solidFill>
                  <a:schemeClr val="tx1"/>
                </a:solidFill>
                <a:latin typeface="冬青黑体简体中文 W3" pitchFamily="34" charset="-122"/>
                <a:ea typeface="冬青黑体简体中文 W3" pitchFamily="34" charset="-122"/>
                <a:sym typeface="+mn-ea"/>
              </a:rPr>
              <a:t>THANKS</a:t>
            </a:r>
            <a:endParaRPr lang="zh-CN" altLang="en-US" sz="5800" dirty="0">
              <a:solidFill>
                <a:schemeClr val="tx1"/>
              </a:solidFill>
              <a:latin typeface="冬青黑体简体中文 W3" pitchFamily="34" charset="-122"/>
              <a:ea typeface="冬青黑体简体中文 W3" pitchFamily="34" charset="-122"/>
              <a:sym typeface="+mn-ea"/>
            </a:endParaRPr>
          </a:p>
        </p:txBody>
      </p:sp>
      <p:sp>
        <p:nvSpPr>
          <p:cNvPr id="19" name="副标题 4">
            <a:extLst>
              <a:ext uri="{FF2B5EF4-FFF2-40B4-BE49-F238E27FC236}">
                <a16:creationId xmlns:a16="http://schemas.microsoft.com/office/drawing/2014/main" id="{6B63B724-05E0-4E90-B3AB-390BAEAE7414}"/>
              </a:ext>
            </a:extLst>
          </p:cNvPr>
          <p:cNvSpPr txBox="1"/>
          <p:nvPr/>
        </p:nvSpPr>
        <p:spPr>
          <a:xfrm>
            <a:off x="4804929" y="3898743"/>
            <a:ext cx="2788517" cy="5587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32</a:t>
            </a:r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E2650694-7159-4FBC-BB29-923E18C25783}"/>
              </a:ext>
            </a:extLst>
          </p:cNvPr>
          <p:cNvSpPr txBox="1"/>
          <p:nvPr/>
        </p:nvSpPr>
        <p:spPr>
          <a:xfrm>
            <a:off x="3455993" y="5932757"/>
            <a:ext cx="5486388" cy="506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14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800" b="0" i="0" kern="12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members: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李欣芮  赵汶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唐举鹏  甘例东 余文健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67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6" grpId="0" animBg="1"/>
          <p:bldP spid="17" grpId="0" animBg="1"/>
          <p:bldP spid="18" grpId="0" animBg="1"/>
          <p:bldP spid="19" grpId="0"/>
          <p:bldP spid="2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189DEABD-24E9-49F9-B2FC-A2BDA0915A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6311183" y="668080"/>
            <a:ext cx="3769415" cy="1047014"/>
            <a:chOff x="5505214" y="1341803"/>
            <a:chExt cx="3188529" cy="885662"/>
          </a:xfrm>
        </p:grpSpPr>
        <p:sp>
          <p:nvSpPr>
            <p:cNvPr id="23" name="TextBox 22"/>
            <p:cNvSpPr txBox="1"/>
            <p:nvPr/>
          </p:nvSpPr>
          <p:spPr>
            <a:xfrm>
              <a:off x="5505214" y="1341803"/>
              <a:ext cx="3188529" cy="49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cs typeface="+mn-ea"/>
                </a:rPr>
                <a:t>01.HDFS</a:t>
              </a:r>
              <a:endParaRPr lang="zh-CN" altLang="en-US" sz="32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08104" y="1836945"/>
              <a:ext cx="3185639" cy="39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cs typeface="+mn-ea"/>
                </a:rPr>
                <a:t>针对大数据的存储结构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47753" y="1277153"/>
            <a:ext cx="4942697" cy="4829049"/>
            <a:chOff x="2660814" y="1013618"/>
            <a:chExt cx="3707023" cy="3621787"/>
          </a:xfrm>
        </p:grpSpPr>
        <p:sp>
          <p:nvSpPr>
            <p:cNvPr id="26" name="等腰三角形 25"/>
            <p:cNvSpPr/>
            <p:nvPr/>
          </p:nvSpPr>
          <p:spPr>
            <a:xfrm rot="21500399">
              <a:off x="3871753" y="1013618"/>
              <a:ext cx="1232971" cy="1062904"/>
            </a:xfrm>
            <a:prstGeom prst="triangle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4227329">
              <a:off x="5219899" y="1923409"/>
              <a:ext cx="1232971" cy="1062904"/>
            </a:xfrm>
            <a:prstGeom prst="triangle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8518912">
              <a:off x="4759170" y="3518733"/>
              <a:ext cx="1232971" cy="1062904"/>
            </a:xfrm>
            <a:prstGeom prst="triangle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2845080">
              <a:off x="3139043" y="3572501"/>
              <a:ext cx="1232971" cy="1062904"/>
            </a:xfrm>
            <a:prstGeom prst="triangle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7109199">
              <a:off x="2575780" y="2048063"/>
              <a:ext cx="1232971" cy="1062904"/>
            </a:xfrm>
            <a:prstGeom prst="triangle">
              <a:avLst/>
            </a:prstGeom>
            <a:noFill/>
            <a:ln>
              <a:solidFill>
                <a:srgbClr val="3F3F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08886" y="1378133"/>
              <a:ext cx="371919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2"/>
                  </a:solidFill>
                  <a:cs typeface="+mn-ea"/>
                </a:rPr>
                <a:t>1</a:t>
              </a:r>
              <a:endParaRPr lang="zh-CN" altLang="en-US" sz="4800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75024" y="3612701"/>
              <a:ext cx="371919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2"/>
                  </a:solidFill>
                  <a:cs typeface="+mn-ea"/>
                </a:rPr>
                <a:t>3</a:t>
              </a:r>
              <a:endParaRPr lang="zh-CN" altLang="en-US" sz="4800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06593" y="3612701"/>
              <a:ext cx="371919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2"/>
                  </a:solidFill>
                  <a:cs typeface="+mn-ea"/>
                </a:rPr>
                <a:t>4</a:t>
              </a:r>
              <a:endParaRPr lang="zh-CN" altLang="en-US" sz="4800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92133" y="2324895"/>
              <a:ext cx="371919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2"/>
                  </a:solidFill>
                  <a:cs typeface="+mn-ea"/>
                </a:rPr>
                <a:t>5</a:t>
              </a:r>
              <a:endParaRPr lang="zh-CN" altLang="en-US" sz="4800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45350" y="2684929"/>
              <a:ext cx="1863808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tx2"/>
                  </a:solidFill>
                  <a:cs typeface="+mn-ea"/>
                </a:rPr>
                <a:t>Hadoop</a:t>
              </a:r>
              <a:endParaRPr lang="zh-CN" altLang="en-US" sz="48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46943" y="2211710"/>
              <a:ext cx="371919" cy="623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800" dirty="0">
                  <a:solidFill>
                    <a:schemeClr val="tx2"/>
                  </a:solidFill>
                  <a:cs typeface="+mn-ea"/>
                </a:rPr>
                <a:t>2</a:t>
              </a:r>
              <a:endParaRPr lang="zh-CN" altLang="en-US" sz="4800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422585" y="2616397"/>
            <a:ext cx="3769415" cy="1416343"/>
            <a:chOff x="5505214" y="1341804"/>
            <a:chExt cx="3188529" cy="1198076"/>
          </a:xfrm>
        </p:grpSpPr>
        <p:sp>
          <p:nvSpPr>
            <p:cNvPr id="38" name="TextBox 37"/>
            <p:cNvSpPr txBox="1"/>
            <p:nvPr/>
          </p:nvSpPr>
          <p:spPr>
            <a:xfrm>
              <a:off x="5505214" y="1341804"/>
              <a:ext cx="3188529" cy="49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cs typeface="+mn-ea"/>
                </a:rPr>
                <a:t>02.HBASE(NoSQL)</a:t>
              </a:r>
              <a:endParaRPr lang="zh-CN" altLang="en-US" sz="32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08104" y="1836945"/>
              <a:ext cx="3185639" cy="70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分布式的、面向列的开源数据库</a:t>
              </a:r>
              <a:endParaRPr lang="zh-CN" altLang="en-US" sz="2400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53762" y="5287768"/>
            <a:ext cx="3769415" cy="1047012"/>
            <a:chOff x="5505214" y="1341804"/>
            <a:chExt cx="3188529" cy="885661"/>
          </a:xfrm>
        </p:grpSpPr>
        <p:sp>
          <p:nvSpPr>
            <p:cNvPr id="41" name="TextBox 40"/>
            <p:cNvSpPr txBox="1"/>
            <p:nvPr/>
          </p:nvSpPr>
          <p:spPr>
            <a:xfrm>
              <a:off x="5505214" y="1341804"/>
              <a:ext cx="3188529" cy="49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cs typeface="+mn-ea"/>
                </a:rPr>
                <a:t>03.HIVE</a:t>
              </a:r>
              <a:endParaRPr lang="zh-CN" altLang="en-US" sz="32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8104" y="1836945"/>
              <a:ext cx="3185639" cy="39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cs typeface="+mn-ea"/>
                </a:rPr>
                <a:t>针对大数据的查询框架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365131" y="1712644"/>
            <a:ext cx="3769415" cy="1047012"/>
            <a:chOff x="5505214" y="1341804"/>
            <a:chExt cx="3188529" cy="885661"/>
          </a:xfrm>
        </p:grpSpPr>
        <p:sp>
          <p:nvSpPr>
            <p:cNvPr id="44" name="TextBox 43"/>
            <p:cNvSpPr txBox="1"/>
            <p:nvPr/>
          </p:nvSpPr>
          <p:spPr>
            <a:xfrm>
              <a:off x="5505214" y="1341804"/>
              <a:ext cx="3188529" cy="49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cs typeface="+mn-ea"/>
                </a:rPr>
                <a:t>05.YARN</a:t>
              </a:r>
              <a:endParaRPr lang="zh-CN" altLang="en-US" sz="32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508104" y="1836945"/>
              <a:ext cx="3185639" cy="390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cs typeface="+mn-ea"/>
                </a:rPr>
                <a:t>资源调度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68441" y="319365"/>
            <a:ext cx="2162505" cy="420564"/>
            <a:chOff x="568442" y="319364"/>
            <a:chExt cx="2162517" cy="420565"/>
          </a:xfrm>
        </p:grpSpPr>
        <p:sp>
          <p:nvSpPr>
            <p:cNvPr id="47" name="文本框 23"/>
            <p:cNvSpPr txBox="1"/>
            <p:nvPr/>
          </p:nvSpPr>
          <p:spPr>
            <a:xfrm>
              <a:off x="665958" y="319364"/>
              <a:ext cx="206500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的组成</a:t>
              </a:r>
            </a:p>
          </p:txBody>
        </p:sp>
        <p:sp>
          <p:nvSpPr>
            <p:cNvPr id="48" name="等腰三角形 47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3F13CB9-4AFA-4F49-AC17-60DBDD20920F}"/>
              </a:ext>
            </a:extLst>
          </p:cNvPr>
          <p:cNvGrpSpPr/>
          <p:nvPr/>
        </p:nvGrpSpPr>
        <p:grpSpPr>
          <a:xfrm>
            <a:off x="846238" y="4718574"/>
            <a:ext cx="3769415" cy="1416343"/>
            <a:chOff x="5505214" y="1341804"/>
            <a:chExt cx="3188529" cy="1198076"/>
          </a:xfrm>
        </p:grpSpPr>
        <p:sp>
          <p:nvSpPr>
            <p:cNvPr id="52" name="TextBox 37">
              <a:extLst>
                <a:ext uri="{FF2B5EF4-FFF2-40B4-BE49-F238E27FC236}">
                  <a16:creationId xmlns:a16="http://schemas.microsoft.com/office/drawing/2014/main" id="{16951082-5498-4918-9B65-B9664A46EAA3}"/>
                </a:ext>
              </a:extLst>
            </p:cNvPr>
            <p:cNvSpPr txBox="1"/>
            <p:nvPr/>
          </p:nvSpPr>
          <p:spPr>
            <a:xfrm>
              <a:off x="5505214" y="1341804"/>
              <a:ext cx="3188529" cy="494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chemeClr val="tx2"/>
                  </a:solidFill>
                  <a:cs typeface="+mn-ea"/>
                </a:rPr>
                <a:t>03.MAPREDUCE</a:t>
              </a:r>
              <a:endParaRPr lang="zh-CN" altLang="en-US" sz="3200" b="1" dirty="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8B8C56B3-DB9E-457F-A21C-28DDEAEDFC3D}"/>
                </a:ext>
              </a:extLst>
            </p:cNvPr>
            <p:cNvSpPr txBox="1"/>
            <p:nvPr/>
          </p:nvSpPr>
          <p:spPr>
            <a:xfrm>
              <a:off x="5508104" y="1836945"/>
              <a:ext cx="3185639" cy="70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cs typeface="+mn-ea"/>
                </a:rPr>
                <a:t>针对大数据的分布式计算框架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77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F704BB77-F15C-4AD2-86FB-739E00A5B2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9089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3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高可靠性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5655" y="4540509"/>
            <a:ext cx="8347316" cy="1705345"/>
            <a:chOff x="508613" y="3616989"/>
            <a:chExt cx="6260487" cy="1279008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black">
            <a:xfrm>
              <a:off x="1765300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black">
            <a:xfrm flipH="1">
              <a:off x="1009650" y="3961476"/>
              <a:ext cx="1495425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508613" y="4014025"/>
              <a:ext cx="2840036" cy="88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Hadoop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底层维护了多个数据副本，所以</a:t>
              </a: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Hadoop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某个计算元素或存储出故障，也不会导致数据丢失。</a:t>
              </a: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black">
            <a:xfrm>
              <a:off x="5648325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black">
            <a:xfrm flipH="1">
              <a:off x="4837113" y="3951951"/>
              <a:ext cx="158750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1" name="Text Box 73"/>
            <p:cNvSpPr txBox="1">
              <a:spLocks noChangeArrowheads="1"/>
            </p:cNvSpPr>
            <p:nvPr/>
          </p:nvSpPr>
          <p:spPr bwMode="auto">
            <a:xfrm>
              <a:off x="4699000" y="4014025"/>
              <a:ext cx="2070100" cy="88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在</a:t>
              </a: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MapReduce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的思想下，</a:t>
              </a:r>
              <a:endParaRPr lang="en-US" altLang="zh-CN" sz="1867" b="1" dirty="0">
                <a:solidFill>
                  <a:schemeClr val="tx2"/>
                </a:solidFill>
                <a:cs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Hadoop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是并行工作的，以加快任务处理的速度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40704" y="2861991"/>
            <a:ext cx="12192000" cy="1670051"/>
            <a:chOff x="0" y="2007"/>
            <a:chExt cx="5760" cy="789"/>
          </a:xfrm>
          <a:effectLst/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Arc 78"/>
            <p:cNvSpPr>
              <a:spLocks/>
            </p:cNvSpPr>
            <p:nvPr/>
          </p:nvSpPr>
          <p:spPr bwMode="gray">
            <a:xfrm rot="16200000" flipV="1">
              <a:off x="4503" y="1831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1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38342" y="1412776"/>
            <a:ext cx="8340081" cy="1474612"/>
            <a:chOff x="2550628" y="1271192"/>
            <a:chExt cx="6255061" cy="1105959"/>
          </a:xfrm>
        </p:grpSpPr>
        <p:sp>
          <p:nvSpPr>
            <p:cNvPr id="23" name="Line 65"/>
            <p:cNvSpPr>
              <a:spLocks noChangeShapeType="1"/>
            </p:cNvSpPr>
            <p:nvPr/>
          </p:nvSpPr>
          <p:spPr bwMode="black">
            <a:xfrm>
              <a:off x="7632700" y="20421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black">
            <a:xfrm flipH="1">
              <a:off x="6769100" y="2040601"/>
              <a:ext cx="16319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black">
            <a:xfrm flipH="1">
              <a:off x="2809875" y="1995686"/>
              <a:ext cx="17716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2550628" y="1293206"/>
              <a:ext cx="2369517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在集群间分配任务数据，可方便的扩展数以千计的结点</a:t>
              </a: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black">
            <a:xfrm>
              <a:off x="3736975" y="1995686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6735589" y="1271192"/>
              <a:ext cx="2070100" cy="32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237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0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3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高扩展性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145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346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高效性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5180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6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6232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高容错性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8441" y="319365"/>
            <a:ext cx="2710732" cy="420564"/>
            <a:chOff x="568442" y="319364"/>
            <a:chExt cx="2710747" cy="420565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2613231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的优势特性</a:t>
              </a: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43" name="Text Box 70">
            <a:extLst>
              <a:ext uri="{FF2B5EF4-FFF2-40B4-BE49-F238E27FC236}">
                <a16:creationId xmlns:a16="http://schemas.microsoft.com/office/drawing/2014/main" id="{6515C11D-A114-4D0F-8845-02F3F050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216" y="1445884"/>
            <a:ext cx="2175933" cy="800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1867" b="1" dirty="0">
                <a:solidFill>
                  <a:schemeClr val="tx2"/>
                </a:solidFill>
                <a:cs typeface="+mn-ea"/>
              </a:rPr>
              <a:t>能够自动将失败的任务重新分配</a:t>
            </a:r>
          </a:p>
        </p:txBody>
      </p:sp>
    </p:spTree>
    <p:extLst>
      <p:ext uri="{BB962C8B-B14F-4D97-AF65-F5344CB8AC3E}">
        <p14:creationId xmlns:p14="http://schemas.microsoft.com/office/powerpoint/2010/main" val="4138657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D687FB26-424A-498A-8E34-5B05F73049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409392" y="3310783"/>
            <a:ext cx="5378709" cy="1728191"/>
            <a:chOff x="2557044" y="2483087"/>
            <a:chExt cx="4034032" cy="1296143"/>
          </a:xfrm>
        </p:grpSpPr>
        <p:sp>
          <p:nvSpPr>
            <p:cNvPr id="11" name="Line 34"/>
            <p:cNvSpPr>
              <a:spLocks noChangeShapeType="1"/>
            </p:cNvSpPr>
            <p:nvPr/>
          </p:nvSpPr>
          <p:spPr bwMode="auto">
            <a:xfrm rot="618245" flipV="1">
              <a:off x="4879539" y="2483087"/>
              <a:ext cx="117053" cy="1046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2" name="Line 35"/>
            <p:cNvSpPr>
              <a:spLocks noChangeShapeType="1"/>
            </p:cNvSpPr>
            <p:nvPr/>
          </p:nvSpPr>
          <p:spPr bwMode="auto">
            <a:xfrm rot="618245" flipH="1" flipV="1">
              <a:off x="4208628" y="2554460"/>
              <a:ext cx="432523" cy="849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rot="618245" flipH="1" flipV="1">
              <a:off x="3363565" y="2982702"/>
              <a:ext cx="1029206" cy="466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4" name="Line 37"/>
            <p:cNvSpPr>
              <a:spLocks noChangeShapeType="1"/>
            </p:cNvSpPr>
            <p:nvPr/>
          </p:nvSpPr>
          <p:spPr bwMode="auto">
            <a:xfrm rot="618245" flipH="1">
              <a:off x="2557044" y="3566538"/>
              <a:ext cx="1750079" cy="24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 rot="618245" flipV="1">
              <a:off x="5096515" y="2825680"/>
              <a:ext cx="662346" cy="765124"/>
            </a:xfrm>
            <a:prstGeom prst="line">
              <a:avLst/>
            </a:prstGeom>
            <a:noFill/>
            <a:ln w="9525">
              <a:solidFill>
                <a:srgbClr val="3F3F3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6" name="Line 39"/>
            <p:cNvSpPr>
              <a:spLocks noChangeShapeType="1"/>
            </p:cNvSpPr>
            <p:nvPr/>
          </p:nvSpPr>
          <p:spPr bwMode="auto">
            <a:xfrm rot="618245" flipV="1">
              <a:off x="5293506" y="3303883"/>
              <a:ext cx="1297570" cy="475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5027192" y="2102191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3</a:t>
            </a:r>
          </a:p>
        </p:txBody>
      </p:sp>
      <p:sp>
        <p:nvSpPr>
          <p:cNvPr id="18" name="Oval 25"/>
          <p:cNvSpPr>
            <a:spLocks noChangeArrowheads="1"/>
          </p:cNvSpPr>
          <p:nvPr/>
        </p:nvSpPr>
        <p:spPr bwMode="auto">
          <a:xfrm>
            <a:off x="6557442" y="2147872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4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286448" y="392935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1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8978431" y="3975032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6</a:t>
            </a:r>
          </a:p>
        </p:txBody>
      </p:sp>
      <p:sp>
        <p:nvSpPr>
          <p:cNvPr id="29" name="Oval 10"/>
          <p:cNvSpPr>
            <a:spLocks noChangeArrowheads="1"/>
          </p:cNvSpPr>
          <p:nvPr/>
        </p:nvSpPr>
        <p:spPr bwMode="auto">
          <a:xfrm>
            <a:off x="3405590" y="2855894"/>
            <a:ext cx="1077265" cy="1073457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2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855484" y="2823540"/>
            <a:ext cx="1077264" cy="1073459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5333" dirty="0">
                <a:solidFill>
                  <a:srgbClr val="262626"/>
                </a:solidFill>
                <a:cs typeface="+mn-ea"/>
              </a:rPr>
              <a:t>5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54875" y="1335166"/>
            <a:ext cx="11209744" cy="2470727"/>
            <a:chOff x="341156" y="1001374"/>
            <a:chExt cx="8407308" cy="1853045"/>
          </a:xfrm>
        </p:grpSpPr>
        <p:sp>
          <p:nvSpPr>
            <p:cNvPr id="32" name="Rectangle 58"/>
            <p:cNvSpPr>
              <a:spLocks noChangeArrowheads="1"/>
            </p:cNvSpPr>
            <p:nvPr/>
          </p:nvSpPr>
          <p:spPr bwMode="auto">
            <a:xfrm>
              <a:off x="2771800" y="1001374"/>
              <a:ext cx="1781483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Streaming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用于实时流式计算</a:t>
              </a:r>
            </a:p>
          </p:txBody>
        </p:sp>
        <p:sp>
          <p:nvSpPr>
            <p:cNvPr id="33" name="Rectangle 61"/>
            <p:cNvSpPr>
              <a:spLocks noChangeArrowheads="1"/>
            </p:cNvSpPr>
            <p:nvPr/>
          </p:nvSpPr>
          <p:spPr bwMode="auto">
            <a:xfrm>
              <a:off x="4841643" y="1127386"/>
              <a:ext cx="1781483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SQL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用于交互式查询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41156" y="2531902"/>
              <a:ext cx="1896603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Core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用于离线计算</a:t>
              </a:r>
            </a:p>
          </p:txBody>
        </p:sp>
        <p:sp>
          <p:nvSpPr>
            <p:cNvPr id="35" name="Rectangle 67"/>
            <p:cNvSpPr>
              <a:spLocks noChangeArrowheads="1"/>
            </p:cNvSpPr>
            <p:nvPr/>
          </p:nvSpPr>
          <p:spPr bwMode="auto">
            <a:xfrm>
              <a:off x="6966981" y="2415838"/>
              <a:ext cx="1781483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GraphX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用于图计算</a:t>
              </a: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1151569" y="1764652"/>
              <a:ext cx="1971210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SQL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用于交互式查询</a:t>
              </a:r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6374402" y="1729221"/>
              <a:ext cx="1997506" cy="253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E1B40C"/>
                </a:buClr>
                <a:buFont typeface="微软雅黑" pitchFamily="34" charset="-122"/>
                <a:buNone/>
              </a:pPr>
              <a:r>
                <a:rPr lang="en-US" altLang="zh-CN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Spark 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MLlib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" pitchFamily="34" charset="-122"/>
                  <a:cs typeface="+mn-ea"/>
                </a:rPr>
                <a:t>用于机器学习</a:t>
              </a:r>
            </a:p>
          </p:txBody>
        </p:sp>
      </p:grpSp>
      <p:sp>
        <p:nvSpPr>
          <p:cNvPr id="38" name="Oval 44"/>
          <p:cNvSpPr>
            <a:spLocks noChangeArrowheads="1"/>
          </p:cNvSpPr>
          <p:nvPr/>
        </p:nvSpPr>
        <p:spPr bwMode="gray">
          <a:xfrm>
            <a:off x="5339336" y="4483215"/>
            <a:ext cx="1751032" cy="1730095"/>
          </a:xfrm>
          <a:prstGeom prst="ellipse">
            <a:avLst/>
          </a:prstGeom>
          <a:noFill/>
          <a:ln w="19050" algn="ctr">
            <a:solidFill>
              <a:srgbClr val="3F3F3F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262626"/>
                </a:solidFill>
                <a:cs typeface="+mn-ea"/>
              </a:rPr>
              <a:t>一站式</a:t>
            </a:r>
            <a:r>
              <a:rPr lang="en-US" altLang="zh-CN" sz="2400" b="1" dirty="0">
                <a:solidFill>
                  <a:srgbClr val="262626"/>
                </a:solidFill>
                <a:cs typeface="+mn-ea"/>
              </a:rPr>
              <a:t>Spark</a:t>
            </a:r>
            <a:endParaRPr lang="zh-CN" altLang="en-US" sz="2400" b="1" dirty="0">
              <a:solidFill>
                <a:srgbClr val="262626"/>
              </a:solidFill>
              <a:cs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68442" y="319365"/>
            <a:ext cx="1836453" cy="420564"/>
            <a:chOff x="568442" y="319364"/>
            <a:chExt cx="1836463" cy="420565"/>
          </a:xfrm>
        </p:grpSpPr>
        <p:sp>
          <p:nvSpPr>
            <p:cNvPr id="25" name="文本框 23"/>
            <p:cNvSpPr txBox="1"/>
            <p:nvPr/>
          </p:nvSpPr>
          <p:spPr>
            <a:xfrm>
              <a:off x="665958" y="319364"/>
              <a:ext cx="1738947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Spark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的组成</a:t>
              </a:r>
            </a:p>
          </p:txBody>
        </p:sp>
        <p:sp>
          <p:nvSpPr>
            <p:cNvPr id="26" name="等腰三角形 2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06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4" grpId="0" animBg="1"/>
      <p:bldP spid="28" grpId="0" animBg="1"/>
      <p:bldP spid="29" grpId="0" animBg="1"/>
      <p:bldP spid="30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F704BB77-F15C-4AD2-86FB-739E00A5B2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699089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346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速度快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5655" y="4540509"/>
            <a:ext cx="8347316" cy="1331846"/>
            <a:chOff x="508613" y="3616989"/>
            <a:chExt cx="6260487" cy="998884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black">
            <a:xfrm>
              <a:off x="1765300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black">
            <a:xfrm flipH="1">
              <a:off x="1009650" y="3961476"/>
              <a:ext cx="1495425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8" name="Text Box 60"/>
            <p:cNvSpPr txBox="1">
              <a:spLocks noChangeArrowheads="1"/>
            </p:cNvSpPr>
            <p:nvPr/>
          </p:nvSpPr>
          <p:spPr bwMode="auto">
            <a:xfrm>
              <a:off x="508613" y="4014025"/>
              <a:ext cx="2840036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hlink"/>
                </a:buClr>
              </a:pP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Spark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基于内存进行计算（部分计算基于磁盘，比如</a:t>
              </a: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shuffle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）</a:t>
              </a:r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black">
            <a:xfrm>
              <a:off x="5648325" y="36169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black">
            <a:xfrm flipH="1">
              <a:off x="4837113" y="3951951"/>
              <a:ext cx="158750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1" name="Text Box 73"/>
            <p:cNvSpPr txBox="1">
              <a:spLocks noChangeArrowheads="1"/>
            </p:cNvSpPr>
            <p:nvPr/>
          </p:nvSpPr>
          <p:spPr bwMode="auto">
            <a:xfrm>
              <a:off x="4699000" y="4014025"/>
              <a:ext cx="2070100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Spark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在大数据里面提供了完成各种任务的组件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240704" y="2861991"/>
            <a:ext cx="12192000" cy="1670051"/>
            <a:chOff x="0" y="2007"/>
            <a:chExt cx="5760" cy="789"/>
          </a:xfrm>
          <a:effectLst/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5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6" name="Arc 78"/>
            <p:cNvSpPr>
              <a:spLocks/>
            </p:cNvSpPr>
            <p:nvPr/>
          </p:nvSpPr>
          <p:spPr bwMode="gray">
            <a:xfrm rot="16200000" flipV="1">
              <a:off x="4503" y="1831"/>
              <a:ext cx="418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8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1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T0" fmla="*/ 0 w 22794"/>
                <a:gd name="T1" fmla="*/ 0 h 43200"/>
                <a:gd name="T2" fmla="*/ 0 w 22794"/>
                <a:gd name="T3" fmla="*/ 14 h 43200"/>
                <a:gd name="T4" fmla="*/ 0 w 22794"/>
                <a:gd name="T5" fmla="*/ 7 h 43200"/>
                <a:gd name="T6" fmla="*/ 0 60000 65536"/>
                <a:gd name="T7" fmla="*/ 0 60000 65536"/>
                <a:gd name="T8" fmla="*/ 0 60000 65536"/>
                <a:gd name="T9" fmla="*/ 0 w 22794"/>
                <a:gd name="T10" fmla="*/ 0 h 43200"/>
                <a:gd name="T11" fmla="*/ 22794 w 2279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lnTo>
                    <a:pt x="749" y="4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38341" y="1412776"/>
            <a:ext cx="8340082" cy="1474612"/>
            <a:chOff x="2550627" y="1271192"/>
            <a:chExt cx="6255062" cy="1105959"/>
          </a:xfrm>
        </p:grpSpPr>
        <p:sp>
          <p:nvSpPr>
            <p:cNvPr id="23" name="Line 65"/>
            <p:cNvSpPr>
              <a:spLocks noChangeShapeType="1"/>
            </p:cNvSpPr>
            <p:nvPr/>
          </p:nvSpPr>
          <p:spPr bwMode="black">
            <a:xfrm>
              <a:off x="7632700" y="2042189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black">
            <a:xfrm flipH="1">
              <a:off x="6769100" y="2040601"/>
              <a:ext cx="16319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black">
            <a:xfrm flipH="1">
              <a:off x="2809875" y="1995686"/>
              <a:ext cx="1771650" cy="0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6" name="Text Box 70"/>
            <p:cNvSpPr txBox="1">
              <a:spLocks noChangeArrowheads="1"/>
            </p:cNvSpPr>
            <p:nvPr/>
          </p:nvSpPr>
          <p:spPr bwMode="auto">
            <a:xfrm>
              <a:off x="2550627" y="1293206"/>
              <a:ext cx="2652230" cy="601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Spark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是基于</a:t>
              </a: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RDD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的计算模型，比</a:t>
              </a:r>
              <a:r>
                <a:rPr lang="en-US" altLang="zh-CN" sz="1867" b="1" dirty="0">
                  <a:solidFill>
                    <a:schemeClr val="tx2"/>
                  </a:solidFill>
                  <a:cs typeface="+mn-ea"/>
                </a:rPr>
                <a:t>MapReduce</a:t>
              </a:r>
              <a:r>
                <a:rPr lang="zh-CN" altLang="en-US" sz="1867" b="1" dirty="0">
                  <a:solidFill>
                    <a:schemeClr val="tx2"/>
                  </a:solidFill>
                  <a:cs typeface="+mn-ea"/>
                </a:rPr>
                <a:t>更易于理解</a:t>
              </a:r>
            </a:p>
          </p:txBody>
        </p:sp>
        <p:sp>
          <p:nvSpPr>
            <p:cNvPr id="27" name="Line 71"/>
            <p:cNvSpPr>
              <a:spLocks noChangeShapeType="1"/>
            </p:cNvSpPr>
            <p:nvPr/>
          </p:nvSpPr>
          <p:spPr bwMode="black">
            <a:xfrm>
              <a:off x="3736975" y="1995686"/>
              <a:ext cx="0" cy="334962"/>
            </a:xfrm>
            <a:prstGeom prst="line">
              <a:avLst/>
            </a:prstGeom>
            <a:noFill/>
            <a:ln w="19050">
              <a:solidFill>
                <a:srgbClr val="3F3F3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6735589" y="1271192"/>
              <a:ext cx="2070100" cy="320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chemeClr val="accent2"/>
                </a:buClr>
              </a:pPr>
              <a:endParaRPr lang="zh-CN" altLang="en-US" sz="1867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3237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0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346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易上手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14554" y="3010155"/>
            <a:ext cx="1392767" cy="1403351"/>
            <a:chOff x="1246188" y="2044477"/>
            <a:chExt cx="1044575" cy="1052513"/>
          </a:xfrm>
          <a:noFill/>
        </p:grpSpPr>
        <p:sp>
          <p:nvSpPr>
            <p:cNvPr id="33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gray">
            <a:xfrm>
              <a:off x="1246188" y="2263552"/>
              <a:ext cx="1044575" cy="3462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可通用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488421" y="3010155"/>
            <a:ext cx="1456267" cy="1403351"/>
            <a:chOff x="1223963" y="2044477"/>
            <a:chExt cx="1092200" cy="1052513"/>
          </a:xfrm>
          <a:noFill/>
        </p:grpSpPr>
        <p:sp>
          <p:nvSpPr>
            <p:cNvPr id="36" name="Oval 4"/>
            <p:cNvSpPr>
              <a:spLocks noChangeArrowheads="1"/>
            </p:cNvSpPr>
            <p:nvPr/>
          </p:nvSpPr>
          <p:spPr bwMode="gray">
            <a:xfrm>
              <a:off x="1249363" y="2044477"/>
              <a:ext cx="1035050" cy="1052513"/>
            </a:xfrm>
            <a:prstGeom prst="ellipse">
              <a:avLst/>
            </a:prstGeom>
            <a:grpFill/>
            <a:ln w="9525" algn="ctr">
              <a:solidFill>
                <a:srgbClr val="3F3F3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zh-CN" altLang="en-US" sz="2400">
                <a:solidFill>
                  <a:schemeClr val="tx2"/>
                </a:solidFill>
                <a:cs typeface="+mn-ea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gray">
            <a:xfrm>
              <a:off x="1223963" y="2214330"/>
              <a:ext cx="1092200" cy="6232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cs typeface="+mn-ea"/>
                </a:rPr>
                <a:t>集成</a:t>
              </a:r>
              <a:r>
                <a:rPr lang="en-US" altLang="zh-CN" sz="2400" b="1" dirty="0">
                  <a:solidFill>
                    <a:schemeClr val="tx2"/>
                  </a:solidFill>
                  <a:cs typeface="+mn-ea"/>
                </a:rPr>
                <a:t>Hadoop</a:t>
              </a:r>
              <a:endParaRPr lang="zh-CN" altLang="en-US" sz="2400" b="1" dirty="0">
                <a:solidFill>
                  <a:schemeClr val="tx2"/>
                </a:solidFill>
                <a:cs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8441" y="319365"/>
            <a:ext cx="2384680" cy="420564"/>
            <a:chOff x="568442" y="319364"/>
            <a:chExt cx="2384694" cy="420565"/>
          </a:xfrm>
        </p:grpSpPr>
        <p:sp>
          <p:nvSpPr>
            <p:cNvPr id="39" name="文本框 23"/>
            <p:cNvSpPr txBox="1"/>
            <p:nvPr/>
          </p:nvSpPr>
          <p:spPr>
            <a:xfrm>
              <a:off x="665958" y="319364"/>
              <a:ext cx="228717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Spark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的优势特性</a:t>
              </a:r>
            </a:p>
          </p:txBody>
        </p:sp>
        <p:sp>
          <p:nvSpPr>
            <p:cNvPr id="40" name="等腰三角形 3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43" name="Text Box 70">
            <a:extLst>
              <a:ext uri="{FF2B5EF4-FFF2-40B4-BE49-F238E27FC236}">
                <a16:creationId xmlns:a16="http://schemas.microsoft.com/office/drawing/2014/main" id="{6515C11D-A114-4D0F-8845-02F3F050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134" y="1445160"/>
            <a:ext cx="4166570" cy="80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2"/>
              </a:buClr>
            </a:pPr>
            <a:r>
              <a:rPr lang="zh-CN" altLang="en-US" sz="1867" b="1" dirty="0">
                <a:solidFill>
                  <a:schemeClr val="tx2"/>
                </a:solidFill>
                <a:cs typeface="+mn-ea"/>
              </a:rPr>
              <a:t>可以与</a:t>
            </a:r>
            <a:r>
              <a:rPr lang="en-US" altLang="zh-CN" sz="1867" b="1" dirty="0">
                <a:solidFill>
                  <a:schemeClr val="tx2"/>
                </a:solidFill>
                <a:cs typeface="+mn-ea"/>
              </a:rPr>
              <a:t>Hadoop</a:t>
            </a:r>
            <a:r>
              <a:rPr lang="zh-CN" altLang="en-US" sz="1867" b="1" dirty="0">
                <a:solidFill>
                  <a:schemeClr val="tx2"/>
                </a:solidFill>
                <a:cs typeface="+mn-ea"/>
              </a:rPr>
              <a:t>高度集成，与</a:t>
            </a:r>
            <a:r>
              <a:rPr lang="en-US" altLang="zh-CN" sz="1867" b="1" dirty="0" err="1">
                <a:solidFill>
                  <a:schemeClr val="tx2"/>
                </a:solidFill>
                <a:cs typeface="+mn-ea"/>
              </a:rPr>
              <a:t>Hdfs,Yarn</a:t>
            </a:r>
            <a:r>
              <a:rPr lang="zh-CN" altLang="en-US" sz="1867" b="1" dirty="0">
                <a:solidFill>
                  <a:schemeClr val="tx2"/>
                </a:solidFill>
                <a:cs typeface="+mn-ea"/>
              </a:rPr>
              <a:t>协同工作专门负责计算</a:t>
            </a:r>
          </a:p>
        </p:txBody>
      </p:sp>
    </p:spTree>
    <p:extLst>
      <p:ext uri="{BB962C8B-B14F-4D97-AF65-F5344CB8AC3E}">
        <p14:creationId xmlns:p14="http://schemas.microsoft.com/office/powerpoint/2010/main" val="53788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97970" y="2309873"/>
            <a:ext cx="1976559" cy="1362188"/>
          </a:xfrm>
          <a:prstGeom prst="rect">
            <a:avLst/>
          </a:prstGeom>
          <a:noFill/>
          <a:ln w="25400">
            <a:noFill/>
          </a:ln>
          <a:effectLst>
            <a:outerShdw blurRad="393700" dist="63500" dir="8100000" sx="112000" sy="112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Broadway" panose="04040905080B02020502" pitchFamily="82" charset="0"/>
              </a:rPr>
              <a:t>02</a:t>
            </a:r>
            <a:endParaRPr lang="zh-CN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26631" y="3418018"/>
            <a:ext cx="1492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4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</a:t>
            </a:r>
            <a:endParaRPr lang="zh-CN" altLang="en-US" sz="4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1162050" y="720725"/>
            <a:ext cx="62484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668588" y="1189513"/>
            <a:ext cx="3238500" cy="1309688"/>
            <a:chOff x="4478338" y="1241901"/>
            <a:chExt cx="3238500" cy="1309688"/>
          </a:xfrm>
        </p:grpSpPr>
        <p:sp>
          <p:nvSpPr>
            <p:cNvPr id="10" name="Freeform 5"/>
            <p:cNvSpPr/>
            <p:nvPr/>
          </p:nvSpPr>
          <p:spPr bwMode="auto">
            <a:xfrm>
              <a:off x="4478338" y="1241901"/>
              <a:ext cx="3238500" cy="1309688"/>
            </a:xfrm>
            <a:custGeom>
              <a:avLst/>
              <a:gdLst>
                <a:gd name="T0" fmla="*/ 13 w 2040"/>
                <a:gd name="T1" fmla="*/ 825 h 825"/>
                <a:gd name="T2" fmla="*/ 13 w 2040"/>
                <a:gd name="T3" fmla="*/ 603 h 825"/>
                <a:gd name="T4" fmla="*/ 1020 w 2040"/>
                <a:gd name="T5" fmla="*/ 22 h 825"/>
                <a:gd name="T6" fmla="*/ 2026 w 2040"/>
                <a:gd name="T7" fmla="*/ 603 h 825"/>
                <a:gd name="T8" fmla="*/ 2026 w 2040"/>
                <a:gd name="T9" fmla="*/ 825 h 825"/>
                <a:gd name="T10" fmla="*/ 2040 w 2040"/>
                <a:gd name="T11" fmla="*/ 825 h 825"/>
                <a:gd name="T12" fmla="*/ 2040 w 2040"/>
                <a:gd name="T13" fmla="*/ 591 h 825"/>
                <a:gd name="T14" fmla="*/ 1020 w 2040"/>
                <a:gd name="T15" fmla="*/ 0 h 825"/>
                <a:gd name="T16" fmla="*/ 0 w 2040"/>
                <a:gd name="T17" fmla="*/ 591 h 825"/>
                <a:gd name="T18" fmla="*/ 0 w 2040"/>
                <a:gd name="T19" fmla="*/ 825 h 825"/>
                <a:gd name="T20" fmla="*/ 13 w 2040"/>
                <a:gd name="T21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5">
                  <a:moveTo>
                    <a:pt x="13" y="825"/>
                  </a:moveTo>
                  <a:lnTo>
                    <a:pt x="13" y="603"/>
                  </a:lnTo>
                  <a:lnTo>
                    <a:pt x="1020" y="22"/>
                  </a:lnTo>
                  <a:lnTo>
                    <a:pt x="2026" y="603"/>
                  </a:lnTo>
                  <a:lnTo>
                    <a:pt x="2026" y="825"/>
                  </a:lnTo>
                  <a:lnTo>
                    <a:pt x="2040" y="825"/>
                  </a:lnTo>
                  <a:lnTo>
                    <a:pt x="2040" y="591"/>
                  </a:lnTo>
                  <a:lnTo>
                    <a:pt x="1020" y="0"/>
                  </a:lnTo>
                  <a:lnTo>
                    <a:pt x="0" y="591"/>
                  </a:lnTo>
                  <a:lnTo>
                    <a:pt x="0" y="825"/>
                  </a:lnTo>
                  <a:lnTo>
                    <a:pt x="13" y="82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592638" y="1386364"/>
              <a:ext cx="3008313" cy="1165225"/>
            </a:xfrm>
            <a:custGeom>
              <a:avLst/>
              <a:gdLst>
                <a:gd name="T0" fmla="*/ 66 w 1895"/>
                <a:gd name="T1" fmla="*/ 734 h 734"/>
                <a:gd name="T2" fmla="*/ 66 w 1895"/>
                <a:gd name="T3" fmla="*/ 587 h 734"/>
                <a:gd name="T4" fmla="*/ 944 w 1895"/>
                <a:gd name="T5" fmla="*/ 81 h 734"/>
                <a:gd name="T6" fmla="*/ 1822 w 1895"/>
                <a:gd name="T7" fmla="*/ 587 h 734"/>
                <a:gd name="T8" fmla="*/ 1822 w 1895"/>
                <a:gd name="T9" fmla="*/ 734 h 734"/>
                <a:gd name="T10" fmla="*/ 1895 w 1895"/>
                <a:gd name="T11" fmla="*/ 734 h 734"/>
                <a:gd name="T12" fmla="*/ 1895 w 1895"/>
                <a:gd name="T13" fmla="*/ 546 h 734"/>
                <a:gd name="T14" fmla="*/ 948 w 1895"/>
                <a:gd name="T15" fmla="*/ 0 h 734"/>
                <a:gd name="T16" fmla="*/ 0 w 1895"/>
                <a:gd name="T17" fmla="*/ 546 h 734"/>
                <a:gd name="T18" fmla="*/ 0 w 1895"/>
                <a:gd name="T19" fmla="*/ 734 h 734"/>
                <a:gd name="T20" fmla="*/ 66 w 1895"/>
                <a:gd name="T21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4">
                  <a:moveTo>
                    <a:pt x="66" y="734"/>
                  </a:moveTo>
                  <a:lnTo>
                    <a:pt x="66" y="587"/>
                  </a:lnTo>
                  <a:lnTo>
                    <a:pt x="944" y="81"/>
                  </a:lnTo>
                  <a:lnTo>
                    <a:pt x="1822" y="587"/>
                  </a:lnTo>
                  <a:lnTo>
                    <a:pt x="1822" y="734"/>
                  </a:lnTo>
                  <a:lnTo>
                    <a:pt x="1895" y="734"/>
                  </a:lnTo>
                  <a:lnTo>
                    <a:pt x="1895" y="546"/>
                  </a:lnTo>
                  <a:lnTo>
                    <a:pt x="948" y="0"/>
                  </a:lnTo>
                  <a:lnTo>
                    <a:pt x="0" y="546"/>
                  </a:lnTo>
                  <a:lnTo>
                    <a:pt x="0" y="734"/>
                  </a:lnTo>
                  <a:lnTo>
                    <a:pt x="66" y="73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Line 13"/>
          <p:cNvSpPr>
            <a:spLocks noChangeShapeType="1"/>
          </p:cNvSpPr>
          <p:nvPr/>
        </p:nvSpPr>
        <p:spPr bwMode="auto">
          <a:xfrm flipH="1" flipV="1">
            <a:off x="1457325" y="914876"/>
            <a:ext cx="1223963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 flipV="1">
            <a:off x="1166813" y="438626"/>
            <a:ext cx="869950" cy="8683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668588" y="3924300"/>
            <a:ext cx="3238500" cy="1312863"/>
            <a:chOff x="4478338" y="3976688"/>
            <a:chExt cx="3238500" cy="1312863"/>
          </a:xfrm>
        </p:grpSpPr>
        <p:sp>
          <p:nvSpPr>
            <p:cNvPr id="15" name="Freeform 6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  <a:gd name="T20" fmla="*/ 1020 w 2040"/>
                <a:gd name="T21" fmla="*/ 807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  <a:lnTo>
                    <a:pt x="1020" y="8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4478338" y="3976688"/>
              <a:ext cx="3238500" cy="1312863"/>
            </a:xfrm>
            <a:custGeom>
              <a:avLst/>
              <a:gdLst>
                <a:gd name="T0" fmla="*/ 1020 w 2040"/>
                <a:gd name="T1" fmla="*/ 807 h 827"/>
                <a:gd name="T2" fmla="*/ 13 w 2040"/>
                <a:gd name="T3" fmla="*/ 226 h 827"/>
                <a:gd name="T4" fmla="*/ 13 w 2040"/>
                <a:gd name="T5" fmla="*/ 0 h 827"/>
                <a:gd name="T6" fmla="*/ 0 w 2040"/>
                <a:gd name="T7" fmla="*/ 0 h 827"/>
                <a:gd name="T8" fmla="*/ 0 w 2040"/>
                <a:gd name="T9" fmla="*/ 236 h 827"/>
                <a:gd name="T10" fmla="*/ 1020 w 2040"/>
                <a:gd name="T11" fmla="*/ 827 h 827"/>
                <a:gd name="T12" fmla="*/ 2040 w 2040"/>
                <a:gd name="T13" fmla="*/ 236 h 827"/>
                <a:gd name="T14" fmla="*/ 2040 w 2040"/>
                <a:gd name="T15" fmla="*/ 0 h 827"/>
                <a:gd name="T16" fmla="*/ 2026 w 2040"/>
                <a:gd name="T17" fmla="*/ 0 h 827"/>
                <a:gd name="T18" fmla="*/ 2026 w 2040"/>
                <a:gd name="T19" fmla="*/ 225 h 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40" h="827">
                  <a:moveTo>
                    <a:pt x="1020" y="807"/>
                  </a:moveTo>
                  <a:lnTo>
                    <a:pt x="13" y="226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20" y="827"/>
                  </a:lnTo>
                  <a:lnTo>
                    <a:pt x="2040" y="236"/>
                  </a:lnTo>
                  <a:lnTo>
                    <a:pt x="2040" y="0"/>
                  </a:lnTo>
                  <a:lnTo>
                    <a:pt x="2026" y="0"/>
                  </a:lnTo>
                  <a:lnTo>
                    <a:pt x="2026" y="2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4592638" y="3976688"/>
              <a:ext cx="3008313" cy="1171575"/>
            </a:xfrm>
            <a:custGeom>
              <a:avLst/>
              <a:gdLst>
                <a:gd name="T0" fmla="*/ 1822 w 1895"/>
                <a:gd name="T1" fmla="*/ 0 h 738"/>
                <a:gd name="T2" fmla="*/ 1822 w 1895"/>
                <a:gd name="T3" fmla="*/ 150 h 738"/>
                <a:gd name="T4" fmla="*/ 944 w 1895"/>
                <a:gd name="T5" fmla="*/ 655 h 738"/>
                <a:gd name="T6" fmla="*/ 66 w 1895"/>
                <a:gd name="T7" fmla="*/ 150 h 738"/>
                <a:gd name="T8" fmla="*/ 66 w 1895"/>
                <a:gd name="T9" fmla="*/ 0 h 738"/>
                <a:gd name="T10" fmla="*/ 0 w 1895"/>
                <a:gd name="T11" fmla="*/ 0 h 738"/>
                <a:gd name="T12" fmla="*/ 0 w 1895"/>
                <a:gd name="T13" fmla="*/ 192 h 738"/>
                <a:gd name="T14" fmla="*/ 948 w 1895"/>
                <a:gd name="T15" fmla="*/ 738 h 738"/>
                <a:gd name="T16" fmla="*/ 1895 w 1895"/>
                <a:gd name="T17" fmla="*/ 192 h 738"/>
                <a:gd name="T18" fmla="*/ 1895 w 1895"/>
                <a:gd name="T19" fmla="*/ 0 h 738"/>
                <a:gd name="T20" fmla="*/ 1822 w 1895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95" h="738">
                  <a:moveTo>
                    <a:pt x="1822" y="0"/>
                  </a:moveTo>
                  <a:lnTo>
                    <a:pt x="1822" y="150"/>
                  </a:lnTo>
                  <a:lnTo>
                    <a:pt x="944" y="655"/>
                  </a:lnTo>
                  <a:lnTo>
                    <a:pt x="66" y="15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948" y="738"/>
                  </a:lnTo>
                  <a:lnTo>
                    <a:pt x="1895" y="192"/>
                  </a:lnTo>
                  <a:lnTo>
                    <a:pt x="1895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892800" y="4283075"/>
            <a:ext cx="1227138" cy="1223963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6537325" y="5116513"/>
            <a:ext cx="868363" cy="866775"/>
          </a:xfrm>
          <a:prstGeom prst="line">
            <a:avLst/>
          </a:prstGeom>
          <a:noFill/>
          <a:ln w="20638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539313-EDC6-4768-AB12-0980681734D5}"/>
              </a:ext>
            </a:extLst>
          </p:cNvPr>
          <p:cNvSpPr txBox="1"/>
          <p:nvPr/>
        </p:nvSpPr>
        <p:spPr>
          <a:xfrm>
            <a:off x="4587559" y="2591874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实验环境的搭建</a:t>
            </a:r>
          </a:p>
        </p:txBody>
      </p:sp>
    </p:spTree>
    <p:extLst>
      <p:ext uri="{BB962C8B-B14F-4D97-AF65-F5344CB8AC3E}">
        <p14:creationId xmlns:p14="http://schemas.microsoft.com/office/powerpoint/2010/main" val="371954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  <p:bldP spid="12" grpId="0" animBg="1"/>
          <p:bldP spid="13" grpId="0" animBg="1"/>
          <p:bldP spid="18" grpId="0" animBg="1"/>
          <p:bldP spid="19" grpId="0" animBg="1"/>
          <p:bldP spid="2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F21E3F1-E02A-4784-9DE9-41CBD87674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68442" y="319365"/>
            <a:ext cx="3807186" cy="420564"/>
            <a:chOff x="568442" y="319364"/>
            <a:chExt cx="3807206" cy="420565"/>
          </a:xfrm>
        </p:grpSpPr>
        <p:sp>
          <p:nvSpPr>
            <p:cNvPr id="42" name="文本框 23"/>
            <p:cNvSpPr txBox="1"/>
            <p:nvPr/>
          </p:nvSpPr>
          <p:spPr>
            <a:xfrm>
              <a:off x="665958" y="319364"/>
              <a:ext cx="3709690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33" dirty="0">
                  <a:solidFill>
                    <a:schemeClr val="bg2"/>
                  </a:solidFill>
                  <a:latin typeface="+mn-ea"/>
                  <a:cs typeface="+mn-ea"/>
                </a:rPr>
                <a:t>Hadoop</a:t>
              </a:r>
              <a:r>
                <a:rPr lang="zh-CN" altLang="en-US" sz="2133" dirty="0">
                  <a:solidFill>
                    <a:schemeClr val="bg2"/>
                  </a:solidFill>
                  <a:latin typeface="+mn-ea"/>
                  <a:cs typeface="+mn-ea"/>
                </a:rPr>
                <a:t>完全分布式集群搭建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84FFB11-837C-438B-A82B-1F5604648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3" y="1306700"/>
            <a:ext cx="11538580" cy="41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2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6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985</Words>
  <Application>Microsoft Office PowerPoint</Application>
  <PresentationFormat>宽屏</PresentationFormat>
  <Paragraphs>202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冬青黑体简体中文 W3</vt:lpstr>
      <vt:lpstr>汉仪丫丫体简</vt:lpstr>
      <vt:lpstr>微软雅黑</vt:lpstr>
      <vt:lpstr>微软雅黑 Light</vt:lpstr>
      <vt:lpstr>Arial</vt:lpstr>
      <vt:lpstr>Broadway</vt:lpstr>
      <vt:lpstr>Calibri</vt:lpstr>
      <vt:lpstr>Wingdings</vt:lpstr>
      <vt:lpstr>千图网海量PPT模板www.58pic.com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李 欣芮</cp:lastModifiedBy>
  <cp:revision>63</cp:revision>
  <dcterms:created xsi:type="dcterms:W3CDTF">2015-05-05T08:02:14Z</dcterms:created>
  <dcterms:modified xsi:type="dcterms:W3CDTF">2019-04-27T19:09:29Z</dcterms:modified>
</cp:coreProperties>
</file>