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86" r:id="rId4"/>
    <p:sldId id="287" r:id="rId5"/>
    <p:sldId id="272" r:id="rId6"/>
    <p:sldId id="288" r:id="rId7"/>
    <p:sldId id="289" r:id="rId8"/>
    <p:sldId id="259" r:id="rId9"/>
    <p:sldId id="275" r:id="rId10"/>
    <p:sldId id="292" r:id="rId11"/>
    <p:sldId id="293" r:id="rId12"/>
    <p:sldId id="294" r:id="rId13"/>
    <p:sldId id="274" r:id="rId14"/>
    <p:sldId id="295" r:id="rId15"/>
    <p:sldId id="297" r:id="rId16"/>
    <p:sldId id="273" r:id="rId17"/>
    <p:sldId id="296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3" autoAdjust="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6764F-6575-4CB9-BD20-C25EF1AECA5E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14FEE-E841-49B4-ABAC-BB63E302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9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D82EC-ECF2-4E8B-B437-4C43E50406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7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:a16="http://schemas.microsoft.com/office/drawing/2014/main" id="{9D1861F7-E564-4A56-A14A-A3B18E2B5E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:a16="http://schemas.microsoft.com/office/drawing/2014/main" id="{E13C6B3E-64E8-4F34-980F-8082B2AA11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3EF51C6-1CE0-43A1-9C47-C4A90DA078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32428039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3048426" imgH="781159" progId="Paint.Picture">
                  <p:embed/>
                </p:oleObj>
              </mc:Choice>
              <mc:Fallback>
                <p:oleObj r:id="rId5" imgW="3048426" imgH="781159" progId="Paint.Picture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59E5E983-66F8-453A-9BC7-281112BA69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>
            <a:extLst>
              <a:ext uri="{FF2B5EF4-FFF2-40B4-BE49-F238E27FC236}">
                <a16:creationId xmlns:a16="http://schemas.microsoft.com/office/drawing/2014/main" id="{EA062756-6216-4A9D-99B4-7D9974E30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52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8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4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4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AD8A-A842-4CC1-AEC3-7F01FB31A3B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084F-4BB7-4DC6-9EB4-9215D6368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:a16="http://schemas.microsoft.com/office/drawing/2014/main" id="{45CE929D-5E4A-450C-8088-66A684A626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:a16="http://schemas.microsoft.com/office/drawing/2014/main" id="{75C72411-BE09-4C5F-91BD-259C3293CD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12E84834-1599-48C6-A526-A3669A34F888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89351449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6" imgW="3048426" imgH="781159" progId="Paint.Picture">
                  <p:embed/>
                </p:oleObj>
              </mc:Choice>
              <mc:Fallback>
                <p:oleObj r:id="rId16" imgW="3048426" imgH="781159" progId="Paint.Picture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03EF51C6-1CE0-43A1-9C47-C4A90DA078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>
            <a:extLst>
              <a:ext uri="{FF2B5EF4-FFF2-40B4-BE49-F238E27FC236}">
                <a16:creationId xmlns:a16="http://schemas.microsoft.com/office/drawing/2014/main" id="{C1CE7855-EDDE-435A-A88F-0811D273A1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fyun.c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weixin.qq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alipa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34105"/>
            <a:ext cx="9144000" cy="1029166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第三方开发包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824642-94C9-441F-AFC6-04FC9947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53" y="198036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微信分享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SDK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47C9A7-4496-417F-9EDC-77032FA5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53" y="2519662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支付宝支付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SDK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ADA68F-0A8F-4449-96D1-CB8E44E5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53" y="3048706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SDK—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文字转语音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4CACCC-4433-47BB-B416-212254BD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65" y="3616939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9.4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SDK—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语音识别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59E0A4-11DF-40D5-A5AB-66EACDE59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65" y="4185172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9.5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SDK—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语言合成</a:t>
            </a:r>
          </a:p>
        </p:txBody>
      </p:sp>
    </p:spTree>
    <p:extLst>
      <p:ext uri="{BB962C8B-B14F-4D97-AF65-F5344CB8AC3E}">
        <p14:creationId xmlns:p14="http://schemas.microsoft.com/office/powerpoint/2010/main" val="1162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TextToSpeech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76" y="17693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en-US" altLang="zh-CN" dirty="0" err="1"/>
              <a:t>TextToSpeech</a:t>
            </a:r>
            <a:r>
              <a:rPr lang="zh-CN" altLang="zh-CN" dirty="0"/>
              <a:t>常用的方法说明。</a:t>
            </a:r>
          </a:p>
          <a:p>
            <a:pPr lvl="1"/>
            <a:r>
              <a:rPr lang="zh-CN" altLang="zh-CN" dirty="0"/>
              <a:t>构造函数：第二个参数设置语音监听器</a:t>
            </a:r>
            <a:r>
              <a:rPr lang="zh-CN" altLang="en-US" dirty="0"/>
              <a:t>，</a:t>
            </a:r>
            <a:r>
              <a:rPr lang="zh-CN" altLang="zh-CN" dirty="0"/>
              <a:t>第三个参数设置语音引擎。</a:t>
            </a:r>
          </a:p>
          <a:p>
            <a:pPr lvl="1"/>
            <a:r>
              <a:rPr lang="en-US" altLang="zh-CN" dirty="0" err="1"/>
              <a:t>setLanguage</a:t>
            </a:r>
            <a:r>
              <a:rPr lang="zh-CN" altLang="zh-CN" dirty="0"/>
              <a:t>：设置语言。</a:t>
            </a:r>
            <a:endParaRPr lang="en-US" altLang="zh-CN" dirty="0"/>
          </a:p>
          <a:p>
            <a:pPr lvl="1"/>
            <a:r>
              <a:rPr lang="en-US" altLang="zh-CN" dirty="0" err="1"/>
              <a:t>setSpeechRate</a:t>
            </a:r>
            <a:r>
              <a:rPr lang="zh-CN" altLang="zh-CN" dirty="0"/>
              <a:t>：设置语速。</a:t>
            </a:r>
          </a:p>
          <a:p>
            <a:pPr lvl="1"/>
            <a:r>
              <a:rPr lang="en-US" altLang="zh-CN" dirty="0" err="1"/>
              <a:t>setPitch</a:t>
            </a:r>
            <a:r>
              <a:rPr lang="zh-CN" altLang="zh-CN" dirty="0"/>
              <a:t>：设置音调。</a:t>
            </a:r>
          </a:p>
          <a:p>
            <a:pPr lvl="1"/>
            <a:r>
              <a:rPr lang="en-US" altLang="zh-CN" dirty="0"/>
              <a:t>speak</a:t>
            </a:r>
            <a:r>
              <a:rPr lang="zh-CN" altLang="zh-CN" dirty="0"/>
              <a:t>：开始对指定文本进行语音朗读。</a:t>
            </a:r>
          </a:p>
          <a:p>
            <a:pPr lvl="1"/>
            <a:r>
              <a:rPr lang="en-US" altLang="zh-CN" dirty="0"/>
              <a:t>stop</a:t>
            </a:r>
            <a:r>
              <a:rPr lang="zh-CN" altLang="zh-CN" dirty="0"/>
              <a:t>：停止朗读。</a:t>
            </a:r>
          </a:p>
          <a:p>
            <a:pPr lvl="1"/>
            <a:r>
              <a:rPr lang="en-US" altLang="zh-CN" dirty="0"/>
              <a:t>shutdown</a:t>
            </a:r>
            <a:r>
              <a:rPr lang="zh-CN" altLang="zh-CN" dirty="0"/>
              <a:t>：关闭语音引擎。</a:t>
            </a:r>
          </a:p>
          <a:p>
            <a:pPr lvl="1"/>
            <a:r>
              <a:rPr lang="en-US" altLang="zh-CN" dirty="0" err="1"/>
              <a:t>isSpeaking</a:t>
            </a:r>
            <a:r>
              <a:rPr lang="zh-CN" altLang="zh-CN" dirty="0"/>
              <a:t>：判断是否在语音朗读。</a:t>
            </a:r>
          </a:p>
          <a:p>
            <a:pPr lvl="1"/>
            <a:r>
              <a:rPr lang="en-US" altLang="zh-CN" dirty="0" err="1"/>
              <a:t>getEngines</a:t>
            </a:r>
            <a:r>
              <a:rPr lang="zh-CN" altLang="zh-CN" dirty="0"/>
              <a:t>：获取系统支持的所有语音引擎。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53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426"/>
            <a:ext cx="10515600" cy="1325563"/>
          </a:xfrm>
        </p:spPr>
        <p:txBody>
          <a:bodyPr/>
          <a:lstStyle/>
          <a:p>
            <a:r>
              <a:rPr lang="zh-CN" altLang="zh-CN" dirty="0"/>
              <a:t>实现语音播报</a:t>
            </a:r>
            <a:r>
              <a:rPr lang="zh-CN" altLang="en-US" dirty="0"/>
              <a:t>的处理流程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调用带两个参数的构造函数进行初始化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getEngines</a:t>
            </a:r>
            <a:r>
              <a:rPr lang="zh-CN" altLang="zh-CN" dirty="0"/>
              <a:t>方法获得系统支持的语音引擎队列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调用带三个参数的构造函数初始化指定引擎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setLanguage</a:t>
            </a:r>
            <a:r>
              <a:rPr lang="zh-CN" altLang="zh-CN" dirty="0"/>
              <a:t>方法设置该引擎支持的语言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dirty="0"/>
              <a:t>最后调用</a:t>
            </a:r>
            <a:r>
              <a:rPr lang="en-US" altLang="zh-CN" dirty="0"/>
              <a:t>speak</a:t>
            </a:r>
            <a:r>
              <a:rPr lang="zh-CN" altLang="zh-CN" dirty="0"/>
              <a:t>方法开始朗读动作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852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701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TTS</a:t>
            </a:r>
            <a:r>
              <a:rPr lang="zh-CN" altLang="en-US" dirty="0"/>
              <a:t>的界面效果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29" y="1690688"/>
            <a:ext cx="4147151" cy="3419194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1689242"/>
            <a:ext cx="4148905" cy="3420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99909" y="54460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正在朗诵英文时的界面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24592" y="54460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正在朗诵中文时的界面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95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语音识别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讯飞语音的开放平台网址是</a:t>
            </a:r>
            <a:r>
              <a:rPr lang="en-US" altLang="zh-CN" dirty="0">
                <a:hlinkClick r:id="rId2"/>
              </a:rPr>
              <a:t>http://www.xfyun.cn/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引入讯飞语音的总体步骤如下：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）申请开发者账号。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）创建测试应用。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）开通测试应用的</a:t>
            </a:r>
            <a:r>
              <a:rPr lang="zh-CN" altLang="zh-CN" dirty="0"/>
              <a:t>语音听写和语音合成服务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）在开放平台上面下载指定应用的</a:t>
            </a:r>
            <a:r>
              <a:rPr lang="zh-CN" altLang="zh-CN" dirty="0"/>
              <a:t>语音</a:t>
            </a:r>
            <a:r>
              <a:rPr lang="en-US" altLang="zh-CN" dirty="0"/>
              <a:t>SDK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）把</a:t>
            </a:r>
            <a:r>
              <a:rPr lang="zh-CN" altLang="zh-CN" dirty="0"/>
              <a:t>语音</a:t>
            </a:r>
            <a:r>
              <a:rPr lang="en-US" altLang="zh-CN" dirty="0"/>
              <a:t>SDK</a:t>
            </a:r>
            <a:r>
              <a:rPr lang="zh-CN" altLang="en-US" dirty="0"/>
              <a:t>导入到</a:t>
            </a:r>
            <a:r>
              <a:rPr lang="en-US" altLang="zh-CN" dirty="0"/>
              <a:t>App</a:t>
            </a:r>
            <a:r>
              <a:rPr lang="zh-CN" altLang="en-US" dirty="0"/>
              <a:t>工程中。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49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如何实现</a:t>
            </a:r>
            <a:r>
              <a:rPr lang="zh-CN" altLang="zh-CN" dirty="0"/>
              <a:t>语音识别功能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讯飞</a:t>
            </a:r>
            <a:r>
              <a:rPr lang="en-US" altLang="zh-CN" dirty="0"/>
              <a:t>SDK</a:t>
            </a:r>
            <a:r>
              <a:rPr lang="zh-CN" altLang="zh-CN" dirty="0"/>
              <a:t>的语音识别功能主要通过</a:t>
            </a:r>
            <a:r>
              <a:rPr lang="en-US" altLang="zh-CN" dirty="0" err="1"/>
              <a:t>SpeechRecognizer</a:t>
            </a:r>
            <a:r>
              <a:rPr lang="zh-CN" altLang="zh-CN" dirty="0"/>
              <a:t>类实现，</a:t>
            </a:r>
            <a:r>
              <a:rPr lang="zh-CN" altLang="en-US" dirty="0"/>
              <a:t>有</a:t>
            </a:r>
            <a:r>
              <a:rPr lang="zh-CN" altLang="zh-CN" dirty="0"/>
              <a:t>以下常用方法。</a:t>
            </a:r>
          </a:p>
          <a:p>
            <a:pPr lvl="1"/>
            <a:r>
              <a:rPr lang="en-US" altLang="zh-CN" dirty="0" err="1"/>
              <a:t>createRecognizer</a:t>
            </a:r>
            <a:r>
              <a:rPr lang="zh-CN" altLang="zh-CN" dirty="0"/>
              <a:t>：创建语音识别对象。</a:t>
            </a:r>
          </a:p>
          <a:p>
            <a:pPr lvl="1"/>
            <a:r>
              <a:rPr lang="en-US" altLang="zh-CN" dirty="0" err="1"/>
              <a:t>setParameter</a:t>
            </a:r>
            <a:r>
              <a:rPr lang="zh-CN" altLang="zh-CN" dirty="0"/>
              <a:t>：设置语音识别的参数。</a:t>
            </a:r>
            <a:endParaRPr lang="en-US" altLang="zh-CN" dirty="0"/>
          </a:p>
          <a:p>
            <a:pPr lvl="1"/>
            <a:r>
              <a:rPr lang="en-US" altLang="zh-CN" dirty="0" err="1"/>
              <a:t>startListening</a:t>
            </a:r>
            <a:r>
              <a:rPr lang="zh-CN" altLang="zh-CN" dirty="0"/>
              <a:t>：开始监听语音。</a:t>
            </a:r>
            <a:endParaRPr lang="en-US" altLang="zh-CN" dirty="0"/>
          </a:p>
          <a:p>
            <a:pPr lvl="1"/>
            <a:r>
              <a:rPr lang="en-US" altLang="zh-CN" dirty="0" err="1"/>
              <a:t>stopListening</a:t>
            </a:r>
            <a:r>
              <a:rPr lang="zh-CN" altLang="zh-CN" dirty="0"/>
              <a:t>：结束监听语音。</a:t>
            </a:r>
          </a:p>
          <a:p>
            <a:pPr lvl="1"/>
            <a:r>
              <a:rPr lang="en-US" altLang="zh-CN" dirty="0" err="1"/>
              <a:t>writeAudio</a:t>
            </a:r>
            <a:r>
              <a:rPr lang="zh-CN" altLang="zh-CN" dirty="0"/>
              <a:t>：把指定的音频流作为语音输入。</a:t>
            </a:r>
          </a:p>
          <a:p>
            <a:pPr lvl="1"/>
            <a:r>
              <a:rPr lang="en-US" altLang="zh-CN" dirty="0"/>
              <a:t>cancel</a:t>
            </a:r>
            <a:r>
              <a:rPr lang="zh-CN" altLang="zh-CN" dirty="0"/>
              <a:t>：取消监听。</a:t>
            </a:r>
          </a:p>
          <a:p>
            <a:pPr lvl="1"/>
            <a:r>
              <a:rPr lang="en-US" altLang="zh-CN" dirty="0"/>
              <a:t>destroy</a:t>
            </a:r>
            <a:r>
              <a:rPr lang="zh-CN" altLang="zh-CN" dirty="0"/>
              <a:t>：回收语音识别对象。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9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596"/>
            <a:ext cx="10515600" cy="1325563"/>
          </a:xfrm>
        </p:spPr>
        <p:txBody>
          <a:bodyPr/>
          <a:lstStyle/>
          <a:p>
            <a:r>
              <a:rPr lang="zh-CN" altLang="en-US" dirty="0"/>
              <a:t>语音识别的界面效果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84" y="1690688"/>
            <a:ext cx="2545680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93" y="1690688"/>
            <a:ext cx="254568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67576" y="6279776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测试</a:t>
            </a:r>
            <a:r>
              <a:rPr lang="en-US" altLang="zh-CN" dirty="0"/>
              <a:t>App</a:t>
            </a:r>
            <a:r>
              <a:rPr lang="zh-CN" altLang="zh-CN" dirty="0"/>
              <a:t>正在倾听用户说话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49368" y="6279776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测试</a:t>
            </a:r>
            <a:r>
              <a:rPr lang="en-US" altLang="zh-CN" dirty="0"/>
              <a:t>App</a:t>
            </a:r>
            <a:r>
              <a:rPr lang="zh-CN" altLang="zh-CN" dirty="0"/>
              <a:t>显示语音识别的文本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43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9.5  </a:t>
            </a:r>
            <a:r>
              <a:rPr lang="zh-CN" altLang="en-US" dirty="0"/>
              <a:t>语音合成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讯飞的</a:t>
            </a:r>
            <a:r>
              <a:rPr lang="zh-CN" altLang="zh-CN" dirty="0"/>
              <a:t>语音合成和语音识别功能在同一个开发包中，只需一次集成，无须重复。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讯飞</a:t>
            </a:r>
            <a:r>
              <a:rPr lang="en-US" altLang="zh-CN" dirty="0"/>
              <a:t>SDK</a:t>
            </a:r>
            <a:r>
              <a:rPr lang="zh-CN" altLang="zh-CN" dirty="0"/>
              <a:t>的语音合成功能主要通过</a:t>
            </a:r>
            <a:r>
              <a:rPr lang="en-US" altLang="zh-CN" dirty="0" err="1"/>
              <a:t>SpeechSynthesizer</a:t>
            </a:r>
            <a:r>
              <a:rPr lang="zh-CN" altLang="zh-CN" dirty="0"/>
              <a:t>类实现，有以下常用方法。</a:t>
            </a:r>
          </a:p>
          <a:p>
            <a:pPr lvl="1"/>
            <a:r>
              <a:rPr lang="en-US" altLang="zh-CN" dirty="0" err="1"/>
              <a:t>createSynthesizer</a:t>
            </a:r>
            <a:r>
              <a:rPr lang="zh-CN" altLang="zh-CN" dirty="0"/>
              <a:t>：创建语音合成对象。</a:t>
            </a:r>
          </a:p>
          <a:p>
            <a:pPr lvl="1"/>
            <a:r>
              <a:rPr lang="en-US" altLang="zh-CN" dirty="0" err="1"/>
              <a:t>setParameter</a:t>
            </a:r>
            <a:r>
              <a:rPr lang="zh-CN" altLang="zh-CN" dirty="0"/>
              <a:t>：设置语音合成的参数。</a:t>
            </a:r>
            <a:endParaRPr lang="en-US" altLang="zh-CN" dirty="0"/>
          </a:p>
          <a:p>
            <a:pPr lvl="1"/>
            <a:r>
              <a:rPr lang="en-US" altLang="zh-CN" dirty="0" err="1"/>
              <a:t>startSpeaking</a:t>
            </a:r>
            <a:r>
              <a:rPr lang="zh-CN" altLang="zh-CN" dirty="0"/>
              <a:t>：开始语音朗读。</a:t>
            </a:r>
            <a:endParaRPr lang="en-US" altLang="zh-CN" dirty="0"/>
          </a:p>
          <a:p>
            <a:pPr lvl="1"/>
            <a:r>
              <a:rPr lang="en-US" altLang="zh-CN" dirty="0" err="1"/>
              <a:t>pauseSpeaking</a:t>
            </a:r>
            <a:r>
              <a:rPr lang="zh-CN" altLang="zh-CN" dirty="0"/>
              <a:t>：暂停朗读。</a:t>
            </a:r>
          </a:p>
          <a:p>
            <a:pPr lvl="1"/>
            <a:r>
              <a:rPr lang="en-US" altLang="zh-CN" dirty="0" err="1"/>
              <a:t>resumeSpeaking</a:t>
            </a:r>
            <a:r>
              <a:rPr lang="zh-CN" altLang="zh-CN" dirty="0"/>
              <a:t>：恢复朗读。</a:t>
            </a:r>
          </a:p>
          <a:p>
            <a:pPr lvl="1"/>
            <a:r>
              <a:rPr lang="en-US" altLang="zh-CN" dirty="0" err="1"/>
              <a:t>stopSpeaking</a:t>
            </a:r>
            <a:r>
              <a:rPr lang="zh-CN" altLang="zh-CN" dirty="0"/>
              <a:t>：停止朗读。</a:t>
            </a:r>
          </a:p>
          <a:p>
            <a:pPr lvl="1"/>
            <a:r>
              <a:rPr lang="en-US" altLang="zh-CN" dirty="0"/>
              <a:t>destroy</a:t>
            </a:r>
            <a:r>
              <a:rPr lang="zh-CN" altLang="zh-CN" dirty="0"/>
              <a:t>：回收语音合成对象。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6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6148"/>
            <a:ext cx="10515600" cy="1325563"/>
          </a:xfrm>
        </p:spPr>
        <p:txBody>
          <a:bodyPr/>
          <a:lstStyle/>
          <a:p>
            <a:r>
              <a:rPr lang="zh-CN" altLang="en-US" dirty="0"/>
              <a:t>语音合成的界面效果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37" y="1690688"/>
            <a:ext cx="2545680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86" y="1690688"/>
            <a:ext cx="254568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42482" y="62430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选择发音人的弹窗页面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74647" y="6243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正在播放合成的语音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7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BFDF0C-4E06-4517-8500-6D71D194C56D}"/>
              </a:ext>
            </a:extLst>
          </p:cNvPr>
          <p:cNvSpPr txBox="1"/>
          <p:nvPr/>
        </p:nvSpPr>
        <p:spPr>
          <a:xfrm>
            <a:off x="2729345" y="2479963"/>
            <a:ext cx="5749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/>
              <a:t>Thank You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39277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936"/>
            <a:ext cx="10515600" cy="1325563"/>
          </a:xfrm>
        </p:spPr>
        <p:txBody>
          <a:bodyPr/>
          <a:lstStyle/>
          <a:p>
            <a:r>
              <a:rPr lang="en-US" altLang="zh-CN" dirty="0"/>
              <a:t>9.1  </a:t>
            </a:r>
            <a:r>
              <a:rPr lang="zh-CN" altLang="en-US" dirty="0"/>
              <a:t>微信分享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微信开放平台的网址是</a:t>
            </a:r>
            <a:r>
              <a:rPr lang="en-US" altLang="zh-CN" dirty="0">
                <a:hlinkClick r:id="rId2"/>
              </a:rPr>
              <a:t>https://open.weixin.qq.com/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微信好友分享与微信朋友圈分享统称为微信分享。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zh-CN" altLang="en-US" dirty="0"/>
              <a:t>微信分享用到的</a:t>
            </a:r>
            <a:r>
              <a:rPr lang="en-US" altLang="zh-CN" dirty="0"/>
              <a:t>IWXAPI</a:t>
            </a:r>
            <a:r>
              <a:rPr lang="zh-CN" altLang="en-US" dirty="0"/>
              <a:t>类</a:t>
            </a:r>
            <a:r>
              <a:rPr lang="zh-CN" altLang="zh-CN" dirty="0"/>
              <a:t>的常用方法说明。</a:t>
            </a:r>
          </a:p>
          <a:p>
            <a:pPr lvl="1"/>
            <a:r>
              <a:rPr lang="en-US" altLang="zh-CN" dirty="0" err="1"/>
              <a:t>createWXAPI</a:t>
            </a:r>
            <a:r>
              <a:rPr lang="zh-CN" altLang="zh-CN" dirty="0"/>
              <a:t>：创建一个微信</a:t>
            </a:r>
            <a:r>
              <a:rPr lang="en-US" altLang="zh-CN" dirty="0"/>
              <a:t>API</a:t>
            </a:r>
            <a:r>
              <a:rPr lang="zh-CN" altLang="zh-CN" dirty="0"/>
              <a:t>实例。</a:t>
            </a:r>
          </a:p>
          <a:p>
            <a:pPr lvl="1"/>
            <a:r>
              <a:rPr lang="en-US" altLang="zh-CN" dirty="0" err="1"/>
              <a:t>registerApp</a:t>
            </a:r>
            <a:r>
              <a:rPr lang="zh-CN" altLang="zh-CN" dirty="0"/>
              <a:t>：注册指定的</a:t>
            </a:r>
            <a:r>
              <a:rPr lang="en-US" altLang="zh-CN" dirty="0" err="1"/>
              <a:t>appid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sendReq</a:t>
            </a:r>
            <a:r>
              <a:rPr lang="zh-CN" altLang="zh-CN" dirty="0"/>
              <a:t>：发送分享请求。该方法的参数为</a:t>
            </a:r>
            <a:r>
              <a:rPr lang="en-US" altLang="zh-CN" dirty="0" err="1"/>
              <a:t>SendMessageToWX.Req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8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如何发送微信的分享消息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en-US" altLang="zh-CN" dirty="0" err="1"/>
              <a:t>SendMessageToWX.Req</a:t>
            </a:r>
            <a:r>
              <a:rPr lang="zh-CN" altLang="zh-CN" dirty="0"/>
              <a:t>的常用属性说明。</a:t>
            </a:r>
          </a:p>
          <a:p>
            <a:pPr lvl="1"/>
            <a:r>
              <a:rPr lang="en-US" altLang="zh-CN" dirty="0"/>
              <a:t>transaction</a:t>
            </a:r>
            <a:r>
              <a:rPr lang="zh-CN" altLang="zh-CN" dirty="0"/>
              <a:t>：本次请求的流水。</a:t>
            </a:r>
          </a:p>
          <a:p>
            <a:pPr lvl="1"/>
            <a:r>
              <a:rPr lang="en-US" altLang="zh-CN" dirty="0"/>
              <a:t>scene</a:t>
            </a:r>
            <a:r>
              <a:rPr lang="zh-CN" altLang="zh-CN" dirty="0"/>
              <a:t>：本次请求的场景。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SendMessageToWX.Req.WXSceneSession</a:t>
            </a:r>
            <a:r>
              <a:rPr lang="zh-CN" altLang="zh-CN" dirty="0"/>
              <a:t>表示分享给微信好友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SendMessageToWX.Req.WXSceneTimeline</a:t>
            </a:r>
            <a:r>
              <a:rPr lang="zh-CN" altLang="zh-CN" dirty="0"/>
              <a:t>表示分享到朋友圈。</a:t>
            </a:r>
          </a:p>
          <a:p>
            <a:pPr lvl="1"/>
            <a:r>
              <a:rPr lang="en-US" altLang="zh-CN" dirty="0"/>
              <a:t>message</a:t>
            </a:r>
            <a:r>
              <a:rPr lang="zh-CN" altLang="zh-CN" dirty="0"/>
              <a:t>：本次请求的信息。该方法的参数为</a:t>
            </a:r>
            <a:r>
              <a:rPr lang="en-US" altLang="zh-CN" dirty="0" err="1"/>
              <a:t>WXMediaMessage</a:t>
            </a:r>
            <a:r>
              <a:rPr lang="zh-CN" altLang="zh-CN" dirty="0"/>
              <a:t>对象。</a:t>
            </a:r>
          </a:p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en-US" altLang="zh-CN" dirty="0" err="1"/>
              <a:t>WXMediaMessage</a:t>
            </a:r>
            <a:r>
              <a:rPr lang="zh-CN" altLang="zh-CN" dirty="0"/>
              <a:t>的常用属性说明。</a:t>
            </a:r>
          </a:p>
          <a:p>
            <a:pPr lvl="1"/>
            <a:r>
              <a:rPr lang="en-US" altLang="zh-CN" dirty="0"/>
              <a:t>title</a:t>
            </a:r>
            <a:r>
              <a:rPr lang="zh-CN" altLang="zh-CN" dirty="0"/>
              <a:t>：分享的标题。</a:t>
            </a:r>
          </a:p>
          <a:p>
            <a:pPr lvl="1"/>
            <a:r>
              <a:rPr lang="en-US" altLang="zh-CN" dirty="0"/>
              <a:t>description</a:t>
            </a:r>
            <a:r>
              <a:rPr lang="zh-CN" altLang="zh-CN" dirty="0"/>
              <a:t>：分享的内容。</a:t>
            </a:r>
          </a:p>
          <a:p>
            <a:pPr lvl="1"/>
            <a:r>
              <a:rPr lang="en-US" altLang="zh-CN" dirty="0" err="1"/>
              <a:t>mediaObject</a:t>
            </a:r>
            <a:r>
              <a:rPr lang="zh-CN" altLang="zh-CN" dirty="0"/>
              <a:t>：分享的媒体信息。</a:t>
            </a:r>
          </a:p>
          <a:p>
            <a:pPr lvl="1"/>
            <a:r>
              <a:rPr lang="en-US" altLang="zh-CN" dirty="0" err="1"/>
              <a:t>thumbData</a:t>
            </a:r>
            <a:r>
              <a:rPr lang="zh-CN" altLang="zh-CN" dirty="0"/>
              <a:t>：分享的缩略图。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23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9254"/>
            <a:ext cx="10515600" cy="1325563"/>
          </a:xfrm>
        </p:spPr>
        <p:txBody>
          <a:bodyPr/>
          <a:lstStyle/>
          <a:p>
            <a:r>
              <a:rPr lang="zh-CN" altLang="en-US" dirty="0"/>
              <a:t>微信分享的界面效果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1623454"/>
            <a:ext cx="3867149" cy="2714694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51" y="1623453"/>
            <a:ext cx="3727454" cy="2714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5" y="4809565"/>
            <a:ext cx="38671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52" y="4809565"/>
            <a:ext cx="3727454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9.2  </a:t>
            </a:r>
            <a:r>
              <a:rPr lang="zh-CN" altLang="en-US" dirty="0"/>
              <a:t>支付宝支付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支付宝的官方平台是蚂蚁金服开放平台，网址是</a:t>
            </a:r>
            <a:r>
              <a:rPr lang="en-US" altLang="zh-CN" dirty="0">
                <a:hlinkClick r:id="rId2"/>
              </a:rPr>
              <a:t>https://open.alipay.com/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因为第三方支付只是一个中介，交易流程要多次确认，所以</a:t>
            </a:r>
            <a:r>
              <a:rPr lang="en-US" altLang="zh-CN" dirty="0"/>
              <a:t>App</a:t>
            </a:r>
            <a:r>
              <a:rPr lang="zh-CN" altLang="zh-CN" dirty="0"/>
              <a:t>若要集成支付</a:t>
            </a:r>
            <a:r>
              <a:rPr lang="en-US" altLang="zh-CN" dirty="0"/>
              <a:t>SDK</a:t>
            </a:r>
            <a:r>
              <a:rPr lang="zh-CN" altLang="zh-CN" dirty="0"/>
              <a:t>，需要进行以下处理：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）除了作为买方的用户自己拥有支付账号，开发者还得申请作为卖方的商户账号。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）支付过程中，虽然允许</a:t>
            </a:r>
            <a:r>
              <a:rPr lang="en-US" altLang="zh-CN" dirty="0"/>
              <a:t>App</a:t>
            </a:r>
            <a:r>
              <a:rPr lang="zh-CN" altLang="zh-CN" dirty="0"/>
              <a:t>直接与第三方支付平台通信，但是正常要有自己的后台服务器，由服务器与第三方平台进行通信。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）为保证信息安全，需对关键数据进行加密处理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2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zh-CN" altLang="zh-CN" dirty="0"/>
              <a:t>支付宝</a:t>
            </a:r>
            <a:r>
              <a:rPr lang="en-US" altLang="zh-CN" dirty="0"/>
              <a:t>SDK</a:t>
            </a:r>
            <a:r>
              <a:rPr lang="zh-CN" altLang="zh-CN" dirty="0"/>
              <a:t>的交易流程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）按照指定格式封装好交易信息。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）对交易信息进行</a:t>
            </a:r>
            <a:r>
              <a:rPr lang="en-US" altLang="zh-CN" dirty="0"/>
              <a:t>RSA</a:t>
            </a:r>
            <a:r>
              <a:rPr lang="zh-CN" altLang="zh-CN" dirty="0"/>
              <a:t>加密与</a:t>
            </a:r>
            <a:r>
              <a:rPr lang="en-US" altLang="zh-CN" dirty="0"/>
              <a:t>URL</a:t>
            </a:r>
            <a:r>
              <a:rPr lang="zh-CN" altLang="zh-CN" dirty="0"/>
              <a:t>编码。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）调用支付接口，传入加密好的信息串（这步要另开线程处理，不能放在</a:t>
            </a:r>
            <a:r>
              <a:rPr lang="en-US" altLang="zh-CN" dirty="0"/>
              <a:t>UI</a:t>
            </a:r>
            <a:r>
              <a:rPr lang="zh-CN" altLang="zh-CN" dirty="0"/>
              <a:t>线程中）。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）支付宝</a:t>
            </a:r>
            <a:r>
              <a:rPr lang="en-US" altLang="zh-CN" dirty="0"/>
              <a:t>SDK</a:t>
            </a:r>
            <a:r>
              <a:rPr lang="zh-CN" altLang="zh-CN" dirty="0"/>
              <a:t>在界面下方弹出支付窗口，用户输入支付账号信息，提交支付。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）收到支付完成的结果，判断支付状态是成功还是失败，并做相应的后续处理。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55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936"/>
            <a:ext cx="10515600" cy="1325563"/>
          </a:xfrm>
        </p:spPr>
        <p:txBody>
          <a:bodyPr/>
          <a:lstStyle/>
          <a:p>
            <a:r>
              <a:rPr lang="zh-CN" altLang="zh-CN" dirty="0"/>
              <a:t>支付宝</a:t>
            </a:r>
            <a:r>
              <a:rPr lang="en-US" altLang="zh-CN" dirty="0"/>
              <a:t>SDK</a:t>
            </a:r>
            <a:r>
              <a:rPr lang="zh-CN" altLang="zh-CN" dirty="0"/>
              <a:t>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3" y="1690688"/>
            <a:ext cx="3840528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32" y="1660526"/>
            <a:ext cx="3867150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514614" y="62663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待支付的商品信息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82344" y="62663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支付宝的付款弹窗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09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235" y="681037"/>
            <a:ext cx="10515600" cy="1325563"/>
          </a:xfrm>
        </p:spPr>
        <p:txBody>
          <a:bodyPr/>
          <a:lstStyle/>
          <a:p>
            <a:r>
              <a:rPr lang="zh-CN" altLang="en-US"/>
              <a:t>语音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语音技术主要分为两块，一块是语音转文字，即语音识别；另一块是文字转语音，即语音合成。国内的语音服务提供商主要有两家：讯飞语音和百度语音。本节主要介绍讯飞语音的语音识别和语音合成功能。</a:t>
            </a:r>
          </a:p>
          <a:p>
            <a:pPr marL="0" indent="0">
              <a:buNone/>
            </a:pPr>
            <a:r>
              <a:rPr lang="en-US" altLang="zh-CN" dirty="0"/>
              <a:t>9.3 </a:t>
            </a:r>
            <a:r>
              <a:rPr lang="zh-CN" altLang="en-US" dirty="0"/>
              <a:t>文字转语音</a:t>
            </a:r>
            <a:r>
              <a:rPr lang="en-US" altLang="zh-CN" dirty="0" err="1"/>
              <a:t>TextToSpeech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9.4 </a:t>
            </a:r>
            <a:r>
              <a:rPr lang="zh-CN" altLang="en-US" dirty="0"/>
              <a:t>语音识别</a:t>
            </a:r>
          </a:p>
          <a:p>
            <a:pPr marL="0" indent="0">
              <a:buNone/>
            </a:pPr>
            <a:r>
              <a:rPr lang="en-US" altLang="zh-CN" dirty="0"/>
              <a:t>9.5 </a:t>
            </a:r>
            <a:r>
              <a:rPr lang="zh-CN" altLang="en-US" dirty="0"/>
              <a:t>语音合成</a:t>
            </a:r>
          </a:p>
        </p:txBody>
      </p:sp>
    </p:spTree>
    <p:extLst>
      <p:ext uri="{BB962C8B-B14F-4D97-AF65-F5344CB8AC3E}">
        <p14:creationId xmlns:p14="http://schemas.microsoft.com/office/powerpoint/2010/main" val="238786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文字转语音</a:t>
            </a:r>
            <a:r>
              <a:rPr lang="en-US" altLang="zh-CN" dirty="0" err="1"/>
              <a:t>TextToSpeech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内置了语音合成引擎，即“</a:t>
            </a:r>
            <a:r>
              <a:rPr lang="en-US" altLang="zh-CN" dirty="0"/>
              <a:t>Pico TTS</a:t>
            </a:r>
            <a:r>
              <a:rPr lang="zh-CN" altLang="zh-CN" dirty="0"/>
              <a:t>”。该引擎支持英语、法语、德语、意大利语，但不支持中文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从</a:t>
            </a:r>
            <a:r>
              <a:rPr lang="en-US" altLang="zh-CN" dirty="0"/>
              <a:t>4.0</a:t>
            </a:r>
            <a:r>
              <a:rPr lang="zh-CN" altLang="zh-CN" dirty="0"/>
              <a:t>开始允许接入第三方的语音引擎，因此只要在设备上安装了中文引擎，就能在代码中使用中文语音合成服务。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不管是系统自带的</a:t>
            </a:r>
            <a:r>
              <a:rPr lang="en-US" altLang="zh-CN" dirty="0"/>
              <a:t>Pico</a:t>
            </a:r>
            <a:r>
              <a:rPr lang="zh-CN" altLang="zh-CN" dirty="0"/>
              <a:t>引擎，还是手机厂商集成的中文引擎，都支持通过系统的</a:t>
            </a:r>
            <a:r>
              <a:rPr lang="en-US" altLang="zh-CN" dirty="0"/>
              <a:t>API</a:t>
            </a:r>
            <a:r>
              <a:rPr lang="zh-CN" altLang="zh-CN" dirty="0"/>
              <a:t>进行文本的语音合成。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9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1089</Words>
  <Application>Microsoft Office PowerPoint</Application>
  <PresentationFormat>宽屏</PresentationFormat>
  <Paragraphs>105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主题</vt:lpstr>
      <vt:lpstr>Bitmap Image</vt:lpstr>
      <vt:lpstr>第9章 第三方开发包</vt:lpstr>
      <vt:lpstr>9.1  微信分享SDK</vt:lpstr>
      <vt:lpstr>如何发送微信的分享消息</vt:lpstr>
      <vt:lpstr>微信分享的界面效果</vt:lpstr>
      <vt:lpstr>9.2  支付宝支付</vt:lpstr>
      <vt:lpstr>支付宝SDK的交易流程</vt:lpstr>
      <vt:lpstr>支付宝SDK的演示效果</vt:lpstr>
      <vt:lpstr>语音SDK</vt:lpstr>
      <vt:lpstr>9.3  文字转语音TextToSpeech</vt:lpstr>
      <vt:lpstr>如何使用TextToSpeech</vt:lpstr>
      <vt:lpstr>实现语音播报的处理流程</vt:lpstr>
      <vt:lpstr>使用TTS的界面效果</vt:lpstr>
      <vt:lpstr>9.4 语音识别</vt:lpstr>
      <vt:lpstr>如何实现语音识别功能</vt:lpstr>
      <vt:lpstr>语音识别的界面效果</vt:lpstr>
      <vt:lpstr>9.5  语音合成</vt:lpstr>
      <vt:lpstr>语音合成的界面效果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第三方开发包</dc:title>
  <dc:creator>ouyangshen</dc:creator>
  <cp:lastModifiedBy> </cp:lastModifiedBy>
  <cp:revision>67</cp:revision>
  <dcterms:created xsi:type="dcterms:W3CDTF">2018-06-26T07:05:13Z</dcterms:created>
  <dcterms:modified xsi:type="dcterms:W3CDTF">2019-04-21T15:14:14Z</dcterms:modified>
</cp:coreProperties>
</file>