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20A4ED-818D-4FC4-87F6-7C25AA331F18}">
          <p14:sldIdLst>
            <p14:sldId id="256"/>
          </p14:sldIdLst>
        </p14:section>
        <p14:section name="Раздел без заголовка" id="{E153EF14-EA5D-4D45-9017-6E6FFFAED645}">
          <p14:sldIdLst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CBRS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Contacting and Behavior Recognition System</a:t>
            </a:r>
          </a:p>
          <a:p>
            <a:endParaRPr lang="en-US" dirty="0"/>
          </a:p>
          <a:p>
            <a:r>
              <a:rPr lang="ru-RU" dirty="0" smtClean="0"/>
              <a:t>Система распознавания поведения и 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79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Распознавание подозрительного поведения в зданиях и на улице</a:t>
            </a:r>
          </a:p>
          <a:p>
            <a:r>
              <a:rPr lang="ru-RU" dirty="0" smtClean="0"/>
              <a:t>Определение уровня подозрительности</a:t>
            </a:r>
          </a:p>
          <a:p>
            <a:r>
              <a:rPr lang="ru-RU" dirty="0" smtClean="0"/>
              <a:t>При превышении уровня подача «сигнала» или вывод на экран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58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подготовка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Систематизация типажей людей и </a:t>
            </a:r>
            <a:r>
              <a:rPr lang="ru-RU" dirty="0"/>
              <a:t>взаимодействия </a:t>
            </a:r>
            <a:r>
              <a:rPr lang="ru-RU" dirty="0" smtClean="0"/>
              <a:t>типажей на основе одежды и поведения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6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Распознавание образов и объектов</a:t>
            </a:r>
          </a:p>
          <a:p>
            <a:r>
              <a:rPr lang="ru-RU" dirty="0" smtClean="0"/>
              <a:t>Распознавание типажей людей</a:t>
            </a:r>
          </a:p>
          <a:p>
            <a:r>
              <a:rPr lang="ru-RU" dirty="0" smtClean="0"/>
              <a:t>Распознавание действий и взаимодействий объектов</a:t>
            </a:r>
          </a:p>
          <a:p>
            <a:r>
              <a:rPr lang="ru-RU" dirty="0" smtClean="0"/>
              <a:t>История нахождения объекта в здании</a:t>
            </a:r>
          </a:p>
          <a:p>
            <a:r>
              <a:rPr lang="ru-RU" dirty="0" smtClean="0"/>
              <a:t>Выявление нетипичных контактов и взаимодействий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40244672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70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CBRS</vt:lpstr>
      <vt:lpstr>цели</vt:lpstr>
      <vt:lpstr>Предварительная подготовка</vt:lpstr>
      <vt:lpstr>методы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CBRS</dc:title>
  <dc:creator>"Stanislav Demchenko" &lt;stanislav.demchenko@hotmail.com&gt;</dc:creator>
  <cp:keywords>CBRS;Recognition System</cp:keywords>
  <cp:lastModifiedBy>Стас</cp:lastModifiedBy>
  <cp:revision>4</cp:revision>
  <dcterms:created xsi:type="dcterms:W3CDTF">2014-08-16T15:26:00Z</dcterms:created>
  <dcterms:modified xsi:type="dcterms:W3CDTF">2014-08-16T16:00:07Z</dcterms:modified>
</cp:coreProperties>
</file>