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72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89E07-ACA2-E7CB-FDA6-AE03A1215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F0ECEB-2F76-DE91-72E5-E0BA67E04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6BE36-2EA2-6C15-6DAF-0768D880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09D3-B352-41EA-881D-0CBDBA6F91A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8EBF2-1F6C-AE70-2938-454E7DE8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A4AF4-5F19-834B-6CF5-3E02EE7B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5FD8-F0C9-493E-BFD3-0AF258D7E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98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18033-E5E4-B142-4813-1F40F657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187B0E-9092-666E-1DF1-B88DEFDD7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3DD3B-9906-46B9-9A1D-8E158434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09D3-B352-41EA-881D-0CBDBA6F91A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38465-3777-398F-0337-1B36220E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DF869-7193-797C-E1B5-7DAB1950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5FD8-F0C9-493E-BFD3-0AF258D7E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5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C1986-B800-43FE-A2E8-549D6FE5B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AC08CF-A412-FF6C-5B44-1581EB263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B64C1-BC8C-632F-144C-4F86A82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09D3-B352-41EA-881D-0CBDBA6F91A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62220-55C5-24BD-0418-7A04E9AE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2996A-3D32-238D-CF70-02A8BC05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5FD8-F0C9-493E-BFD3-0AF258D7E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8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200B0-9B9E-7883-E94B-23663B69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11978A-CEFB-FD7F-B1AF-9635E9F3C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4A962-ADF3-13AA-1028-FAED89A2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09D3-B352-41EA-881D-0CBDBA6F91A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1C7B82-C52B-C701-C221-CB103FB8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03B27-3922-0DE0-32D2-5BD64902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5FD8-F0C9-493E-BFD3-0AF258D7E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2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39F9D-87D2-2923-2EA2-42DD3172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FF5D7A-BF0D-D574-8D44-24E352232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38840-18DB-6FCA-ED58-7DD36803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09D3-B352-41EA-881D-0CBDBA6F91A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696B4-DA18-34FA-50EF-B61FD344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52CB1-8749-7DCE-3564-BEFB05C2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5FD8-F0C9-493E-BFD3-0AF258D7E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97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E7B61-2FE9-A1CA-E867-EC280C03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EEBAA-3969-2AE3-D448-E633417BD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EA61A-FBEB-C383-BC62-0C9E90B3D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D4772-58F2-957D-1134-36A67AAD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09D3-B352-41EA-881D-0CBDBA6F91A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1947F3-D2E0-C226-45A7-D56C05C0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1197F-AE69-60B4-0C14-D4EC7668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5FD8-F0C9-493E-BFD3-0AF258D7E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51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E0298-FA35-D291-7EFC-5752991A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341A2F-6D07-E3CD-F572-EBAC87070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7B4DD-F291-3F96-2B1D-F9E0AFD83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BA4CB5-ED49-543A-2593-5A53E7660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BDC35A-F850-EAF2-A873-E0EF2EE52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41BEF3-4EBE-5541-77A1-75FFBDFE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09D3-B352-41EA-881D-0CBDBA6F91A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CCEE37-34A5-2C44-79E0-D2938187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346E1A-A9DC-9BF7-4449-94D21FF0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5FD8-F0C9-493E-BFD3-0AF258D7E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2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360D1-6CA0-49AD-798C-27C9ACFF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24B5FE-1062-72FC-94F5-6E3C215C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09D3-B352-41EA-881D-0CBDBA6F91A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EBA2C8-5DF7-157D-9D74-E4631622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61B8EB-2C58-9F55-3AC1-02F8FEB9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5FD8-F0C9-493E-BFD3-0AF258D7E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6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50B7F0-A61F-E5FC-E7B0-73D6CBA2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09D3-B352-41EA-881D-0CBDBA6F91A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614466-1820-E13B-5796-7C3494D8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BDC444-EA16-5D10-CE45-CACD2230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5FD8-F0C9-493E-BFD3-0AF258D7E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9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68706-8199-137F-AFFE-8E52DFD6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D5FE6-E82C-4C37-7F66-C7CDD6C73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C11F9C-A0EF-9CA4-8AC6-C66ABC1CA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EA9FCC-77EE-6C0C-BE97-F8F65246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09D3-B352-41EA-881D-0CBDBA6F91A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645025-940A-CE11-349C-61EAB603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C15F8C-B03F-8D2D-AC88-263DE826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5FD8-F0C9-493E-BFD3-0AF258D7E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7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FAD6A-FE65-6547-E65A-68506623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712A6F-FFCA-BCE7-AB65-9B3F9A8D8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D9BE72-1D7A-96A4-FE29-153F12B7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923972-4930-836E-E8CE-E54CFF12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09D3-B352-41EA-881D-0CBDBA6F91A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AFBE3B-896C-7080-47D8-7A47275EC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77FF27-F4AA-C963-CE88-43187E5B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5FD8-F0C9-493E-BFD3-0AF258D7E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045678-5C2C-84A9-2CF3-926D552E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96AE4F-2516-3F91-0AE6-FFA9788F4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12CA9-7D5C-DEC8-46D7-3C1417F50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E09D3-B352-41EA-881D-0CBDBA6F91AE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13FDE-22E4-1390-1531-CDF3E7872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5D6961-34CF-EB42-1C1E-70BDC5BB7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B5FD8-F0C9-493E-BFD3-0AF258D7E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38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82254-02A9-70D7-9B2C-8017F0970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To do 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898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9A338C7-F813-93F8-3C90-CB4E5103F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4" y="2970409"/>
            <a:ext cx="6395742" cy="28470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DA8E97-C685-C7D1-1ACF-EA87F692E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133" y="1086758"/>
            <a:ext cx="6409733" cy="745981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D5CB5C9D-FBC7-7365-A613-C08B2B810193}"/>
              </a:ext>
            </a:extLst>
          </p:cNvPr>
          <p:cNvSpPr txBox="1">
            <a:spLocks/>
          </p:cNvSpPr>
          <p:nvPr/>
        </p:nvSpPr>
        <p:spPr>
          <a:xfrm>
            <a:off x="224116" y="261751"/>
            <a:ext cx="4105837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/>
              <a:t>할 일 저장과 불러오기</a:t>
            </a:r>
            <a:endParaRPr lang="ko-KR" altLang="en-US" sz="3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5F56EF8-FED6-4EA4-ADA8-75F2E69F1911}"/>
              </a:ext>
            </a:extLst>
          </p:cNvPr>
          <p:cNvSpPr/>
          <p:nvPr/>
        </p:nvSpPr>
        <p:spPr>
          <a:xfrm>
            <a:off x="3229362" y="1115939"/>
            <a:ext cx="5717413" cy="3743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087B7B9-CDF4-43EB-3DF7-3EEC6D1A89F4}"/>
              </a:ext>
            </a:extLst>
          </p:cNvPr>
          <p:cNvCxnSpPr>
            <a:cxnSpLocks/>
          </p:cNvCxnSpPr>
          <p:nvPr/>
        </p:nvCxnSpPr>
        <p:spPr>
          <a:xfrm flipH="1">
            <a:off x="1963271" y="1261324"/>
            <a:ext cx="1266091" cy="222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A57DF3-983D-4237-688A-72640B5F46A7}"/>
              </a:ext>
            </a:extLst>
          </p:cNvPr>
          <p:cNvSpPr txBox="1"/>
          <p:nvPr/>
        </p:nvSpPr>
        <p:spPr>
          <a:xfrm>
            <a:off x="341013" y="1276426"/>
            <a:ext cx="177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저장할 할 일의 제목을 입력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9C871D1-CA39-E529-6380-90131F04110A}"/>
              </a:ext>
            </a:extLst>
          </p:cNvPr>
          <p:cNvSpPr/>
          <p:nvPr/>
        </p:nvSpPr>
        <p:spPr>
          <a:xfrm>
            <a:off x="5339222" y="4153215"/>
            <a:ext cx="1778201" cy="2995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80B360-9743-9835-C411-DC819F6DB050}"/>
              </a:ext>
            </a:extLst>
          </p:cNvPr>
          <p:cNvSpPr txBox="1"/>
          <p:nvPr/>
        </p:nvSpPr>
        <p:spPr>
          <a:xfrm>
            <a:off x="224115" y="4761997"/>
            <a:ext cx="2242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저장한 할 일 의 이름이 생긴다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F068EDF-AF67-08DC-B827-9C94EB788DC4}"/>
              </a:ext>
            </a:extLst>
          </p:cNvPr>
          <p:cNvCxnSpPr>
            <a:cxnSpLocks/>
          </p:cNvCxnSpPr>
          <p:nvPr/>
        </p:nvCxnSpPr>
        <p:spPr>
          <a:xfrm flipH="1">
            <a:off x="2384612" y="4303006"/>
            <a:ext cx="2954610" cy="632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91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D5CB5C9D-FBC7-7365-A613-C08B2B810193}"/>
              </a:ext>
            </a:extLst>
          </p:cNvPr>
          <p:cNvSpPr txBox="1">
            <a:spLocks/>
          </p:cNvSpPr>
          <p:nvPr/>
        </p:nvSpPr>
        <p:spPr>
          <a:xfrm>
            <a:off x="224116" y="261751"/>
            <a:ext cx="6122896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이슈 사항 </a:t>
            </a:r>
            <a:r>
              <a:rPr lang="en-US" altLang="ko-KR" sz="3000" dirty="0"/>
              <a:t>– </a:t>
            </a:r>
            <a:r>
              <a:rPr lang="ko-KR" altLang="en-US" sz="3000" dirty="0"/>
              <a:t>데이터 베이스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680D88EB-12BB-C5B7-3727-C6882CE31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할 일을 저장할 데이터 베이스가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할 일 추가 화면에서 일을 추가하고 </a:t>
            </a:r>
            <a:r>
              <a:rPr lang="ko-KR" altLang="en-US" dirty="0" err="1"/>
              <a:t>메인화면에서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</a:t>
            </a:r>
            <a:r>
              <a:rPr lang="ko-KR" altLang="en-US" dirty="0"/>
              <a:t>불러오기가 어려운 상황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해결 방법 </a:t>
            </a:r>
            <a:r>
              <a:rPr lang="en-US" altLang="ko-KR" dirty="0"/>
              <a:t>: </a:t>
            </a:r>
            <a:r>
              <a:rPr lang="ko-KR" altLang="en-US" dirty="0"/>
              <a:t>추가하는 할 일마다 세부 사항을 포함하는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    div</a:t>
            </a:r>
            <a:r>
              <a:rPr lang="ko-KR" altLang="en-US" dirty="0"/>
              <a:t>를 생성하고 </a:t>
            </a:r>
            <a:r>
              <a:rPr lang="en-US" altLang="ko-KR" dirty="0"/>
              <a:t>display</a:t>
            </a:r>
            <a:r>
              <a:rPr lang="ko-KR" altLang="en-US" dirty="0"/>
              <a:t>를 </a:t>
            </a:r>
            <a:r>
              <a:rPr lang="en-US" altLang="ko-KR" dirty="0"/>
              <a:t>none</a:t>
            </a:r>
            <a:r>
              <a:rPr lang="ko-KR" altLang="en-US" dirty="0"/>
              <a:t>으로 </a:t>
            </a:r>
            <a:r>
              <a:rPr lang="ko-KR" altLang="en-US" dirty="0" err="1"/>
              <a:t>설정해둔다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       </a:t>
            </a:r>
            <a:r>
              <a:rPr lang="ko-KR" altLang="en-US" dirty="0"/>
              <a:t>세부 사항을 확인하는 버튼 </a:t>
            </a:r>
            <a:r>
              <a:rPr lang="ko-KR" altLang="en-US" dirty="0" err="1"/>
              <a:t>클릭시</a:t>
            </a:r>
            <a:r>
              <a:rPr lang="ko-KR" altLang="en-US" dirty="0"/>
              <a:t> 특정 </a:t>
            </a:r>
            <a:r>
              <a:rPr lang="en-US" altLang="ko-KR" dirty="0"/>
              <a:t>div</a:t>
            </a:r>
            <a:r>
              <a:rPr lang="ko-KR" altLang="en-US" dirty="0"/>
              <a:t>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display none</a:t>
            </a:r>
            <a:r>
              <a:rPr lang="ko-KR" altLang="en-US" dirty="0"/>
              <a:t>을 </a:t>
            </a:r>
            <a:r>
              <a:rPr lang="en-US" altLang="ko-KR" dirty="0"/>
              <a:t>block</a:t>
            </a:r>
            <a:r>
              <a:rPr lang="ko-KR" altLang="en-US" dirty="0"/>
              <a:t>으로 변경한다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56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D5CB5C9D-FBC7-7365-A613-C08B2B810193}"/>
              </a:ext>
            </a:extLst>
          </p:cNvPr>
          <p:cNvSpPr txBox="1">
            <a:spLocks/>
          </p:cNvSpPr>
          <p:nvPr/>
        </p:nvSpPr>
        <p:spPr>
          <a:xfrm>
            <a:off x="224116" y="261751"/>
            <a:ext cx="7593108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이슈 사항 </a:t>
            </a:r>
            <a:r>
              <a:rPr lang="en-US" altLang="ko-KR" sz="3000" dirty="0"/>
              <a:t>– </a:t>
            </a:r>
            <a:r>
              <a:rPr lang="ko-KR" altLang="en-US" sz="3000" dirty="0"/>
              <a:t>데이터 베이스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680D88EB-12BB-C5B7-3727-C6882CE31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localStorage</a:t>
            </a:r>
            <a:r>
              <a:rPr lang="ko-KR" altLang="en-US" dirty="0"/>
              <a:t>를 활용하려고 하니 이전 코드가 비효율적이다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데이터 베이스가 없을 때 </a:t>
            </a:r>
            <a:r>
              <a:rPr lang="en-US" altLang="ko-KR" dirty="0"/>
              <a:t>display</a:t>
            </a:r>
            <a:r>
              <a:rPr lang="ko-KR" altLang="en-US" dirty="0"/>
              <a:t>를 이용한 방법을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</a:t>
            </a:r>
            <a:r>
              <a:rPr lang="ko-KR" altLang="en-US" dirty="0"/>
              <a:t>사용하여 </a:t>
            </a:r>
            <a:r>
              <a:rPr lang="en-US" altLang="ko-KR" dirty="0" err="1"/>
              <a:t>localStorage</a:t>
            </a:r>
            <a:r>
              <a:rPr lang="ko-KR" altLang="en-US" dirty="0"/>
              <a:t>를 </a:t>
            </a:r>
            <a:r>
              <a:rPr lang="ko-KR" altLang="en-US" dirty="0" err="1"/>
              <a:t>이용하려니</a:t>
            </a:r>
            <a:r>
              <a:rPr lang="ko-KR" altLang="en-US" dirty="0"/>
              <a:t> 어려움 발생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해결 방법 </a:t>
            </a:r>
            <a:r>
              <a:rPr lang="en-US" altLang="ko-KR" dirty="0"/>
              <a:t>: </a:t>
            </a:r>
            <a:r>
              <a:rPr lang="ko-KR" altLang="en-US" dirty="0"/>
              <a:t>할 일을 </a:t>
            </a:r>
            <a:r>
              <a:rPr lang="en-US" altLang="ko-KR" dirty="0"/>
              <a:t>class</a:t>
            </a:r>
            <a:r>
              <a:rPr lang="ko-KR" altLang="en-US" dirty="0"/>
              <a:t>로 틀을 만들고 배열에 저장하는 코드로 </a:t>
            </a:r>
            <a:r>
              <a:rPr lang="en-US" altLang="ko-KR" dirty="0"/>
              <a:t>		</a:t>
            </a:r>
            <a:r>
              <a:rPr lang="ko-KR" altLang="en-US" dirty="0"/>
              <a:t>변경 후 </a:t>
            </a:r>
            <a:r>
              <a:rPr lang="en-US" altLang="ko-KR" dirty="0" err="1"/>
              <a:t>localStorage</a:t>
            </a:r>
            <a:r>
              <a:rPr lang="ko-KR" altLang="en-US" dirty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33171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D5CB5C9D-FBC7-7365-A613-C08B2B810193}"/>
              </a:ext>
            </a:extLst>
          </p:cNvPr>
          <p:cNvSpPr txBox="1">
            <a:spLocks/>
          </p:cNvSpPr>
          <p:nvPr/>
        </p:nvSpPr>
        <p:spPr>
          <a:xfrm>
            <a:off x="224116" y="261751"/>
            <a:ext cx="7593108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이슈 사항 </a:t>
            </a:r>
            <a:r>
              <a:rPr lang="en-US" altLang="ko-KR" sz="3000" dirty="0"/>
              <a:t>– </a:t>
            </a:r>
            <a:r>
              <a:rPr lang="ko-KR" altLang="en-US" sz="3000" dirty="0"/>
              <a:t>캐릭터 움직임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680D88EB-12BB-C5B7-3727-C6882CE31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메인 화면의 캐릭터가 화면 </a:t>
            </a:r>
            <a:r>
              <a:rPr lang="ko-KR" altLang="en-US" dirty="0" err="1"/>
              <a:t>넘어로</a:t>
            </a:r>
            <a:r>
              <a:rPr lang="ko-KR" altLang="en-US" dirty="0"/>
              <a:t> 이동하거나 화면을 줄여서 넘어가는 경우 화면의 비율이 이상해지는 현상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해결 방법 </a:t>
            </a:r>
            <a:r>
              <a:rPr lang="en-US" altLang="ko-KR" dirty="0"/>
              <a:t>: </a:t>
            </a:r>
            <a:r>
              <a:rPr lang="ko-KR" altLang="en-US" dirty="0"/>
              <a:t>캐릭터를 </a:t>
            </a:r>
            <a:r>
              <a:rPr lang="ko-KR" altLang="en-US" dirty="0" err="1"/>
              <a:t>담고있는</a:t>
            </a:r>
            <a:r>
              <a:rPr lang="ko-KR" altLang="en-US" dirty="0"/>
              <a:t> </a:t>
            </a:r>
            <a:r>
              <a:rPr lang="en-US" altLang="ko-KR" dirty="0"/>
              <a:t>div</a:t>
            </a:r>
            <a:r>
              <a:rPr lang="ko-KR" altLang="en-US" dirty="0"/>
              <a:t>를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div</a:t>
            </a:r>
            <a:r>
              <a:rPr lang="ko-KR" altLang="en-US" dirty="0"/>
              <a:t>안에 </a:t>
            </a:r>
            <a:r>
              <a:rPr lang="ko-KR" altLang="en-US" dirty="0" err="1"/>
              <a:t>위치시키</a:t>
            </a:r>
            <a:r>
              <a:rPr lang="en-US" altLang="ko-KR" dirty="0"/>
              <a:t>		</a:t>
            </a:r>
            <a:r>
              <a:rPr lang="ko-KR" altLang="en-US" dirty="0"/>
              <a:t>고 </a:t>
            </a:r>
            <a:r>
              <a:rPr lang="ko-KR" altLang="en-US" dirty="0" err="1"/>
              <a:t>메인화면에</a:t>
            </a:r>
            <a:r>
              <a:rPr lang="ko-KR" altLang="en-US" dirty="0"/>
              <a:t> </a:t>
            </a:r>
            <a:r>
              <a:rPr lang="en-US" altLang="ko-KR" dirty="0"/>
              <a:t>overflow : hide</a:t>
            </a:r>
            <a:r>
              <a:rPr lang="ko-KR" altLang="en-US" dirty="0"/>
              <a:t>를 통하여 넘어가는 경</a:t>
            </a:r>
            <a:r>
              <a:rPr lang="en-US" altLang="ko-KR" dirty="0"/>
              <a:t>		</a:t>
            </a:r>
            <a:r>
              <a:rPr lang="ko-KR" altLang="en-US" dirty="0"/>
              <a:t>우 보이지 않게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넘어간 캐릭터는 화면의 </a:t>
            </a:r>
            <a:r>
              <a:rPr lang="en-US" altLang="ko-KR" dirty="0"/>
              <a:t>width</a:t>
            </a:r>
            <a:r>
              <a:rPr lang="ko-KR" altLang="en-US" dirty="0"/>
              <a:t>를 확인하여 화면 내부</a:t>
            </a:r>
            <a:r>
              <a:rPr lang="en-US" altLang="ko-KR" dirty="0"/>
              <a:t>		</a:t>
            </a:r>
            <a:r>
              <a:rPr lang="ko-KR" altLang="en-US" dirty="0"/>
              <a:t>로 이동하도록 설정</a:t>
            </a:r>
          </a:p>
        </p:txBody>
      </p:sp>
    </p:spTree>
    <p:extLst>
      <p:ext uri="{BB962C8B-B14F-4D97-AF65-F5344CB8AC3E}">
        <p14:creationId xmlns:p14="http://schemas.microsoft.com/office/powerpoint/2010/main" val="4196695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D5CB5C9D-FBC7-7365-A613-C08B2B810193}"/>
              </a:ext>
            </a:extLst>
          </p:cNvPr>
          <p:cNvSpPr txBox="1">
            <a:spLocks/>
          </p:cNvSpPr>
          <p:nvPr/>
        </p:nvSpPr>
        <p:spPr>
          <a:xfrm>
            <a:off x="224115" y="261751"/>
            <a:ext cx="9995649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이슈 사항 </a:t>
            </a:r>
            <a:r>
              <a:rPr lang="en-US" altLang="ko-KR" sz="3000" dirty="0"/>
              <a:t>– </a:t>
            </a:r>
            <a:r>
              <a:rPr lang="ko-KR" altLang="en-US" sz="3000" dirty="0"/>
              <a:t>할 일 입력 창에서 메인 화면의 버튼 눌림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680D88EB-12BB-C5B7-3727-C6882CE31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할 일 입력 창을 띄우는 경우 메인 화면의 버튼이 보이더라도 안 눌려야 하는데 버튼이 눌리는 현상이 발생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해결 방법 </a:t>
            </a:r>
            <a:r>
              <a:rPr lang="en-US" altLang="ko-KR" dirty="0"/>
              <a:t>: </a:t>
            </a:r>
            <a:r>
              <a:rPr lang="ko-KR" altLang="en-US" dirty="0"/>
              <a:t>메인 화면과 할 일 입력창에 </a:t>
            </a:r>
            <a:r>
              <a:rPr lang="en-US" altLang="ko-KR" dirty="0"/>
              <a:t>z-index</a:t>
            </a:r>
            <a:r>
              <a:rPr lang="ko-KR" altLang="en-US" dirty="0"/>
              <a:t>를 주고 그 사이에 반투명한 </a:t>
            </a:r>
            <a:r>
              <a:rPr lang="en-US" altLang="ko-KR" dirty="0"/>
              <a:t>div</a:t>
            </a:r>
            <a:r>
              <a:rPr lang="ko-KR" altLang="en-US" dirty="0"/>
              <a:t>를 주어 메인 화면의 버튼 클릭을 방지</a:t>
            </a:r>
          </a:p>
        </p:txBody>
      </p:sp>
    </p:spTree>
    <p:extLst>
      <p:ext uri="{BB962C8B-B14F-4D97-AF65-F5344CB8AC3E}">
        <p14:creationId xmlns:p14="http://schemas.microsoft.com/office/powerpoint/2010/main" val="70946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82254-02A9-70D7-9B2C-8017F097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6FD4B-2185-409F-CB1F-673424740D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일정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각각의 기능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/>
              <a:t>이슈 사항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발생한 문제와 해결법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C6474-9081-9621-9096-A21A38B0D2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08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82254-02A9-70D7-9B2C-8017F097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9C8E085-0DCE-90B6-03C8-9F39539CA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341267"/>
              </p:ext>
            </p:extLst>
          </p:nvPr>
        </p:nvGraphicFramePr>
        <p:xfrm>
          <a:off x="517689" y="1596420"/>
          <a:ext cx="11156621" cy="447444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93803">
                  <a:extLst>
                    <a:ext uri="{9D8B030D-6E8A-4147-A177-3AD203B41FA5}">
                      <a16:colId xmlns:a16="http://schemas.microsoft.com/office/drawing/2014/main" val="3040224165"/>
                    </a:ext>
                  </a:extLst>
                </a:gridCol>
                <a:gridCol w="1593803">
                  <a:extLst>
                    <a:ext uri="{9D8B030D-6E8A-4147-A177-3AD203B41FA5}">
                      <a16:colId xmlns:a16="http://schemas.microsoft.com/office/drawing/2014/main" val="1439417033"/>
                    </a:ext>
                  </a:extLst>
                </a:gridCol>
                <a:gridCol w="1593803">
                  <a:extLst>
                    <a:ext uri="{9D8B030D-6E8A-4147-A177-3AD203B41FA5}">
                      <a16:colId xmlns:a16="http://schemas.microsoft.com/office/drawing/2014/main" val="4275918366"/>
                    </a:ext>
                  </a:extLst>
                </a:gridCol>
                <a:gridCol w="1593803">
                  <a:extLst>
                    <a:ext uri="{9D8B030D-6E8A-4147-A177-3AD203B41FA5}">
                      <a16:colId xmlns:a16="http://schemas.microsoft.com/office/drawing/2014/main" val="2902296581"/>
                    </a:ext>
                  </a:extLst>
                </a:gridCol>
                <a:gridCol w="1593803">
                  <a:extLst>
                    <a:ext uri="{9D8B030D-6E8A-4147-A177-3AD203B41FA5}">
                      <a16:colId xmlns:a16="http://schemas.microsoft.com/office/drawing/2014/main" val="722484528"/>
                    </a:ext>
                  </a:extLst>
                </a:gridCol>
                <a:gridCol w="1593803">
                  <a:extLst>
                    <a:ext uri="{9D8B030D-6E8A-4147-A177-3AD203B41FA5}">
                      <a16:colId xmlns:a16="http://schemas.microsoft.com/office/drawing/2014/main" val="2041817852"/>
                    </a:ext>
                  </a:extLst>
                </a:gridCol>
                <a:gridCol w="1593803">
                  <a:extLst>
                    <a:ext uri="{9D8B030D-6E8A-4147-A177-3AD203B41FA5}">
                      <a16:colId xmlns:a16="http://schemas.microsoft.com/office/drawing/2014/main" val="2382407038"/>
                    </a:ext>
                  </a:extLst>
                </a:gridCol>
              </a:tblGrid>
              <a:tr h="6082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b="0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n>
                            <a:noFill/>
                          </a:ln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n>
                            <a:noFill/>
                          </a:ln>
                        </a:rPr>
                        <a:t>6</a:t>
                      </a:r>
                      <a:endParaRPr lang="ko-KR" altLang="en-US" b="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n>
                            <a:noFill/>
                          </a:ln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3671387"/>
                  </a:ext>
                </a:extLst>
              </a:tr>
              <a:tr h="1628977">
                <a:tc>
                  <a:txBody>
                    <a:bodyPr/>
                    <a:lstStyle/>
                    <a:p>
                      <a:pPr latinLnBrk="1"/>
                      <a:endParaRPr lang="en-US" altLang="ko-KR" sz="1400" b="0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noFill/>
                          </a:ln>
                        </a:rPr>
                        <a:t>1. </a:t>
                      </a:r>
                      <a:r>
                        <a:rPr lang="ko-KR" altLang="en-US" sz="1400" b="0" dirty="0">
                          <a:ln>
                            <a:noFill/>
                          </a:ln>
                        </a:rPr>
                        <a:t>어떻게 만들지 초안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noFill/>
                          </a:ln>
                        </a:rPr>
                        <a:t>1. </a:t>
                      </a:r>
                      <a:r>
                        <a:rPr lang="ko-KR" altLang="en-US" sz="1400" b="0" dirty="0">
                          <a:ln>
                            <a:noFill/>
                          </a:ln>
                        </a:rPr>
                        <a:t>메인 페이지 구성 </a:t>
                      </a:r>
                      <a:endParaRPr lang="en-US" altLang="ko-KR" sz="1400" b="0" dirty="0">
                        <a:ln>
                          <a:noFill/>
                        </a:ln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ln>
                            <a:noFill/>
                          </a:ln>
                        </a:rPr>
                        <a:t>2. </a:t>
                      </a:r>
                      <a:r>
                        <a:rPr lang="ko-KR" altLang="en-US" sz="1400" b="0" dirty="0">
                          <a:ln>
                            <a:noFill/>
                          </a:ln>
                        </a:rPr>
                        <a:t>할 일 추가 버튼 기능</a:t>
                      </a:r>
                      <a:endParaRPr lang="en-US" altLang="ko-KR" sz="1400" b="0" dirty="0">
                        <a:ln>
                          <a:noFill/>
                        </a:ln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ln>
                            <a:noFill/>
                          </a:ln>
                        </a:rPr>
                        <a:t>3. </a:t>
                      </a:r>
                      <a:r>
                        <a:rPr lang="ko-KR" altLang="en-US" sz="1400" b="0" dirty="0">
                          <a:ln>
                            <a:noFill/>
                          </a:ln>
                        </a:rPr>
                        <a:t>할 일 추가 창 구성</a:t>
                      </a:r>
                      <a:endParaRPr lang="en-US" altLang="ko-KR" sz="1400" b="0" dirty="0">
                        <a:ln>
                          <a:noFill/>
                        </a:ln>
                      </a:endParaRPr>
                    </a:p>
                    <a:p>
                      <a:pPr latinLnBrk="1"/>
                      <a:endParaRPr lang="ko-KR" altLang="en-US" sz="1400" b="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n>
                            <a:noFill/>
                          </a:ln>
                        </a:rPr>
                        <a:t>1. </a:t>
                      </a:r>
                      <a:r>
                        <a:rPr lang="ko-KR" altLang="en-US" sz="1400" b="0" dirty="0">
                          <a:ln>
                            <a:noFill/>
                          </a:ln>
                        </a:rPr>
                        <a:t>할 일 추가창에 할 일을 작성하고 입력 버튼을 </a:t>
                      </a:r>
                      <a:r>
                        <a:rPr lang="ko-KR" altLang="en-US" sz="1400" b="0">
                          <a:ln>
                            <a:noFill/>
                          </a:ln>
                        </a:rPr>
                        <a:t>누르면 메인화면에 할 일 생성</a:t>
                      </a:r>
                      <a:endParaRPr lang="ko-KR" altLang="en-US" sz="1400" b="0" dirty="0">
                        <a:ln>
                          <a:noFill/>
                        </a:ln>
                      </a:endParaRPr>
                    </a:p>
                    <a:p>
                      <a:pPr latinLnBrk="1"/>
                      <a:endParaRPr lang="ko-KR" altLang="en-US" sz="1400" b="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321307"/>
                  </a:ext>
                </a:extLst>
              </a:tr>
              <a:tr h="6082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n>
                            <a:noFill/>
                          </a:ln>
                        </a:rPr>
                        <a:t>10</a:t>
                      </a:r>
                      <a:endParaRPr lang="ko-KR" altLang="en-US" b="0" dirty="0">
                        <a:ln>
                          <a:noFill/>
                        </a:ln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n>
                            <a:noFill/>
                          </a:ln>
                        </a:rPr>
                        <a:t>11</a:t>
                      </a:r>
                      <a:endParaRPr lang="ko-KR" altLang="en-US" b="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n>
                            <a:noFill/>
                          </a:ln>
                        </a:rPr>
                        <a:t>12</a:t>
                      </a:r>
                      <a:endParaRPr lang="ko-KR" altLang="en-US" b="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n>
                            <a:noFill/>
                          </a:ln>
                        </a:rPr>
                        <a:t>13</a:t>
                      </a:r>
                      <a:endParaRPr lang="ko-KR" altLang="en-US" b="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n>
                            <a:noFill/>
                          </a:ln>
                        </a:rPr>
                        <a:t>14</a:t>
                      </a:r>
                      <a:endParaRPr lang="ko-KR" altLang="en-US" b="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</a:rPr>
                        <a:t>15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16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340381"/>
                  </a:ext>
                </a:extLst>
              </a:tr>
              <a:tr h="1628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noFill/>
                          </a:ln>
                        </a:rPr>
                        <a:t>1. </a:t>
                      </a:r>
                      <a:r>
                        <a:rPr lang="ko-KR" altLang="en-US" sz="1400" b="0" dirty="0" err="1">
                          <a:ln>
                            <a:noFill/>
                          </a:ln>
                        </a:rPr>
                        <a:t>메인화면의</a:t>
                      </a:r>
                      <a:r>
                        <a:rPr lang="ko-KR" altLang="en-US" sz="1400" b="0" dirty="0">
                          <a:ln>
                            <a:noFill/>
                          </a:ln>
                        </a:rPr>
                        <a:t> 캐릭터가 움직이기</a:t>
                      </a:r>
                      <a:endParaRPr lang="en-US" altLang="ko-KR" sz="1400" b="0" dirty="0">
                        <a:ln>
                          <a:noFill/>
                        </a:ln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ln>
                            <a:noFill/>
                          </a:ln>
                        </a:rPr>
                        <a:t>2. </a:t>
                      </a:r>
                      <a:r>
                        <a:rPr lang="ko-KR" altLang="en-US" sz="1400" b="0" dirty="0">
                          <a:ln>
                            <a:noFill/>
                          </a:ln>
                        </a:rPr>
                        <a:t>캐릭터가</a:t>
                      </a:r>
                      <a:endParaRPr lang="en-US" altLang="ko-KR" sz="1400" b="0" dirty="0">
                        <a:ln>
                          <a:noFill/>
                        </a:ln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ln>
                            <a:noFill/>
                          </a:ln>
                        </a:rPr>
                        <a:t>말풍선을</a:t>
                      </a:r>
                      <a:endParaRPr lang="en-US" altLang="ko-KR" sz="1400" b="0" dirty="0">
                        <a:ln>
                          <a:noFill/>
                        </a:ln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ln>
                            <a:noFill/>
                          </a:ln>
                        </a:rPr>
                        <a:t>이용하여 말을 하도록 구현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noFill/>
                          </a:ln>
                        </a:rPr>
                        <a:t>1. </a:t>
                      </a:r>
                      <a:r>
                        <a:rPr lang="ko-KR" altLang="en-US" sz="1400" b="0" dirty="0">
                          <a:ln>
                            <a:noFill/>
                          </a:ln>
                        </a:rPr>
                        <a:t>캐릭터 창을 만들고 할 일을 완료하면 경험치 바가 채워지고 다 채우면 레벨이 오르게 구현</a:t>
                      </a:r>
                      <a:endParaRPr lang="en-US" altLang="ko-KR" sz="1400" b="0" dirty="0">
                        <a:ln>
                          <a:noFill/>
                        </a:ln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ln>
                            <a:noFill/>
                          </a:ln>
                        </a:rPr>
                        <a:t>2. </a:t>
                      </a:r>
                      <a:r>
                        <a:rPr lang="ko-KR" altLang="en-US" sz="1400" b="0" dirty="0">
                          <a:ln>
                            <a:noFill/>
                          </a:ln>
                        </a:rPr>
                        <a:t>메인 화면의 캐릭터가 움직이는 방향을 보도록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noFill/>
                          </a:ln>
                        </a:rPr>
                        <a:t>1. </a:t>
                      </a:r>
                      <a:r>
                        <a:rPr lang="ko-KR" altLang="en-US" sz="1400" b="0" dirty="0">
                          <a:ln>
                            <a:noFill/>
                          </a:ln>
                        </a:rPr>
                        <a:t>메인 화면의 캐릭터를 누르면 오늘의 날짜를 말하는 기능 구현</a:t>
                      </a:r>
                      <a:endParaRPr lang="en-US" altLang="ko-KR" sz="1400" b="0" dirty="0">
                        <a:ln>
                          <a:noFill/>
                        </a:ln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ln>
                            <a:noFill/>
                          </a:ln>
                        </a:rPr>
                        <a:t>2. </a:t>
                      </a:r>
                      <a:r>
                        <a:rPr lang="ko-KR" altLang="en-US" sz="1400" b="0" dirty="0">
                          <a:ln>
                            <a:noFill/>
                          </a:ln>
                        </a:rPr>
                        <a:t>오류수정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저장소</a:t>
                      </a:r>
                      <a:r>
                        <a:rPr lang="ko-KR" altLang="en-US" sz="1400" b="0" dirty="0">
                          <a:ln>
                            <a:noFill/>
                          </a:ln>
                        </a:rPr>
                        <a:t>에</a:t>
                      </a:r>
                      <a:r>
                        <a:rPr lang="en-US" altLang="ko-KR" sz="1400" b="0" dirty="0">
                          <a:ln>
                            <a:noFill/>
                          </a:ln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n>
                            <a:noFill/>
                          </a:ln>
                        </a:rPr>
                        <a:t>할 일</a:t>
                      </a:r>
                      <a:r>
                        <a:rPr lang="en-US" altLang="ko-KR" sz="1400" b="0" dirty="0">
                          <a:ln>
                            <a:noFill/>
                          </a:ln>
                        </a:rPr>
                        <a:t> </a:t>
                      </a:r>
                      <a:r>
                        <a:rPr lang="ko-KR" altLang="en-US" sz="1400" b="0" dirty="0">
                          <a:ln>
                            <a:noFill/>
                          </a:ln>
                        </a:rPr>
                        <a:t>저장하고</a:t>
                      </a:r>
                      <a:endParaRPr lang="en-US" altLang="ko-KR" sz="1400" b="0" dirty="0">
                        <a:ln>
                          <a:noFill/>
                        </a:ln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n>
                            <a:noFill/>
                          </a:ln>
                        </a:rPr>
                        <a:t>불러오기 구현</a:t>
                      </a:r>
                      <a:endParaRPr lang="en-US" altLang="ko-KR" sz="1400" b="0" dirty="0">
                        <a:ln>
                          <a:noFill/>
                        </a:ln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n>
                            <a:noFill/>
                          </a:ln>
                        </a:rPr>
                        <a:t>2. </a:t>
                      </a:r>
                      <a:r>
                        <a:rPr lang="ko-KR" altLang="en-US" sz="1400" b="0" dirty="0">
                          <a:ln>
                            <a:noFill/>
                          </a:ln>
                        </a:rPr>
                        <a:t>오류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14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10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82254-02A9-70D7-9B2C-8017F0970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17" y="261751"/>
            <a:ext cx="1882589" cy="634719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메인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43ADAF-642F-9CA7-60BC-B017AA19F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230" y="1569054"/>
            <a:ext cx="7447540" cy="3719891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7C4B0A2A-7147-090C-6950-228A9200E5A3}"/>
              </a:ext>
            </a:extLst>
          </p:cNvPr>
          <p:cNvSpPr/>
          <p:nvPr/>
        </p:nvSpPr>
        <p:spPr>
          <a:xfrm>
            <a:off x="2372230" y="1569054"/>
            <a:ext cx="437193" cy="4031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EF04F39-2720-30A7-593E-A50A93433C89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1918447" y="1913191"/>
            <a:ext cx="517808" cy="45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38E8C6-FAE4-5F9D-BE22-8D97B767263E}"/>
              </a:ext>
            </a:extLst>
          </p:cNvPr>
          <p:cNvSpPr txBox="1"/>
          <p:nvPr/>
        </p:nvSpPr>
        <p:spPr>
          <a:xfrm>
            <a:off x="711628" y="2366682"/>
            <a:ext cx="120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 버튼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F7BC81F-CF39-38EB-C3D8-52709A497AC3}"/>
              </a:ext>
            </a:extLst>
          </p:cNvPr>
          <p:cNvSpPr/>
          <p:nvPr/>
        </p:nvSpPr>
        <p:spPr>
          <a:xfrm>
            <a:off x="9382577" y="1569054"/>
            <a:ext cx="437193" cy="4031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E448B9-8F36-FA4B-B210-6E608B3C24E8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9755745" y="1913191"/>
            <a:ext cx="625384" cy="40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2FBB2F6-49BF-76B2-5710-B7EBABB3A904}"/>
              </a:ext>
            </a:extLst>
          </p:cNvPr>
          <p:cNvSpPr txBox="1"/>
          <p:nvPr/>
        </p:nvSpPr>
        <p:spPr>
          <a:xfrm>
            <a:off x="10273553" y="2316373"/>
            <a:ext cx="191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할 일 추가 버튼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66E59C3-80D2-D5F4-8FEE-20FBBAA9A229}"/>
              </a:ext>
            </a:extLst>
          </p:cNvPr>
          <p:cNvSpPr/>
          <p:nvPr/>
        </p:nvSpPr>
        <p:spPr>
          <a:xfrm>
            <a:off x="2694906" y="4910918"/>
            <a:ext cx="437193" cy="4031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93C6E5-03EF-D2CB-5EAD-9B80D642D1ED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3068074" y="5255055"/>
            <a:ext cx="625384" cy="40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379DB8A-1C8C-E966-50BC-CF8A3FA8BF86}"/>
              </a:ext>
            </a:extLst>
          </p:cNvPr>
          <p:cNvSpPr txBox="1"/>
          <p:nvPr/>
        </p:nvSpPr>
        <p:spPr>
          <a:xfrm>
            <a:off x="3451412" y="5658237"/>
            <a:ext cx="440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캐릭터가 화면 내에서 좌우로</a:t>
            </a:r>
            <a:endParaRPr lang="en-US" altLang="ko-KR" dirty="0"/>
          </a:p>
          <a:p>
            <a:r>
              <a:rPr lang="ko-KR" altLang="en-US" dirty="0"/>
              <a:t>움직이며 말풍선을 이용하여 말을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10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B34DC-EED5-2E0E-E72E-1993F52F0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213659"/>
            <a:ext cx="3043517" cy="727636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할 일 추가 화면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1C44E9-8300-D3F2-64DC-9FA4D08A8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828" y="1863531"/>
            <a:ext cx="7160343" cy="3203964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A251C6A-DEAC-C2AB-23F5-E75A17D27A62}"/>
              </a:ext>
            </a:extLst>
          </p:cNvPr>
          <p:cNvCxnSpPr>
            <a:cxnSpLocks/>
          </p:cNvCxnSpPr>
          <p:nvPr/>
        </p:nvCxnSpPr>
        <p:spPr>
          <a:xfrm flipH="1">
            <a:off x="1875934" y="2402546"/>
            <a:ext cx="744718" cy="482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A50CF11-A0CA-1741-A5D4-EA6471CDA289}"/>
              </a:ext>
            </a:extLst>
          </p:cNvPr>
          <p:cNvSpPr/>
          <p:nvPr/>
        </p:nvSpPr>
        <p:spPr>
          <a:xfrm>
            <a:off x="2620652" y="1951347"/>
            <a:ext cx="6947554" cy="4860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366A11-17EF-13DB-DC29-15B72ADAB73A}"/>
              </a:ext>
            </a:extLst>
          </p:cNvPr>
          <p:cNvSpPr txBox="1"/>
          <p:nvPr/>
        </p:nvSpPr>
        <p:spPr>
          <a:xfrm>
            <a:off x="382914" y="2884602"/>
            <a:ext cx="1865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할 일의 제목을 입력하는 창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78C9300-EF4F-21B3-79A4-5A99CEEB6209}"/>
              </a:ext>
            </a:extLst>
          </p:cNvPr>
          <p:cNvSpPr/>
          <p:nvPr/>
        </p:nvSpPr>
        <p:spPr>
          <a:xfrm>
            <a:off x="2620652" y="2517431"/>
            <a:ext cx="3446406" cy="3942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C788215-F6DD-2A04-4580-98C30BD94809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2007909" y="2911671"/>
            <a:ext cx="2335946" cy="1468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8153726-0D5B-BFA4-ED7E-6295AEA8F02F}"/>
              </a:ext>
            </a:extLst>
          </p:cNvPr>
          <p:cNvSpPr txBox="1"/>
          <p:nvPr/>
        </p:nvSpPr>
        <p:spPr>
          <a:xfrm>
            <a:off x="382914" y="4421164"/>
            <a:ext cx="210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할 일의 세부 사항을 입력하는 창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28B64D-51BB-1D46-A811-645798F55E43}"/>
              </a:ext>
            </a:extLst>
          </p:cNvPr>
          <p:cNvSpPr/>
          <p:nvPr/>
        </p:nvSpPr>
        <p:spPr>
          <a:xfrm>
            <a:off x="6124943" y="2568435"/>
            <a:ext cx="292231" cy="292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F27F998-A08C-C720-C26A-BAC4E1711F43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6417174" y="2714551"/>
            <a:ext cx="3526532" cy="816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CBE2B5-ECB8-FF7B-85AC-A2498A639264}"/>
              </a:ext>
            </a:extLst>
          </p:cNvPr>
          <p:cNvSpPr txBox="1"/>
          <p:nvPr/>
        </p:nvSpPr>
        <p:spPr>
          <a:xfrm>
            <a:off x="9842711" y="3426643"/>
            <a:ext cx="23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세부 사항 추가 버튼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EBF16F0-88C3-4D54-076F-E70DBFFD3AAC}"/>
              </a:ext>
            </a:extLst>
          </p:cNvPr>
          <p:cNvSpPr/>
          <p:nvPr/>
        </p:nvSpPr>
        <p:spPr>
          <a:xfrm>
            <a:off x="8031637" y="4624667"/>
            <a:ext cx="1673478" cy="3942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C9DEBB3-CEF6-E382-5185-106BE7B9D03C}"/>
              </a:ext>
            </a:extLst>
          </p:cNvPr>
          <p:cNvCxnSpPr>
            <a:cxnSpLocks/>
          </p:cNvCxnSpPr>
          <p:nvPr/>
        </p:nvCxnSpPr>
        <p:spPr>
          <a:xfrm>
            <a:off x="8905520" y="5018907"/>
            <a:ext cx="304468" cy="4816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4854F54-5293-6410-9D06-BE93D640C300}"/>
              </a:ext>
            </a:extLst>
          </p:cNvPr>
          <p:cNvSpPr txBox="1"/>
          <p:nvPr/>
        </p:nvSpPr>
        <p:spPr>
          <a:xfrm>
            <a:off x="8671208" y="5549183"/>
            <a:ext cx="28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할 일을 메인 화면에 입력</a:t>
            </a:r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99345BF-87A1-6021-01AD-14C7E38D615F}"/>
              </a:ext>
            </a:extLst>
          </p:cNvPr>
          <p:cNvSpPr/>
          <p:nvPr/>
        </p:nvSpPr>
        <p:spPr>
          <a:xfrm>
            <a:off x="2486886" y="4631771"/>
            <a:ext cx="1673478" cy="3942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E181A74-3F9D-3DF1-C05A-EA6FCCFD3442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3323625" y="5026011"/>
            <a:ext cx="0" cy="799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E15B0-5E4F-D765-B0B9-971371D37921}"/>
              </a:ext>
            </a:extLst>
          </p:cNvPr>
          <p:cNvSpPr txBox="1"/>
          <p:nvPr/>
        </p:nvSpPr>
        <p:spPr>
          <a:xfrm>
            <a:off x="2239884" y="5822241"/>
            <a:ext cx="210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할 일 입력 취소</a:t>
            </a:r>
          </a:p>
        </p:txBody>
      </p:sp>
    </p:spTree>
    <p:extLst>
      <p:ext uri="{BB962C8B-B14F-4D97-AF65-F5344CB8AC3E}">
        <p14:creationId xmlns:p14="http://schemas.microsoft.com/office/powerpoint/2010/main" val="67955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B07CD39-3135-65F1-E72B-209798ABE2F9}"/>
              </a:ext>
            </a:extLst>
          </p:cNvPr>
          <p:cNvSpPr txBox="1">
            <a:spLocks/>
          </p:cNvSpPr>
          <p:nvPr/>
        </p:nvSpPr>
        <p:spPr>
          <a:xfrm>
            <a:off x="224116" y="261751"/>
            <a:ext cx="3944471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할 일 추가 후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37AD3C-9C60-B7BA-2F3C-44C1441EB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345" y="1381125"/>
            <a:ext cx="8217179" cy="409575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2B4795A-BBA6-7EA4-6B66-3CCD4AF3B6BC}"/>
              </a:ext>
            </a:extLst>
          </p:cNvPr>
          <p:cNvSpPr/>
          <p:nvPr/>
        </p:nvSpPr>
        <p:spPr>
          <a:xfrm>
            <a:off x="2196351" y="1803055"/>
            <a:ext cx="7916304" cy="5115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D83AB7-7727-B224-CC3D-81FE9A41F27E}"/>
              </a:ext>
            </a:extLst>
          </p:cNvPr>
          <p:cNvCxnSpPr>
            <a:cxnSpLocks/>
          </p:cNvCxnSpPr>
          <p:nvPr/>
        </p:nvCxnSpPr>
        <p:spPr>
          <a:xfrm flipH="1">
            <a:off x="1695450" y="2314574"/>
            <a:ext cx="1028700" cy="64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BD9ADE-E2B4-E960-D8D4-AF55DB3E7C1A}"/>
              </a:ext>
            </a:extLst>
          </p:cNvPr>
          <p:cNvSpPr txBox="1"/>
          <p:nvPr/>
        </p:nvSpPr>
        <p:spPr>
          <a:xfrm>
            <a:off x="224116" y="2962275"/>
            <a:ext cx="2947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세부 사항 확인 시 누르면 세부 사항을 창에 띄웁니다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83C5B88-64A3-89C0-8603-FB25BE5ED314}"/>
              </a:ext>
            </a:extLst>
          </p:cNvPr>
          <p:cNvSpPr/>
          <p:nvPr/>
        </p:nvSpPr>
        <p:spPr>
          <a:xfrm>
            <a:off x="2229782" y="4700602"/>
            <a:ext cx="1075393" cy="5115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AA253FB-F056-AF11-77E1-30BDFC8F261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305175" y="4956362"/>
            <a:ext cx="695325" cy="863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0E7293-9273-6EBE-0EFF-3DA4DD64AA5F}"/>
              </a:ext>
            </a:extLst>
          </p:cNvPr>
          <p:cNvSpPr txBox="1"/>
          <p:nvPr/>
        </p:nvSpPr>
        <p:spPr>
          <a:xfrm>
            <a:off x="3053041" y="5828272"/>
            <a:ext cx="419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캐릭터를 누르면 이와 같이 날짜 표시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A9F761-C851-144E-8896-580552FC3876}"/>
              </a:ext>
            </a:extLst>
          </p:cNvPr>
          <p:cNvSpPr/>
          <p:nvPr/>
        </p:nvSpPr>
        <p:spPr>
          <a:xfrm>
            <a:off x="8238564" y="1918448"/>
            <a:ext cx="1766047" cy="2510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E8C1917-E398-A073-90D6-806567AE78C1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9121587" y="2169460"/>
            <a:ext cx="1" cy="9909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EE3E4A-96B8-C2C4-871A-50E0C200FD65}"/>
              </a:ext>
            </a:extLst>
          </p:cNvPr>
          <p:cNvSpPr txBox="1"/>
          <p:nvPr/>
        </p:nvSpPr>
        <p:spPr>
          <a:xfrm>
            <a:off x="7546322" y="3305553"/>
            <a:ext cx="294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세부사항 진행도를 표시</a:t>
            </a:r>
          </a:p>
        </p:txBody>
      </p:sp>
    </p:spTree>
    <p:extLst>
      <p:ext uri="{BB962C8B-B14F-4D97-AF65-F5344CB8AC3E}">
        <p14:creationId xmlns:p14="http://schemas.microsoft.com/office/powerpoint/2010/main" val="1810880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D5CB5C9D-FBC7-7365-A613-C08B2B810193}"/>
              </a:ext>
            </a:extLst>
          </p:cNvPr>
          <p:cNvSpPr txBox="1">
            <a:spLocks/>
          </p:cNvSpPr>
          <p:nvPr/>
        </p:nvSpPr>
        <p:spPr>
          <a:xfrm>
            <a:off x="224116" y="261751"/>
            <a:ext cx="3944471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세부 사항 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C08D0E-BE04-C375-54A6-1F4A3AC0B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390" y="1431395"/>
            <a:ext cx="8989220" cy="3995209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5F56EF8-FED6-4EA4-ADA8-75F2E69F1911}"/>
              </a:ext>
            </a:extLst>
          </p:cNvPr>
          <p:cNvSpPr/>
          <p:nvPr/>
        </p:nvSpPr>
        <p:spPr>
          <a:xfrm>
            <a:off x="1762125" y="2257425"/>
            <a:ext cx="1181100" cy="5905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087B7B9-CDF4-43EB-3DF7-3EEC6D1A89F4}"/>
              </a:ext>
            </a:extLst>
          </p:cNvPr>
          <p:cNvCxnSpPr>
            <a:cxnSpLocks/>
          </p:cNvCxnSpPr>
          <p:nvPr/>
        </p:nvCxnSpPr>
        <p:spPr>
          <a:xfrm flipH="1">
            <a:off x="1228725" y="2581275"/>
            <a:ext cx="533400" cy="590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A57DF3-983D-4237-688A-72640B5F46A7}"/>
              </a:ext>
            </a:extLst>
          </p:cNvPr>
          <p:cNvSpPr txBox="1"/>
          <p:nvPr/>
        </p:nvSpPr>
        <p:spPr>
          <a:xfrm>
            <a:off x="224117" y="3172509"/>
            <a:ext cx="137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세부 사항표시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7CBB716-D53A-E993-E586-7C9F06A1B3F9}"/>
              </a:ext>
            </a:extLst>
          </p:cNvPr>
          <p:cNvSpPr/>
          <p:nvPr/>
        </p:nvSpPr>
        <p:spPr>
          <a:xfrm>
            <a:off x="5076825" y="4836054"/>
            <a:ext cx="2057400" cy="5905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3B3184-4305-B491-1EC3-9333108D8477}"/>
              </a:ext>
            </a:extLst>
          </p:cNvPr>
          <p:cNvSpPr/>
          <p:nvPr/>
        </p:nvSpPr>
        <p:spPr>
          <a:xfrm>
            <a:off x="8552260" y="4836054"/>
            <a:ext cx="2057400" cy="5905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9C871D1-CA39-E529-6380-90131F04110A}"/>
              </a:ext>
            </a:extLst>
          </p:cNvPr>
          <p:cNvSpPr/>
          <p:nvPr/>
        </p:nvSpPr>
        <p:spPr>
          <a:xfrm>
            <a:off x="1601390" y="4836054"/>
            <a:ext cx="2057400" cy="5905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D1A7B6-858A-2F01-6B32-36D76AEAAE46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9580960" y="5426604"/>
            <a:ext cx="0" cy="393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EA9D8E-E504-1D01-A11D-689B89104DBF}"/>
              </a:ext>
            </a:extLst>
          </p:cNvPr>
          <p:cNvSpPr txBox="1"/>
          <p:nvPr/>
        </p:nvSpPr>
        <p:spPr>
          <a:xfrm>
            <a:off x="8286155" y="5841922"/>
            <a:ext cx="2589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할 일 </a:t>
            </a:r>
            <a:r>
              <a:rPr lang="ko-KR" altLang="en-US" dirty="0" err="1"/>
              <a:t>완료시</a:t>
            </a:r>
            <a:r>
              <a:rPr lang="ko-KR" altLang="en-US" dirty="0"/>
              <a:t> 캐릭터는 경험치를 얻는다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574F5BE-E837-24BB-0F98-55227AAE520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6000" y="5426604"/>
            <a:ext cx="9525" cy="415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B80B360-9743-9835-C411-DC819F6DB050}"/>
              </a:ext>
            </a:extLst>
          </p:cNvPr>
          <p:cNvSpPr txBox="1"/>
          <p:nvPr/>
        </p:nvSpPr>
        <p:spPr>
          <a:xfrm>
            <a:off x="5147964" y="5841922"/>
            <a:ext cx="204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수정을 할 수 있다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F068EDF-AF67-08DC-B827-9C94EB788DC4}"/>
              </a:ext>
            </a:extLst>
          </p:cNvPr>
          <p:cNvCxnSpPr>
            <a:cxnSpLocks/>
          </p:cNvCxnSpPr>
          <p:nvPr/>
        </p:nvCxnSpPr>
        <p:spPr>
          <a:xfrm>
            <a:off x="2505075" y="5460431"/>
            <a:ext cx="9525" cy="415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5FE998B-38EB-333B-0C87-E901CEB21609}"/>
              </a:ext>
            </a:extLst>
          </p:cNvPr>
          <p:cNvSpPr txBox="1"/>
          <p:nvPr/>
        </p:nvSpPr>
        <p:spPr>
          <a:xfrm>
            <a:off x="1516259" y="5875749"/>
            <a:ext cx="222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메인 화면으로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85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49D0CF6-C995-B0B1-C910-CBCBEFE32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379" y="1169684"/>
            <a:ext cx="8901341" cy="44645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D5CB5C9D-FBC7-7365-A613-C08B2B810193}"/>
              </a:ext>
            </a:extLst>
          </p:cNvPr>
          <p:cNvSpPr txBox="1">
            <a:spLocks/>
          </p:cNvSpPr>
          <p:nvPr/>
        </p:nvSpPr>
        <p:spPr>
          <a:xfrm>
            <a:off x="224116" y="261751"/>
            <a:ext cx="3944471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메뉴 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5F56EF8-FED6-4EA4-ADA8-75F2E69F1911}"/>
              </a:ext>
            </a:extLst>
          </p:cNvPr>
          <p:cNvSpPr/>
          <p:nvPr/>
        </p:nvSpPr>
        <p:spPr>
          <a:xfrm>
            <a:off x="1664379" y="1394852"/>
            <a:ext cx="1774146" cy="2720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087B7B9-CDF4-43EB-3DF7-3EEC6D1A89F4}"/>
              </a:ext>
            </a:extLst>
          </p:cNvPr>
          <p:cNvCxnSpPr>
            <a:cxnSpLocks/>
          </p:cNvCxnSpPr>
          <p:nvPr/>
        </p:nvCxnSpPr>
        <p:spPr>
          <a:xfrm flipH="1">
            <a:off x="1126924" y="1530863"/>
            <a:ext cx="533400" cy="590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A57DF3-983D-4237-688A-72640B5F46A7}"/>
              </a:ext>
            </a:extLst>
          </p:cNvPr>
          <p:cNvSpPr txBox="1"/>
          <p:nvPr/>
        </p:nvSpPr>
        <p:spPr>
          <a:xfrm>
            <a:off x="0" y="2105156"/>
            <a:ext cx="1660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캐릭터의 상태창을 띄운다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7CBB716-D53A-E993-E586-7C9F06A1B3F9}"/>
              </a:ext>
            </a:extLst>
          </p:cNvPr>
          <p:cNvSpPr/>
          <p:nvPr/>
        </p:nvSpPr>
        <p:spPr>
          <a:xfrm>
            <a:off x="1660324" y="2275024"/>
            <a:ext cx="1778201" cy="2557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9C871D1-CA39-E529-6380-90131F04110A}"/>
              </a:ext>
            </a:extLst>
          </p:cNvPr>
          <p:cNvSpPr/>
          <p:nvPr/>
        </p:nvSpPr>
        <p:spPr>
          <a:xfrm>
            <a:off x="1660324" y="1929968"/>
            <a:ext cx="1778201" cy="2995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80B360-9743-9835-C411-DC819F6DB050}"/>
              </a:ext>
            </a:extLst>
          </p:cNvPr>
          <p:cNvSpPr txBox="1"/>
          <p:nvPr/>
        </p:nvSpPr>
        <p:spPr>
          <a:xfrm>
            <a:off x="224115" y="4761997"/>
            <a:ext cx="2242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저장한 할 일을</a:t>
            </a:r>
            <a:endParaRPr lang="en-US" altLang="ko-KR" dirty="0"/>
          </a:p>
          <a:p>
            <a:r>
              <a:rPr lang="ko-KR" altLang="en-US" dirty="0"/>
              <a:t>불러 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F068EDF-AF67-08DC-B827-9C94EB788DC4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981075" y="2079759"/>
            <a:ext cx="679249" cy="1003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5FE998B-38EB-333B-0C87-E901CEB21609}"/>
              </a:ext>
            </a:extLst>
          </p:cNvPr>
          <p:cNvSpPr txBox="1"/>
          <p:nvPr/>
        </p:nvSpPr>
        <p:spPr>
          <a:xfrm>
            <a:off x="0" y="3160848"/>
            <a:ext cx="260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지금까지 작성한 할 일을 저장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09B7DE7-D692-F645-E0BE-33DFBBA05024}"/>
              </a:ext>
            </a:extLst>
          </p:cNvPr>
          <p:cNvCxnSpPr>
            <a:cxnSpLocks/>
          </p:cNvCxnSpPr>
          <p:nvPr/>
        </p:nvCxnSpPr>
        <p:spPr>
          <a:xfrm flipH="1">
            <a:off x="1419225" y="2530774"/>
            <a:ext cx="1778201" cy="2205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93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EA6475-DDBB-E7AF-7422-B843F299B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347" y="1609498"/>
            <a:ext cx="8434098" cy="3749029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D5CB5C9D-FBC7-7365-A613-C08B2B810193}"/>
              </a:ext>
            </a:extLst>
          </p:cNvPr>
          <p:cNvSpPr txBox="1">
            <a:spLocks/>
          </p:cNvSpPr>
          <p:nvPr/>
        </p:nvSpPr>
        <p:spPr>
          <a:xfrm>
            <a:off x="224116" y="261751"/>
            <a:ext cx="3944471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캐릭터 상태 창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5F56EF8-FED6-4EA4-ADA8-75F2E69F1911}"/>
              </a:ext>
            </a:extLst>
          </p:cNvPr>
          <p:cNvSpPr/>
          <p:nvPr/>
        </p:nvSpPr>
        <p:spPr>
          <a:xfrm>
            <a:off x="1883555" y="4814243"/>
            <a:ext cx="8424890" cy="4342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087B7B9-CDF4-43EB-3DF7-3EEC6D1A89F4}"/>
              </a:ext>
            </a:extLst>
          </p:cNvPr>
          <p:cNvCxnSpPr>
            <a:cxnSpLocks/>
          </p:cNvCxnSpPr>
          <p:nvPr/>
        </p:nvCxnSpPr>
        <p:spPr>
          <a:xfrm>
            <a:off x="8950864" y="5248502"/>
            <a:ext cx="0" cy="641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A57DF3-983D-4237-688A-72640B5F46A7}"/>
              </a:ext>
            </a:extLst>
          </p:cNvPr>
          <p:cNvSpPr txBox="1"/>
          <p:nvPr/>
        </p:nvSpPr>
        <p:spPr>
          <a:xfrm>
            <a:off x="7978587" y="5999837"/>
            <a:ext cx="219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할 일을 완료하면 경험치가 오른다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7CBB716-D53A-E993-E586-7C9F06A1B3F9}"/>
              </a:ext>
            </a:extLst>
          </p:cNvPr>
          <p:cNvSpPr/>
          <p:nvPr/>
        </p:nvSpPr>
        <p:spPr>
          <a:xfrm>
            <a:off x="2032996" y="4480124"/>
            <a:ext cx="772958" cy="3087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80B360-9743-9835-C411-DC819F6DB050}"/>
              </a:ext>
            </a:extLst>
          </p:cNvPr>
          <p:cNvSpPr txBox="1"/>
          <p:nvPr/>
        </p:nvSpPr>
        <p:spPr>
          <a:xfrm>
            <a:off x="176616" y="5580677"/>
            <a:ext cx="269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할 일을 일정 수 이상</a:t>
            </a:r>
            <a:endParaRPr lang="en-US" altLang="ko-KR" dirty="0"/>
          </a:p>
          <a:p>
            <a:r>
              <a:rPr lang="ko-KR" altLang="en-US" dirty="0"/>
              <a:t>완료하면 레벨이 오른다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09B7DE7-D692-F645-E0BE-33DFBBA05024}"/>
              </a:ext>
            </a:extLst>
          </p:cNvPr>
          <p:cNvCxnSpPr>
            <a:cxnSpLocks/>
          </p:cNvCxnSpPr>
          <p:nvPr/>
        </p:nvCxnSpPr>
        <p:spPr>
          <a:xfrm flipH="1">
            <a:off x="878235" y="4592093"/>
            <a:ext cx="1165925" cy="977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21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515</Words>
  <Application>Microsoft Office PowerPoint</Application>
  <PresentationFormat>와이드스크린</PresentationFormat>
  <Paragraphs>94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To do List</vt:lpstr>
      <vt:lpstr>개요</vt:lpstr>
      <vt:lpstr>일정</vt:lpstr>
      <vt:lpstr>메인 화면</vt:lpstr>
      <vt:lpstr>할 일 추가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</dc:title>
  <dc:creator>kim hyunjin</dc:creator>
  <cp:lastModifiedBy>kim hyunjin</cp:lastModifiedBy>
  <cp:revision>10</cp:revision>
  <dcterms:created xsi:type="dcterms:W3CDTF">2022-10-05T06:25:57Z</dcterms:created>
  <dcterms:modified xsi:type="dcterms:W3CDTF">2022-10-13T14:05:11Z</dcterms:modified>
</cp:coreProperties>
</file>