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D7142C1-06C3-4C7D-9797-A10F021CAB3A}" type="datetimeFigureOut">
              <a:rPr lang="en-IN" smtClean="0"/>
              <a:t>20-11-2017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63C3AF9-5525-4F60-9173-3006293FB5C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42C1-06C3-4C7D-9797-A10F021CAB3A}" type="datetimeFigureOut">
              <a:rPr lang="en-IN" smtClean="0"/>
              <a:t>20-11-2017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3AF9-5525-4F60-9173-3006293FB5C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42C1-06C3-4C7D-9797-A10F021CAB3A}" type="datetimeFigureOut">
              <a:rPr lang="en-IN" smtClean="0"/>
              <a:t>20-11-2017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3AF9-5525-4F60-9173-3006293FB5C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D7142C1-06C3-4C7D-9797-A10F021CAB3A}" type="datetimeFigureOut">
              <a:rPr lang="en-IN" smtClean="0"/>
              <a:t>20-11-2017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3AF9-5525-4F60-9173-3006293FB5C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D7142C1-06C3-4C7D-9797-A10F021CAB3A}" type="datetimeFigureOut">
              <a:rPr lang="en-IN" smtClean="0"/>
              <a:t>20-11-2017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63C3AF9-5525-4F60-9173-3006293FB5C1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D7142C1-06C3-4C7D-9797-A10F021CAB3A}" type="datetimeFigureOut">
              <a:rPr lang="en-IN" smtClean="0"/>
              <a:t>20-11-2017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63C3AF9-5525-4F60-9173-3006293FB5C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D7142C1-06C3-4C7D-9797-A10F021CAB3A}" type="datetimeFigureOut">
              <a:rPr lang="en-IN" smtClean="0"/>
              <a:t>20-11-2017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63C3AF9-5525-4F60-9173-3006293FB5C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42C1-06C3-4C7D-9797-A10F021CAB3A}" type="datetimeFigureOut">
              <a:rPr lang="en-IN" smtClean="0"/>
              <a:t>20-11-2017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3AF9-5525-4F60-9173-3006293FB5C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D7142C1-06C3-4C7D-9797-A10F021CAB3A}" type="datetimeFigureOut">
              <a:rPr lang="en-IN" smtClean="0"/>
              <a:t>20-11-2017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63C3AF9-5525-4F60-9173-3006293FB5C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D7142C1-06C3-4C7D-9797-A10F021CAB3A}" type="datetimeFigureOut">
              <a:rPr lang="en-IN" smtClean="0"/>
              <a:t>20-11-2017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63C3AF9-5525-4F60-9173-3006293FB5C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D7142C1-06C3-4C7D-9797-A10F021CAB3A}" type="datetimeFigureOut">
              <a:rPr lang="en-IN" smtClean="0"/>
              <a:t>20-11-2017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63C3AF9-5525-4F60-9173-3006293FB5C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D7142C1-06C3-4C7D-9797-A10F021CAB3A}" type="datetimeFigureOut">
              <a:rPr lang="en-IN" smtClean="0"/>
              <a:t>20-11-2017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63C3AF9-5525-4F60-9173-3006293FB5C1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e</a:t>
            </a:r>
            <a:r>
              <a:rPr lang="en-IN" smtClean="0"/>
              <a:t>ignir</a:t>
            </a:r>
            <a:r>
              <a:rPr lang="en-IN" dirty="0" smtClean="0"/>
              <a:t> – the designer’s hub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645024"/>
            <a:ext cx="7416824" cy="3212976"/>
          </a:xfrm>
        </p:spPr>
        <p:txBody>
          <a:bodyPr>
            <a:normAutofit/>
          </a:bodyPr>
          <a:lstStyle/>
          <a:p>
            <a:r>
              <a:rPr lang="en-IN" dirty="0" smtClean="0"/>
              <a:t>A web-technology lab mini-project by:</a:t>
            </a:r>
          </a:p>
          <a:p>
            <a:r>
              <a:rPr lang="en-IN" dirty="0" err="1" smtClean="0"/>
              <a:t>Karthik</a:t>
            </a:r>
            <a:r>
              <a:rPr lang="en-IN" dirty="0" smtClean="0"/>
              <a:t> </a:t>
            </a:r>
            <a:r>
              <a:rPr lang="en-IN" dirty="0" err="1" smtClean="0"/>
              <a:t>Janardhan</a:t>
            </a:r>
            <a:r>
              <a:rPr lang="en-IN" dirty="0"/>
              <a:t> </a:t>
            </a:r>
            <a:r>
              <a:rPr lang="en-IN" dirty="0" smtClean="0"/>
              <a:t>(01FB16ECS155)</a:t>
            </a:r>
          </a:p>
          <a:p>
            <a:r>
              <a:rPr lang="en-IN" dirty="0" err="1" smtClean="0"/>
              <a:t>Lakshmiprasad</a:t>
            </a:r>
            <a:r>
              <a:rPr lang="en-IN" dirty="0" smtClean="0"/>
              <a:t> </a:t>
            </a:r>
            <a:r>
              <a:rPr lang="en-IN" dirty="0" err="1" smtClean="0"/>
              <a:t>Manas</a:t>
            </a:r>
            <a:r>
              <a:rPr lang="en-IN" dirty="0" smtClean="0"/>
              <a:t> (01FB16ECS176)</a:t>
            </a:r>
          </a:p>
          <a:p>
            <a:r>
              <a:rPr lang="en-IN" dirty="0" smtClean="0"/>
              <a:t>M. </a:t>
            </a:r>
            <a:r>
              <a:rPr lang="en-IN" dirty="0" err="1" smtClean="0"/>
              <a:t>Karthik</a:t>
            </a:r>
            <a:r>
              <a:rPr lang="en-IN" dirty="0" smtClean="0"/>
              <a:t> Rao (01FB16ECS181)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281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eignir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err="1"/>
              <a:t>e</a:t>
            </a:r>
            <a:r>
              <a:rPr lang="en-IN" dirty="0" err="1" smtClean="0"/>
              <a:t>ignir</a:t>
            </a:r>
            <a:r>
              <a:rPr lang="en-IN" dirty="0" smtClean="0"/>
              <a:t> </a:t>
            </a:r>
            <a:r>
              <a:rPr lang="en-IN" dirty="0" smtClean="0"/>
              <a:t>is an assets page for upcoming sound and game developers.</a:t>
            </a:r>
          </a:p>
          <a:p>
            <a:r>
              <a:rPr lang="en-IN" dirty="0" smtClean="0"/>
              <a:t>It offers tips and tricks on game development and sound designing.</a:t>
            </a:r>
          </a:p>
          <a:p>
            <a:r>
              <a:rPr lang="en-IN" dirty="0" smtClean="0"/>
              <a:t>Game assets include art, design and programming assets. They can be reused in users’ projects and are available for download.</a:t>
            </a:r>
          </a:p>
          <a:p>
            <a:r>
              <a:rPr lang="en-IN" dirty="0" smtClean="0"/>
              <a:t>Sound assets include bass, pads, leads and drums. These samples can be used in making complex music for videogames, movies and videos.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8861464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Technologies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Database Management using </a:t>
            </a:r>
            <a:r>
              <a:rPr lang="en-IN" dirty="0" err="1" smtClean="0"/>
              <a:t>phpMyAdmin</a:t>
            </a:r>
            <a:r>
              <a:rPr lang="en-IN" dirty="0" smtClean="0"/>
              <a:t> for backend.</a:t>
            </a:r>
          </a:p>
          <a:p>
            <a:r>
              <a:rPr lang="en-IN" dirty="0" smtClean="0"/>
              <a:t>HTML</a:t>
            </a:r>
          </a:p>
          <a:p>
            <a:r>
              <a:rPr lang="en-IN" dirty="0" smtClean="0"/>
              <a:t>CSS</a:t>
            </a:r>
          </a:p>
          <a:p>
            <a:r>
              <a:rPr lang="en-IN" dirty="0" smtClean="0"/>
              <a:t>JavaScript</a:t>
            </a:r>
          </a:p>
          <a:p>
            <a:r>
              <a:rPr lang="en-IN" dirty="0" smtClean="0"/>
              <a:t>PHP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1206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Special Aspects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Asset/Sample File</a:t>
            </a:r>
            <a:r>
              <a:rPr lang="en-IN" dirty="0" smtClean="0"/>
              <a:t> Hosting</a:t>
            </a:r>
            <a:endParaRPr lang="en-IN" b="1" dirty="0" smtClean="0"/>
          </a:p>
          <a:p>
            <a:r>
              <a:rPr lang="en-IN" dirty="0" smtClean="0"/>
              <a:t>Tutorials </a:t>
            </a:r>
            <a:endParaRPr lang="en-IN" dirty="0" smtClean="0"/>
          </a:p>
          <a:p>
            <a:r>
              <a:rPr lang="en-IN" dirty="0" smtClean="0"/>
              <a:t>Easy to connect with other developers.</a:t>
            </a:r>
          </a:p>
          <a:p>
            <a:r>
              <a:rPr lang="en-IN" dirty="0" smtClean="0"/>
              <a:t>Image </a:t>
            </a:r>
            <a:r>
              <a:rPr lang="en-IN" dirty="0" smtClean="0"/>
              <a:t>Sliders</a:t>
            </a:r>
          </a:p>
          <a:p>
            <a:r>
              <a:rPr lang="en-IN" dirty="0" smtClean="0"/>
              <a:t>Registration of users being updated on another tool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931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Enhancements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are a few sound designing and game developing tutorials on the website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 smtClean="0"/>
              <a:t>Our website provides scope for hosting files on an online server, this will prove useful for many designers.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77253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Our website is the best place for designers new to the vast field. </a:t>
            </a:r>
          </a:p>
          <a:p>
            <a:r>
              <a:rPr lang="en-IN" dirty="0" smtClean="0"/>
              <a:t>The assets on the page can be utilized by professionals for large-scale projects as well. 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30687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126</TotalTime>
  <Words>210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Verve</vt:lpstr>
      <vt:lpstr>eignir – the designer’s hub</vt:lpstr>
      <vt:lpstr>What is eignir?</vt:lpstr>
      <vt:lpstr>Technologies Used</vt:lpstr>
      <vt:lpstr>Special Aspects</vt:lpstr>
      <vt:lpstr>Future Enhancements</vt:lpstr>
      <vt:lpstr>Conclusion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Eignir</dc:title>
  <dc:creator>Manas</dc:creator>
  <cp:lastModifiedBy>Manas</cp:lastModifiedBy>
  <cp:revision>17</cp:revision>
  <dcterms:created xsi:type="dcterms:W3CDTF">2017-11-19T03:35:47Z</dcterms:created>
  <dcterms:modified xsi:type="dcterms:W3CDTF">2017-11-20T06:42:26Z</dcterms:modified>
</cp:coreProperties>
</file>