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北京大学</a:t>
            </a:r>
            <a:endParaRPr lang="en-US" sz="3000" dirty="0"/>
          </a:p>
        </p:txBody>
      </p:sp>
      <p:pic>
        <p:nvPicPr>
          <p:cNvPr id="3" name="Image 0" descr="https://edu-image.nosdn.127.net/370D4ADD98FE6993DE1970DB0060ACCA.png?imageView&amp;thumbnail=220y80&amp;quality=1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北京大学创办于1898年，初名京师大学堂，是中国第一所国立综合性大学，也是当时中国最高教育行政机关。辛亥革命后，于1912年改为现名。 学校为教育部直属全国重点大学，国家“211工程”、“985工程”建设大学、C9联盟，以及东亚研究型大学协会、国际研究型大学联盟、环太平洋大学联盟、东亚四大学论坛的重要成员。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南京大学</a:t>
            </a:r>
            <a:endParaRPr lang="en-US" sz="3000" dirty="0"/>
          </a:p>
        </p:txBody>
      </p:sp>
      <p:pic>
        <p:nvPicPr>
          <p:cNvPr id="3" name="Image 0" descr="https://edu-image.nosdn.127.net/851B65253247220C4FBEB56052F6B512.png?imageView&amp;thumbnail=220y80&amp;quality=1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南京大学坐落于钟灵毓秀、虎踞龙蟠的金陵古都，其前身是创建于1902年的三江师范学堂，此后历经两江师范学堂、南京高等师范学校、国立东南大学、第四中山大学、国立中央大学、国立南京大学等历史时期。经过百余年的积淀，现已发展成为国内顶尖、世界知名的一流大学。南京大学是国家“211工程”重点支持的大学，首批 “985工程”重点建设的9所高水平大学之一，首批“基础学科拔尖学生培养试验计划”、“2011计划”入选高校之一，中国大学C9联盟、东亚研究型大学协会、环太平洋大学联盟的成员。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浙江大学</a:t>
            </a:r>
            <a:endParaRPr lang="en-US" sz="3000" dirty="0"/>
          </a:p>
        </p:txBody>
      </p:sp>
      <p:pic>
        <p:nvPicPr>
          <p:cNvPr id="3" name="Image 0" descr="https://edu-image.nosdn.127.net/3b3416717e8444e78fc4f54b543ec7c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浙江大学（Zhejiang University）简称“浙大”，前身是1897年创建的求是书院，是中国人自己最早创办的现代高等学府之一。1928年更名为国立浙江大学。中华民国时期，浙江大学在竺可桢老校长的带领下，成长为中国最顶尖的大学之一，被英国著名学者李约瑟誉为“东方剑桥”。浙大是中国首批7所“211工程”大学，首批9所“985工程”重点建设的全国重点大学，中国大学C9联盟、世界大学联盟、环太平洋大学联盟的成员，是联合国教科文组织全球大学创新联盟亚太中心牵头单位，是中国著名顶尖学府之一。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复旦大学</a:t>
            </a:r>
            <a:endParaRPr lang="en-US" sz="3000" dirty="0"/>
          </a:p>
        </p:txBody>
      </p:sp>
      <p:pic>
        <p:nvPicPr>
          <p:cNvPr id="3" name="Image 0" descr="https://edu-image.nosdn.127.net/64A8464ADFDE0A80F0B09C7A28B04C97.jpg?imageView&amp;thumbnail=220y80&amp;quality=1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复旦大学，始建于1905年，初名复旦公学，创始人为中国近代知名教育家马相伯，首任校董为国父孙中山先生。复旦大学是教育部与上海市共建的首批全国重点大学，中国首批7所211工程、9所985工程大学，首批“珠峰计划”、“111计划”和中国顶尖学府“九校联盟”（C9联盟）的成员大学。学校学术交流活跃，涵盖了文学、理学、医学、哲学、经济学、法学、历史学、工学等十大学科门类，拥有邯郸、枫林、张江、江湾四大校区。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北京航空航天大学</a:t>
            </a:r>
            <a:endParaRPr lang="en-US" sz="3000" dirty="0"/>
          </a:p>
        </p:txBody>
      </p:sp>
      <p:pic>
        <p:nvPicPr>
          <p:cNvPr id="3" name="Image 0" descr="https://img-ph-mirror.nosdn.127.net/Kv3j_azNQD8sFDvfqRFaHQ==/659794167937929493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北京航空航天大学（Beihang University）是中华人民共和国工业和信息化部直属的一所综合性全国重点大学，是国家“985工程”、“211工程”重点建设高校，是首批16所全国重点大学之一，入选“珠峰计划”、“2011计划”、“111计划”、“卓越工程师教育培养计划”、“卓越法律人才教育培养计划”，是“国际宇航联合会”、”中欧精英大学联盟“、“T.I.M.E.联盟”、“中国-西班牙大学联盟”、“中俄工科大学联盟”成员，为中管副部级高校，由中国工程院、工信部、教育部、北京市共建，设有研究生院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FF0000"/>
                </a:solidFill>
              </a:rPr>
              <a:t>武汉大学</a:t>
            </a:r>
            <a:endParaRPr lang="en-US" sz="3000" dirty="0"/>
          </a:p>
        </p:txBody>
      </p:sp>
      <p:pic>
        <p:nvPicPr>
          <p:cNvPr id="3" name="Image 0" descr="https://edu-image.nosdn.127.net/DD5AFE55B4268D64508A58AE479CCE95.png?imageView&amp;thumbnail=220y80&amp;quality=1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1285875"/>
            <a:ext cx="914400" cy="914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0861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武汉大学是国家教育部直属重点综合性大学，是国家“985工程”和“211工程”重点建设高校。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 武汉大学溯源于1893年清末湖广总督张之洞奏请清政府创办的自强学堂，历经传承演变，1928年定名为国立武汉大学，是近代中国第一批国立大学。1946年，学校已形成文、法、理、工、农、医 6大学院并驾齐驱的办学格局。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 2000年，武汉大学与武汉水利电力大学、武汉测绘科技大学、湖北医科大学合并组建新的武汉大学，揭开了学校改革发展的崭新一页。合校十多年来，学校综合实力和核心竞争力不断提升。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2024-05-24T06:23:01Z</dcterms:created>
  <dcterms:modified xsi:type="dcterms:W3CDTF">2024-05-24T06:23:01Z</dcterms:modified>
</cp:coreProperties>
</file>