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A04D-B284-49D9-A6F1-3E66CABF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76D12-31AC-41B5-8BC9-9BBF13014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DD5B4-F775-4E21-8F45-421F673C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4DA31-D31E-4A8D-8AD6-AB2728F7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36FFD-FDFD-4930-9AC5-ACA10DB9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3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42938-079B-49F7-8D99-37098F3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9A592-5985-43B2-8F14-AB1FC2E3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29867-C063-4E76-8BA3-4DCAEEE5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661AB-0099-48A8-8C08-8454FB91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74BE0-9CD8-427F-8D0B-298EBF58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2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E3B88-0E1C-4325-B189-751842306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7374E-8427-49E3-8EA0-7E753707B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AF15A-71FC-43BF-B39E-CA119BFE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D8BA5-280A-4123-9357-DE344160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3B42A-5317-419A-BCE7-30416E99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2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6C95-F6B5-4A69-9717-7DAAFE97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341E2-7220-4ACB-8B58-17E467E9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1BFBD-487F-44D0-B1A0-5A1C4923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82725-4BB7-4C84-B63E-2E92FE04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345E4-7C32-4542-AD3D-399698D2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5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298E5-EB20-44DA-97F4-0386BC6A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EF1C8-2284-4A90-9A6A-E0A9FD11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DFC3B-B3C7-422A-AD38-BFF257CE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9D53B-251C-4098-AC17-4842AE2A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71083-91A6-4E7B-A7B9-4EC67327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F5D53-F8C0-41A6-8994-805651AE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2DCDE-D614-43D7-8201-A246CBAB4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F84B6-0205-4E11-B361-BE73E727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E3A9C-F686-4E1A-8F50-A3321464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F8FE6-280E-4317-8657-A0F7120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A6616-1A7E-4CC9-BED1-B7642086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9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B532-D187-4F25-93C4-FA634D4C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08876-84B9-4F4A-9991-72121EFF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8608C-F891-4015-9283-455F67A47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1614F3-CB2F-4AF0-A68E-6F46543AF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8EB3C-A48C-41EE-B564-F3BB02469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2B3897-05E8-4139-9F23-0F88F4E4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9ECD18-0984-4F56-8A6C-384B643B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E511E-346E-4DEF-8A92-49D99AF3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A17AC-ACBE-4135-9E6E-23053F39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83ED7-ECC0-410C-9818-7FFF9F03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BDD08-3809-4E16-B20F-E6106692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72DA99-6C1D-408C-9307-D77A791E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08B6C-1C0F-4B73-B896-2684372A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895A0C-9536-4D00-91C9-E456B344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F5E75-C281-483F-8D69-3C1BFD4D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5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1CA82-F00B-49CC-A813-332FA8D8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5D841-F17C-4CAF-A7CE-17210C968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F2E87E-D241-434D-895E-D7D146F1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91B9E-EFA2-41EC-94EA-978906B4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D581F-510A-4688-941E-B36C2A46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4FB0C-CD94-4949-A0E9-7F8929F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E4DD-285D-40F4-A004-3DEFC924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BFEC36-E170-44F9-B40A-62FB4F6A1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3B17B-53EF-48DC-A936-BDDDAE12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836B1-A84F-49AD-8BE9-63E09608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2F287-E24A-42A2-B6F1-1178C8DB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581DFE-63C8-45D1-A2DC-B0A25B25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6DD73A-1E02-4504-B1E9-CBD7CF3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6B30C-DC56-47CA-806B-48129406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F530B-B634-4710-A53A-975E7FBA0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C964-096B-462D-9FAD-7FE224BEBABC}" type="datetimeFigureOut">
              <a:rPr lang="zh-CN" altLang="en-US" smtClean="0"/>
              <a:t>2021-11-02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77D52-FFF9-41EE-B8C9-3D2BDF028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BF62-52C6-4CB2-9FDF-02246DD8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4F3A-C11C-422E-9806-9A8E77B4E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月挽">
            <a:extLst>
              <a:ext uri="{FF2B5EF4-FFF2-40B4-BE49-F238E27FC236}">
                <a16:creationId xmlns:a16="http://schemas.microsoft.com/office/drawing/2014/main" id="{F9F73042-2A79-4135-8957-6E58C50C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" y="228600"/>
            <a:ext cx="5715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FB8736-9930-4400-AF9F-1210829500D3}"/>
              </a:ext>
            </a:extLst>
          </p:cNvPr>
          <p:cNvSpPr txBox="1"/>
          <p:nvPr/>
        </p:nvSpPr>
        <p:spPr>
          <a:xfrm>
            <a:off x="6096000" y="630315"/>
            <a:ext cx="54505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i="0" dirty="0">
                <a:solidFill>
                  <a:srgbClr val="121212"/>
                </a:solidFill>
                <a:effectLst/>
                <a:latin typeface="-apple-system"/>
              </a:rPr>
              <a:t>SDA/SCL</a:t>
            </a:r>
            <a:r>
              <a:rPr lang="zh-CN" altLang="en-US" sz="1100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en-US" altLang="zh-CN" sz="1100" b="0" i="0" dirty="0">
                <a:solidFill>
                  <a:srgbClr val="121212"/>
                </a:solidFill>
                <a:effectLst/>
                <a:latin typeface="-apple-system"/>
              </a:rPr>
              <a:t>IIC</a:t>
            </a:r>
            <a:r>
              <a:rPr lang="zh-CN" altLang="en-US" sz="1100" b="0" i="0" dirty="0">
                <a:solidFill>
                  <a:srgbClr val="121212"/>
                </a:solidFill>
                <a:effectLst/>
                <a:latin typeface="-apple-system"/>
              </a:rPr>
              <a:t>协议通讯用，连接其它支持</a:t>
            </a:r>
            <a:r>
              <a:rPr lang="en-US" altLang="zh-CN" sz="1100" b="0" i="0" dirty="0">
                <a:solidFill>
                  <a:srgbClr val="121212"/>
                </a:solidFill>
                <a:effectLst/>
                <a:latin typeface="-apple-system"/>
              </a:rPr>
              <a:t>IIC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协议的设备。其中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SDA.0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SDA.1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是数据线，</a:t>
            </a:r>
            <a:endParaRPr lang="en-US" altLang="zh-CN" sz="11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传输数据，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SCL.0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SCL.1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是时钟信号线，传输时钟信号</a:t>
            </a:r>
            <a:endParaRPr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32B1B-ED5C-49C2-BBF4-F4380104B877}"/>
              </a:ext>
            </a:extLst>
          </p:cNvPr>
          <p:cNvSpPr txBox="1"/>
          <p:nvPr/>
        </p:nvSpPr>
        <p:spPr>
          <a:xfrm>
            <a:off x="6096000" y="1091504"/>
            <a:ext cx="4314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121212"/>
                </a:solidFill>
                <a:latin typeface="-apple-system"/>
              </a:rPr>
              <a:t>GPIO.x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：通用输入输出线。可自定义输入输出模式。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2B69D7-DA8E-4676-9460-E79C94519B4D}"/>
              </a:ext>
            </a:extLst>
          </p:cNvPr>
          <p:cNvSpPr txBox="1"/>
          <p:nvPr/>
        </p:nvSpPr>
        <p:spPr>
          <a:xfrm>
            <a:off x="6078811" y="1675328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MOSI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：主输出、从输入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3197ED-03A5-4C61-97E5-D25F1EE7FA08}"/>
              </a:ext>
            </a:extLst>
          </p:cNvPr>
          <p:cNvSpPr txBox="1"/>
          <p:nvPr/>
        </p:nvSpPr>
        <p:spPr>
          <a:xfrm>
            <a:off x="6078810" y="1967240"/>
            <a:ext cx="164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MISO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：主输入、从输出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1BA9A4-D220-4D6F-9A8C-58C5621E599B}"/>
              </a:ext>
            </a:extLst>
          </p:cNvPr>
          <p:cNvSpPr txBox="1"/>
          <p:nvPr/>
        </p:nvSpPr>
        <p:spPr>
          <a:xfrm>
            <a:off x="6051105" y="2259152"/>
            <a:ext cx="3355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SCLK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：系统时钟，传输时钟信号，功能与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SCL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一样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5AE0CF-4C5B-48FE-8C93-BF0B73E696CD}"/>
              </a:ext>
            </a:extLst>
          </p:cNvPr>
          <p:cNvSpPr txBox="1"/>
          <p:nvPr/>
        </p:nvSpPr>
        <p:spPr>
          <a:xfrm>
            <a:off x="6051105" y="2551064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CE0/CE1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：片选信号线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92B063-83C6-4EF9-A691-89B2CE94D5F3}"/>
              </a:ext>
            </a:extLst>
          </p:cNvPr>
          <p:cNvSpPr txBox="1"/>
          <p:nvPr/>
        </p:nvSpPr>
        <p:spPr>
          <a:xfrm>
            <a:off x="6078811" y="1383416"/>
            <a:ext cx="6139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TXD/RXT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：串口通讯用，连接其它支持串口通信的设备。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TXD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是发送数据线，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RXD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是接收数据线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933AE1-37B0-477B-8BA0-D8BC138716E5}"/>
              </a:ext>
            </a:extLst>
          </p:cNvPr>
          <p:cNvSpPr txBox="1"/>
          <p:nvPr/>
        </p:nvSpPr>
        <p:spPr>
          <a:xfrm>
            <a:off x="6078810" y="2842976"/>
            <a:ext cx="5998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SPI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协议：串行外设接口，是一种高速、全双工、同步的通信总线，在芯片引脚上占用四根线，</a:t>
            </a:r>
            <a:endParaRPr lang="en-US" altLang="zh-CN" sz="11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半双工三根。工作模式为主从模式，一主对多从。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MOSI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是主设备输出从设备输入，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MISO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是主</a:t>
            </a:r>
            <a:endParaRPr lang="en-US" altLang="zh-CN" sz="11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设备输入从设备输出，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SCLK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产生时钟信号控制数据传输周期，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CE0/CE1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传输片选信号选择传输</a:t>
            </a:r>
            <a:endParaRPr lang="en-US" altLang="zh-CN" sz="11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的设备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C479C6-6DDC-414F-AF3E-C86B44BE551E}"/>
              </a:ext>
            </a:extLst>
          </p:cNvPr>
          <p:cNvSpPr txBox="1"/>
          <p:nvPr/>
        </p:nvSpPr>
        <p:spPr>
          <a:xfrm>
            <a:off x="6051105" y="3642719"/>
            <a:ext cx="62167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编码方式：树莓派的编码方式有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BCM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100" dirty="0" err="1">
                <a:solidFill>
                  <a:srgbClr val="121212"/>
                </a:solidFill>
                <a:latin typeface="-apple-system"/>
              </a:rPr>
              <a:t>wiringPi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BOARD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三种编码。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bcm2835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库是树莓派</a:t>
            </a:r>
            <a:r>
              <a:rPr lang="en-US" altLang="zh-CN" sz="1100" dirty="0" err="1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芯片的</a:t>
            </a:r>
            <a:endParaRPr lang="en-US" altLang="zh-CN" sz="11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库函数，用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c/</a:t>
            </a:r>
            <a:r>
              <a:rPr lang="en-US" altLang="zh-CN" sz="1100" dirty="0" err="1">
                <a:solidFill>
                  <a:srgbClr val="121212"/>
                </a:solidFill>
                <a:latin typeface="-apple-system"/>
              </a:rPr>
              <a:t>c++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开发。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sz="1100" dirty="0" err="1">
                <a:solidFill>
                  <a:srgbClr val="121212"/>
                </a:solidFill>
                <a:latin typeface="-apple-system"/>
              </a:rPr>
              <a:t>wiringPi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是树莓派官方提供的操作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GPIO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的库，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BOARD</a:t>
            </a:r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是树莓派板子上的</a:t>
            </a:r>
            <a:r>
              <a:rPr lang="en-US" altLang="zh-CN" sz="1100" dirty="0">
                <a:solidFill>
                  <a:srgbClr val="121212"/>
                </a:solidFill>
                <a:latin typeface="-apple-system"/>
              </a:rPr>
              <a:t>GPIO</a:t>
            </a:r>
          </a:p>
          <a:p>
            <a:r>
              <a:rPr lang="zh-CN" altLang="en-US" sz="1100" dirty="0">
                <a:solidFill>
                  <a:srgbClr val="121212"/>
                </a:solidFill>
                <a:latin typeface="-apple-system"/>
              </a:rPr>
              <a:t>针脚编码</a:t>
            </a:r>
          </a:p>
        </p:txBody>
      </p:sp>
    </p:spTree>
    <p:extLst>
      <p:ext uri="{BB962C8B-B14F-4D97-AF65-F5344CB8AC3E}">
        <p14:creationId xmlns:p14="http://schemas.microsoft.com/office/powerpoint/2010/main" val="50746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255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2021-11-02T07:30:33Z</dcterms:created>
  <dcterms:modified xsi:type="dcterms:W3CDTF">2021-11-03T06:54:23Z</dcterms:modified>
</cp:coreProperties>
</file>