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63018-5DD2-4E1C-9842-5276587B5E2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CFBBF75-B79D-4371-8FE3-50469F61FF1F}">
      <dgm:prSet phldrT="[文本]"/>
      <dgm:spPr/>
      <dgm:t>
        <a:bodyPr/>
        <a:lstStyle/>
        <a:p>
          <a:r>
            <a:rPr lang="zh-CN" altLang="en-US" dirty="0"/>
            <a:t>基础</a:t>
          </a:r>
        </a:p>
      </dgm:t>
    </dgm:pt>
    <dgm:pt modelId="{BDD4A700-7191-4DF9-8467-8E2E4C82F9E3}" type="par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7EFF1208-8968-40BB-9A48-C46D654F1451}" type="sib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00BE9A0E-A9BF-482F-BD6F-909847D24078}">
      <dgm:prSet phldrT="[文本]"/>
      <dgm:spPr/>
      <dgm:t>
        <a:bodyPr/>
        <a:lstStyle/>
        <a:p>
          <a:r>
            <a:rPr lang="zh-CN" altLang="en-US" dirty="0"/>
            <a:t>结构图</a:t>
          </a:r>
        </a:p>
      </dgm:t>
    </dgm:pt>
    <dgm:pt modelId="{DA4FDD4F-3D56-42DE-AAAE-42988C6FCA12}" type="par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3F37883E-31BF-42EF-A7D9-72886E6C9FC2}" type="sib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8BA5813F-1EA5-4794-A37B-29E24E9EE7F8}" type="pres">
      <dgm:prSet presAssocID="{45A63018-5DD2-4E1C-9842-5276587B5E28}" presName="Name0" presStyleCnt="0">
        <dgm:presLayoutVars>
          <dgm:dir/>
          <dgm:animLvl val="lvl"/>
          <dgm:resizeHandles val="exact"/>
        </dgm:presLayoutVars>
      </dgm:prSet>
      <dgm:spPr/>
    </dgm:pt>
    <dgm:pt modelId="{810F2C66-2D42-4520-BF62-410CA1EC15C5}" type="pres">
      <dgm:prSet presAssocID="{8CFBBF75-B79D-4371-8FE3-50469F61FF1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3CB0319-6B40-4192-B9A8-CA1DD95D546A}" type="pres">
      <dgm:prSet presAssocID="{7EFF1208-8968-40BB-9A48-C46D654F1451}" presName="parTxOnlySpace" presStyleCnt="0"/>
      <dgm:spPr/>
    </dgm:pt>
    <dgm:pt modelId="{D7E53FB5-020D-48EB-A832-8D90452E3913}" type="pres">
      <dgm:prSet presAssocID="{00BE9A0E-A9BF-482F-BD6F-909847D2407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0325366-EEA5-4A3D-89A7-B57C74D930E1}" type="presOf" srcId="{00BE9A0E-A9BF-482F-BD6F-909847D24078}" destId="{D7E53FB5-020D-48EB-A832-8D90452E3913}" srcOrd="0" destOrd="0" presId="urn:microsoft.com/office/officeart/2005/8/layout/chevron1"/>
    <dgm:cxn modelId="{059D865A-41B6-48CF-9F8F-21F2060C7552}" srcId="{45A63018-5DD2-4E1C-9842-5276587B5E28}" destId="{00BE9A0E-A9BF-482F-BD6F-909847D24078}" srcOrd="1" destOrd="0" parTransId="{DA4FDD4F-3D56-42DE-AAAE-42988C6FCA12}" sibTransId="{3F37883E-31BF-42EF-A7D9-72886E6C9FC2}"/>
    <dgm:cxn modelId="{6D01E95A-EA91-4B7D-8049-B8F99266D1EA}" type="presOf" srcId="{8CFBBF75-B79D-4371-8FE3-50469F61FF1F}" destId="{810F2C66-2D42-4520-BF62-410CA1EC15C5}" srcOrd="0" destOrd="0" presId="urn:microsoft.com/office/officeart/2005/8/layout/chevron1"/>
    <dgm:cxn modelId="{333ED5A0-73C4-4EE9-81F6-26B4C39819BF}" type="presOf" srcId="{45A63018-5DD2-4E1C-9842-5276587B5E28}" destId="{8BA5813F-1EA5-4794-A37B-29E24E9EE7F8}" srcOrd="0" destOrd="0" presId="urn:microsoft.com/office/officeart/2005/8/layout/chevron1"/>
    <dgm:cxn modelId="{1A71C7EB-7597-47E0-820E-8C7106B60EF5}" srcId="{45A63018-5DD2-4E1C-9842-5276587B5E28}" destId="{8CFBBF75-B79D-4371-8FE3-50469F61FF1F}" srcOrd="0" destOrd="0" parTransId="{BDD4A700-7191-4DF9-8467-8E2E4C82F9E3}" sibTransId="{7EFF1208-8968-40BB-9A48-C46D654F1451}"/>
    <dgm:cxn modelId="{8DD2F352-9E90-457C-A7C1-C0FC0914A7F6}" type="presParOf" srcId="{8BA5813F-1EA5-4794-A37B-29E24E9EE7F8}" destId="{810F2C66-2D42-4520-BF62-410CA1EC15C5}" srcOrd="0" destOrd="0" presId="urn:microsoft.com/office/officeart/2005/8/layout/chevron1"/>
    <dgm:cxn modelId="{411A2CC9-BF23-474D-B666-2F144D4B09F9}" type="presParOf" srcId="{8BA5813F-1EA5-4794-A37B-29E24E9EE7F8}" destId="{03CB0319-6B40-4192-B9A8-CA1DD95D546A}" srcOrd="1" destOrd="0" presId="urn:microsoft.com/office/officeart/2005/8/layout/chevron1"/>
    <dgm:cxn modelId="{A5005849-C5BA-44A5-983D-60ACC99B8DEE}" type="presParOf" srcId="{8BA5813F-1EA5-4794-A37B-29E24E9EE7F8}" destId="{D7E53FB5-020D-48EB-A832-8D90452E391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63018-5DD2-4E1C-9842-5276587B5E2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CFBBF75-B79D-4371-8FE3-50469F61FF1F}">
      <dgm:prSet phldrT="[文本]"/>
      <dgm:spPr/>
      <dgm:t>
        <a:bodyPr/>
        <a:lstStyle/>
        <a:p>
          <a:r>
            <a:rPr lang="zh-CN" altLang="en-US" dirty="0"/>
            <a:t>基础</a:t>
          </a:r>
        </a:p>
      </dgm:t>
    </dgm:pt>
    <dgm:pt modelId="{BDD4A700-7191-4DF9-8467-8E2E4C82F9E3}" type="par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7EFF1208-8968-40BB-9A48-C46D654F1451}" type="sib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00BE9A0E-A9BF-482F-BD6F-909847D24078}">
      <dgm:prSet phldrT="[文本]"/>
      <dgm:spPr/>
      <dgm:t>
        <a:bodyPr/>
        <a:lstStyle/>
        <a:p>
          <a:r>
            <a:rPr lang="zh-CN" altLang="en-US" dirty="0"/>
            <a:t>基本配置</a:t>
          </a:r>
        </a:p>
      </dgm:t>
    </dgm:pt>
    <dgm:pt modelId="{DA4FDD4F-3D56-42DE-AAAE-42988C6FCA12}" type="par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3F37883E-31BF-42EF-A7D9-72886E6C9FC2}" type="sib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8BA5813F-1EA5-4794-A37B-29E24E9EE7F8}" type="pres">
      <dgm:prSet presAssocID="{45A63018-5DD2-4E1C-9842-5276587B5E28}" presName="Name0" presStyleCnt="0">
        <dgm:presLayoutVars>
          <dgm:dir/>
          <dgm:animLvl val="lvl"/>
          <dgm:resizeHandles val="exact"/>
        </dgm:presLayoutVars>
      </dgm:prSet>
      <dgm:spPr/>
    </dgm:pt>
    <dgm:pt modelId="{810F2C66-2D42-4520-BF62-410CA1EC15C5}" type="pres">
      <dgm:prSet presAssocID="{8CFBBF75-B79D-4371-8FE3-50469F61FF1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3CB0319-6B40-4192-B9A8-CA1DD95D546A}" type="pres">
      <dgm:prSet presAssocID="{7EFF1208-8968-40BB-9A48-C46D654F1451}" presName="parTxOnlySpace" presStyleCnt="0"/>
      <dgm:spPr/>
    </dgm:pt>
    <dgm:pt modelId="{D7E53FB5-020D-48EB-A832-8D90452E3913}" type="pres">
      <dgm:prSet presAssocID="{00BE9A0E-A9BF-482F-BD6F-909847D2407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0325366-EEA5-4A3D-89A7-B57C74D930E1}" type="presOf" srcId="{00BE9A0E-A9BF-482F-BD6F-909847D24078}" destId="{D7E53FB5-020D-48EB-A832-8D90452E3913}" srcOrd="0" destOrd="0" presId="urn:microsoft.com/office/officeart/2005/8/layout/chevron1"/>
    <dgm:cxn modelId="{059D865A-41B6-48CF-9F8F-21F2060C7552}" srcId="{45A63018-5DD2-4E1C-9842-5276587B5E28}" destId="{00BE9A0E-A9BF-482F-BD6F-909847D24078}" srcOrd="1" destOrd="0" parTransId="{DA4FDD4F-3D56-42DE-AAAE-42988C6FCA12}" sibTransId="{3F37883E-31BF-42EF-A7D9-72886E6C9FC2}"/>
    <dgm:cxn modelId="{6D01E95A-EA91-4B7D-8049-B8F99266D1EA}" type="presOf" srcId="{8CFBBF75-B79D-4371-8FE3-50469F61FF1F}" destId="{810F2C66-2D42-4520-BF62-410CA1EC15C5}" srcOrd="0" destOrd="0" presId="urn:microsoft.com/office/officeart/2005/8/layout/chevron1"/>
    <dgm:cxn modelId="{333ED5A0-73C4-4EE9-81F6-26B4C39819BF}" type="presOf" srcId="{45A63018-5DD2-4E1C-9842-5276587B5E28}" destId="{8BA5813F-1EA5-4794-A37B-29E24E9EE7F8}" srcOrd="0" destOrd="0" presId="urn:microsoft.com/office/officeart/2005/8/layout/chevron1"/>
    <dgm:cxn modelId="{1A71C7EB-7597-47E0-820E-8C7106B60EF5}" srcId="{45A63018-5DD2-4E1C-9842-5276587B5E28}" destId="{8CFBBF75-B79D-4371-8FE3-50469F61FF1F}" srcOrd="0" destOrd="0" parTransId="{BDD4A700-7191-4DF9-8467-8E2E4C82F9E3}" sibTransId="{7EFF1208-8968-40BB-9A48-C46D654F1451}"/>
    <dgm:cxn modelId="{8DD2F352-9E90-457C-A7C1-C0FC0914A7F6}" type="presParOf" srcId="{8BA5813F-1EA5-4794-A37B-29E24E9EE7F8}" destId="{810F2C66-2D42-4520-BF62-410CA1EC15C5}" srcOrd="0" destOrd="0" presId="urn:microsoft.com/office/officeart/2005/8/layout/chevron1"/>
    <dgm:cxn modelId="{411A2CC9-BF23-474D-B666-2F144D4B09F9}" type="presParOf" srcId="{8BA5813F-1EA5-4794-A37B-29E24E9EE7F8}" destId="{03CB0319-6B40-4192-B9A8-CA1DD95D546A}" srcOrd="1" destOrd="0" presId="urn:microsoft.com/office/officeart/2005/8/layout/chevron1"/>
    <dgm:cxn modelId="{A5005849-C5BA-44A5-983D-60ACC99B8DEE}" type="presParOf" srcId="{8BA5813F-1EA5-4794-A37B-29E24E9EE7F8}" destId="{D7E53FB5-020D-48EB-A832-8D90452E391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A63018-5DD2-4E1C-9842-5276587B5E2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CFBBF75-B79D-4371-8FE3-50469F61FF1F}">
      <dgm:prSet phldrT="[文本]"/>
      <dgm:spPr/>
      <dgm:t>
        <a:bodyPr/>
        <a:lstStyle/>
        <a:p>
          <a:r>
            <a:rPr lang="zh-CN" altLang="en-US" dirty="0"/>
            <a:t>基础</a:t>
          </a:r>
        </a:p>
      </dgm:t>
    </dgm:pt>
    <dgm:pt modelId="{BDD4A700-7191-4DF9-8467-8E2E4C82F9E3}" type="par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7EFF1208-8968-40BB-9A48-C46D654F1451}" type="sib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00BE9A0E-A9BF-482F-BD6F-909847D24078}">
      <dgm:prSet phldrT="[文本]"/>
      <dgm:spPr/>
      <dgm:t>
        <a:bodyPr/>
        <a:lstStyle/>
        <a:p>
          <a:r>
            <a:rPr lang="zh-CN" altLang="en-US" dirty="0"/>
            <a:t>基本配置</a:t>
          </a:r>
        </a:p>
      </dgm:t>
    </dgm:pt>
    <dgm:pt modelId="{DA4FDD4F-3D56-42DE-AAAE-42988C6FCA12}" type="par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3F37883E-31BF-42EF-A7D9-72886E6C9FC2}" type="sib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8BA5813F-1EA5-4794-A37B-29E24E9EE7F8}" type="pres">
      <dgm:prSet presAssocID="{45A63018-5DD2-4E1C-9842-5276587B5E28}" presName="Name0" presStyleCnt="0">
        <dgm:presLayoutVars>
          <dgm:dir/>
          <dgm:animLvl val="lvl"/>
          <dgm:resizeHandles val="exact"/>
        </dgm:presLayoutVars>
      </dgm:prSet>
      <dgm:spPr/>
    </dgm:pt>
    <dgm:pt modelId="{810F2C66-2D42-4520-BF62-410CA1EC15C5}" type="pres">
      <dgm:prSet presAssocID="{8CFBBF75-B79D-4371-8FE3-50469F61FF1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3CB0319-6B40-4192-B9A8-CA1DD95D546A}" type="pres">
      <dgm:prSet presAssocID="{7EFF1208-8968-40BB-9A48-C46D654F1451}" presName="parTxOnlySpace" presStyleCnt="0"/>
      <dgm:spPr/>
    </dgm:pt>
    <dgm:pt modelId="{D7E53FB5-020D-48EB-A832-8D90452E3913}" type="pres">
      <dgm:prSet presAssocID="{00BE9A0E-A9BF-482F-BD6F-909847D2407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0325366-EEA5-4A3D-89A7-B57C74D930E1}" type="presOf" srcId="{00BE9A0E-A9BF-482F-BD6F-909847D24078}" destId="{D7E53FB5-020D-48EB-A832-8D90452E3913}" srcOrd="0" destOrd="0" presId="urn:microsoft.com/office/officeart/2005/8/layout/chevron1"/>
    <dgm:cxn modelId="{059D865A-41B6-48CF-9F8F-21F2060C7552}" srcId="{45A63018-5DD2-4E1C-9842-5276587B5E28}" destId="{00BE9A0E-A9BF-482F-BD6F-909847D24078}" srcOrd="1" destOrd="0" parTransId="{DA4FDD4F-3D56-42DE-AAAE-42988C6FCA12}" sibTransId="{3F37883E-31BF-42EF-A7D9-72886E6C9FC2}"/>
    <dgm:cxn modelId="{6D01E95A-EA91-4B7D-8049-B8F99266D1EA}" type="presOf" srcId="{8CFBBF75-B79D-4371-8FE3-50469F61FF1F}" destId="{810F2C66-2D42-4520-BF62-410CA1EC15C5}" srcOrd="0" destOrd="0" presId="urn:microsoft.com/office/officeart/2005/8/layout/chevron1"/>
    <dgm:cxn modelId="{333ED5A0-73C4-4EE9-81F6-26B4C39819BF}" type="presOf" srcId="{45A63018-5DD2-4E1C-9842-5276587B5E28}" destId="{8BA5813F-1EA5-4794-A37B-29E24E9EE7F8}" srcOrd="0" destOrd="0" presId="urn:microsoft.com/office/officeart/2005/8/layout/chevron1"/>
    <dgm:cxn modelId="{1A71C7EB-7597-47E0-820E-8C7106B60EF5}" srcId="{45A63018-5DD2-4E1C-9842-5276587B5E28}" destId="{8CFBBF75-B79D-4371-8FE3-50469F61FF1F}" srcOrd="0" destOrd="0" parTransId="{BDD4A700-7191-4DF9-8467-8E2E4C82F9E3}" sibTransId="{7EFF1208-8968-40BB-9A48-C46D654F1451}"/>
    <dgm:cxn modelId="{8DD2F352-9E90-457C-A7C1-C0FC0914A7F6}" type="presParOf" srcId="{8BA5813F-1EA5-4794-A37B-29E24E9EE7F8}" destId="{810F2C66-2D42-4520-BF62-410CA1EC15C5}" srcOrd="0" destOrd="0" presId="urn:microsoft.com/office/officeart/2005/8/layout/chevron1"/>
    <dgm:cxn modelId="{411A2CC9-BF23-474D-B666-2F144D4B09F9}" type="presParOf" srcId="{8BA5813F-1EA5-4794-A37B-29E24E9EE7F8}" destId="{03CB0319-6B40-4192-B9A8-CA1DD95D546A}" srcOrd="1" destOrd="0" presId="urn:microsoft.com/office/officeart/2005/8/layout/chevron1"/>
    <dgm:cxn modelId="{A5005849-C5BA-44A5-983D-60ACC99B8DEE}" type="presParOf" srcId="{8BA5813F-1EA5-4794-A37B-29E24E9EE7F8}" destId="{D7E53FB5-020D-48EB-A832-8D90452E391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A63018-5DD2-4E1C-9842-5276587B5E2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CFBBF75-B79D-4371-8FE3-50469F61FF1F}">
      <dgm:prSet phldrT="[文本]"/>
      <dgm:spPr/>
      <dgm:t>
        <a:bodyPr/>
        <a:lstStyle/>
        <a:p>
          <a:r>
            <a:rPr lang="zh-CN" altLang="en-US" dirty="0"/>
            <a:t>基础</a:t>
          </a:r>
        </a:p>
      </dgm:t>
    </dgm:pt>
    <dgm:pt modelId="{BDD4A700-7191-4DF9-8467-8E2E4C82F9E3}" type="par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7EFF1208-8968-40BB-9A48-C46D654F1451}" type="sib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00BE9A0E-A9BF-482F-BD6F-909847D24078}">
      <dgm:prSet phldrT="[文本]"/>
      <dgm:spPr/>
      <dgm:t>
        <a:bodyPr/>
        <a:lstStyle/>
        <a:p>
          <a:r>
            <a:rPr lang="zh-CN" altLang="en-US" dirty="0"/>
            <a:t>最终效果</a:t>
          </a:r>
        </a:p>
      </dgm:t>
    </dgm:pt>
    <dgm:pt modelId="{DA4FDD4F-3D56-42DE-AAAE-42988C6FCA12}" type="par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3F37883E-31BF-42EF-A7D9-72886E6C9FC2}" type="sib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8BA5813F-1EA5-4794-A37B-29E24E9EE7F8}" type="pres">
      <dgm:prSet presAssocID="{45A63018-5DD2-4E1C-9842-5276587B5E28}" presName="Name0" presStyleCnt="0">
        <dgm:presLayoutVars>
          <dgm:dir/>
          <dgm:animLvl val="lvl"/>
          <dgm:resizeHandles val="exact"/>
        </dgm:presLayoutVars>
      </dgm:prSet>
      <dgm:spPr/>
    </dgm:pt>
    <dgm:pt modelId="{810F2C66-2D42-4520-BF62-410CA1EC15C5}" type="pres">
      <dgm:prSet presAssocID="{8CFBBF75-B79D-4371-8FE3-50469F61FF1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3CB0319-6B40-4192-B9A8-CA1DD95D546A}" type="pres">
      <dgm:prSet presAssocID="{7EFF1208-8968-40BB-9A48-C46D654F1451}" presName="parTxOnlySpace" presStyleCnt="0"/>
      <dgm:spPr/>
    </dgm:pt>
    <dgm:pt modelId="{D7E53FB5-020D-48EB-A832-8D90452E3913}" type="pres">
      <dgm:prSet presAssocID="{00BE9A0E-A9BF-482F-BD6F-909847D2407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0325366-EEA5-4A3D-89A7-B57C74D930E1}" type="presOf" srcId="{00BE9A0E-A9BF-482F-BD6F-909847D24078}" destId="{D7E53FB5-020D-48EB-A832-8D90452E3913}" srcOrd="0" destOrd="0" presId="urn:microsoft.com/office/officeart/2005/8/layout/chevron1"/>
    <dgm:cxn modelId="{059D865A-41B6-48CF-9F8F-21F2060C7552}" srcId="{45A63018-5DD2-4E1C-9842-5276587B5E28}" destId="{00BE9A0E-A9BF-482F-BD6F-909847D24078}" srcOrd="1" destOrd="0" parTransId="{DA4FDD4F-3D56-42DE-AAAE-42988C6FCA12}" sibTransId="{3F37883E-31BF-42EF-A7D9-72886E6C9FC2}"/>
    <dgm:cxn modelId="{6D01E95A-EA91-4B7D-8049-B8F99266D1EA}" type="presOf" srcId="{8CFBBF75-B79D-4371-8FE3-50469F61FF1F}" destId="{810F2C66-2D42-4520-BF62-410CA1EC15C5}" srcOrd="0" destOrd="0" presId="urn:microsoft.com/office/officeart/2005/8/layout/chevron1"/>
    <dgm:cxn modelId="{333ED5A0-73C4-4EE9-81F6-26B4C39819BF}" type="presOf" srcId="{45A63018-5DD2-4E1C-9842-5276587B5E28}" destId="{8BA5813F-1EA5-4794-A37B-29E24E9EE7F8}" srcOrd="0" destOrd="0" presId="urn:microsoft.com/office/officeart/2005/8/layout/chevron1"/>
    <dgm:cxn modelId="{1A71C7EB-7597-47E0-820E-8C7106B60EF5}" srcId="{45A63018-5DD2-4E1C-9842-5276587B5E28}" destId="{8CFBBF75-B79D-4371-8FE3-50469F61FF1F}" srcOrd="0" destOrd="0" parTransId="{BDD4A700-7191-4DF9-8467-8E2E4C82F9E3}" sibTransId="{7EFF1208-8968-40BB-9A48-C46D654F1451}"/>
    <dgm:cxn modelId="{8DD2F352-9E90-457C-A7C1-C0FC0914A7F6}" type="presParOf" srcId="{8BA5813F-1EA5-4794-A37B-29E24E9EE7F8}" destId="{810F2C66-2D42-4520-BF62-410CA1EC15C5}" srcOrd="0" destOrd="0" presId="urn:microsoft.com/office/officeart/2005/8/layout/chevron1"/>
    <dgm:cxn modelId="{411A2CC9-BF23-474D-B666-2F144D4B09F9}" type="presParOf" srcId="{8BA5813F-1EA5-4794-A37B-29E24E9EE7F8}" destId="{03CB0319-6B40-4192-B9A8-CA1DD95D546A}" srcOrd="1" destOrd="0" presId="urn:microsoft.com/office/officeart/2005/8/layout/chevron1"/>
    <dgm:cxn modelId="{A5005849-C5BA-44A5-983D-60ACC99B8DEE}" type="presParOf" srcId="{8BA5813F-1EA5-4794-A37B-29E24E9EE7F8}" destId="{D7E53FB5-020D-48EB-A832-8D90452E391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A63018-5DD2-4E1C-9842-5276587B5E2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CFBBF75-B79D-4371-8FE3-50469F61FF1F}">
      <dgm:prSet phldrT="[文本]"/>
      <dgm:spPr/>
      <dgm:t>
        <a:bodyPr/>
        <a:lstStyle/>
        <a:p>
          <a:r>
            <a:rPr lang="zh-CN" altLang="en-US" dirty="0"/>
            <a:t>高级</a:t>
          </a:r>
        </a:p>
      </dgm:t>
    </dgm:pt>
    <dgm:pt modelId="{BDD4A700-7191-4DF9-8467-8E2E4C82F9E3}" type="par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7EFF1208-8968-40BB-9A48-C46D654F1451}" type="sib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00BE9A0E-A9BF-482F-BD6F-909847D24078}">
      <dgm:prSet phldrT="[文本]"/>
      <dgm:spPr/>
      <dgm:t>
        <a:bodyPr/>
        <a:lstStyle/>
        <a:p>
          <a:r>
            <a:rPr lang="zh-CN" altLang="en-US" dirty="0"/>
            <a:t>包内容介绍</a:t>
          </a:r>
        </a:p>
      </dgm:t>
    </dgm:pt>
    <dgm:pt modelId="{DA4FDD4F-3D56-42DE-AAAE-42988C6FCA12}" type="par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3F37883E-31BF-42EF-A7D9-72886E6C9FC2}" type="sib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8BA5813F-1EA5-4794-A37B-29E24E9EE7F8}" type="pres">
      <dgm:prSet presAssocID="{45A63018-5DD2-4E1C-9842-5276587B5E28}" presName="Name0" presStyleCnt="0">
        <dgm:presLayoutVars>
          <dgm:dir/>
          <dgm:animLvl val="lvl"/>
          <dgm:resizeHandles val="exact"/>
        </dgm:presLayoutVars>
      </dgm:prSet>
      <dgm:spPr/>
    </dgm:pt>
    <dgm:pt modelId="{810F2C66-2D42-4520-BF62-410CA1EC15C5}" type="pres">
      <dgm:prSet presAssocID="{8CFBBF75-B79D-4371-8FE3-50469F61FF1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3CB0319-6B40-4192-B9A8-CA1DD95D546A}" type="pres">
      <dgm:prSet presAssocID="{7EFF1208-8968-40BB-9A48-C46D654F1451}" presName="parTxOnlySpace" presStyleCnt="0"/>
      <dgm:spPr/>
    </dgm:pt>
    <dgm:pt modelId="{D7E53FB5-020D-48EB-A832-8D90452E3913}" type="pres">
      <dgm:prSet presAssocID="{00BE9A0E-A9BF-482F-BD6F-909847D2407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0325366-EEA5-4A3D-89A7-B57C74D930E1}" type="presOf" srcId="{00BE9A0E-A9BF-482F-BD6F-909847D24078}" destId="{D7E53FB5-020D-48EB-A832-8D90452E3913}" srcOrd="0" destOrd="0" presId="urn:microsoft.com/office/officeart/2005/8/layout/chevron1"/>
    <dgm:cxn modelId="{059D865A-41B6-48CF-9F8F-21F2060C7552}" srcId="{45A63018-5DD2-4E1C-9842-5276587B5E28}" destId="{00BE9A0E-A9BF-482F-BD6F-909847D24078}" srcOrd="1" destOrd="0" parTransId="{DA4FDD4F-3D56-42DE-AAAE-42988C6FCA12}" sibTransId="{3F37883E-31BF-42EF-A7D9-72886E6C9FC2}"/>
    <dgm:cxn modelId="{6D01E95A-EA91-4B7D-8049-B8F99266D1EA}" type="presOf" srcId="{8CFBBF75-B79D-4371-8FE3-50469F61FF1F}" destId="{810F2C66-2D42-4520-BF62-410CA1EC15C5}" srcOrd="0" destOrd="0" presId="urn:microsoft.com/office/officeart/2005/8/layout/chevron1"/>
    <dgm:cxn modelId="{333ED5A0-73C4-4EE9-81F6-26B4C39819BF}" type="presOf" srcId="{45A63018-5DD2-4E1C-9842-5276587B5E28}" destId="{8BA5813F-1EA5-4794-A37B-29E24E9EE7F8}" srcOrd="0" destOrd="0" presId="urn:microsoft.com/office/officeart/2005/8/layout/chevron1"/>
    <dgm:cxn modelId="{1A71C7EB-7597-47E0-820E-8C7106B60EF5}" srcId="{45A63018-5DD2-4E1C-9842-5276587B5E28}" destId="{8CFBBF75-B79D-4371-8FE3-50469F61FF1F}" srcOrd="0" destOrd="0" parTransId="{BDD4A700-7191-4DF9-8467-8E2E4C82F9E3}" sibTransId="{7EFF1208-8968-40BB-9A48-C46D654F1451}"/>
    <dgm:cxn modelId="{8DD2F352-9E90-457C-A7C1-C0FC0914A7F6}" type="presParOf" srcId="{8BA5813F-1EA5-4794-A37B-29E24E9EE7F8}" destId="{810F2C66-2D42-4520-BF62-410CA1EC15C5}" srcOrd="0" destOrd="0" presId="urn:microsoft.com/office/officeart/2005/8/layout/chevron1"/>
    <dgm:cxn modelId="{411A2CC9-BF23-474D-B666-2F144D4B09F9}" type="presParOf" srcId="{8BA5813F-1EA5-4794-A37B-29E24E9EE7F8}" destId="{03CB0319-6B40-4192-B9A8-CA1DD95D546A}" srcOrd="1" destOrd="0" presId="urn:microsoft.com/office/officeart/2005/8/layout/chevron1"/>
    <dgm:cxn modelId="{A5005849-C5BA-44A5-983D-60ACC99B8DEE}" type="presParOf" srcId="{8BA5813F-1EA5-4794-A37B-29E24E9EE7F8}" destId="{D7E53FB5-020D-48EB-A832-8D90452E391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A63018-5DD2-4E1C-9842-5276587B5E2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CFBBF75-B79D-4371-8FE3-50469F61FF1F}">
      <dgm:prSet phldrT="[文本]"/>
      <dgm:spPr/>
      <dgm:t>
        <a:bodyPr/>
        <a:lstStyle/>
        <a:p>
          <a:r>
            <a:rPr lang="zh-CN" altLang="en-US" dirty="0"/>
            <a:t>高级</a:t>
          </a:r>
        </a:p>
      </dgm:t>
    </dgm:pt>
    <dgm:pt modelId="{BDD4A700-7191-4DF9-8467-8E2E4C82F9E3}" type="par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7EFF1208-8968-40BB-9A48-C46D654F1451}" type="sib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00BE9A0E-A9BF-482F-BD6F-909847D24078}">
      <dgm:prSet phldrT="[文本]"/>
      <dgm:spPr/>
      <dgm:t>
        <a:bodyPr/>
        <a:lstStyle/>
        <a:p>
          <a:r>
            <a:rPr lang="zh-CN" altLang="en-US" dirty="0"/>
            <a:t>包内容介绍</a:t>
          </a:r>
        </a:p>
      </dgm:t>
    </dgm:pt>
    <dgm:pt modelId="{DA4FDD4F-3D56-42DE-AAAE-42988C6FCA12}" type="par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3F37883E-31BF-42EF-A7D9-72886E6C9FC2}" type="sib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8BA5813F-1EA5-4794-A37B-29E24E9EE7F8}" type="pres">
      <dgm:prSet presAssocID="{45A63018-5DD2-4E1C-9842-5276587B5E28}" presName="Name0" presStyleCnt="0">
        <dgm:presLayoutVars>
          <dgm:dir/>
          <dgm:animLvl val="lvl"/>
          <dgm:resizeHandles val="exact"/>
        </dgm:presLayoutVars>
      </dgm:prSet>
      <dgm:spPr/>
    </dgm:pt>
    <dgm:pt modelId="{810F2C66-2D42-4520-BF62-410CA1EC15C5}" type="pres">
      <dgm:prSet presAssocID="{8CFBBF75-B79D-4371-8FE3-50469F61FF1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3CB0319-6B40-4192-B9A8-CA1DD95D546A}" type="pres">
      <dgm:prSet presAssocID="{7EFF1208-8968-40BB-9A48-C46D654F1451}" presName="parTxOnlySpace" presStyleCnt="0"/>
      <dgm:spPr/>
    </dgm:pt>
    <dgm:pt modelId="{D7E53FB5-020D-48EB-A832-8D90452E3913}" type="pres">
      <dgm:prSet presAssocID="{00BE9A0E-A9BF-482F-BD6F-909847D2407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0325366-EEA5-4A3D-89A7-B57C74D930E1}" type="presOf" srcId="{00BE9A0E-A9BF-482F-BD6F-909847D24078}" destId="{D7E53FB5-020D-48EB-A832-8D90452E3913}" srcOrd="0" destOrd="0" presId="urn:microsoft.com/office/officeart/2005/8/layout/chevron1"/>
    <dgm:cxn modelId="{059D865A-41B6-48CF-9F8F-21F2060C7552}" srcId="{45A63018-5DD2-4E1C-9842-5276587B5E28}" destId="{00BE9A0E-A9BF-482F-BD6F-909847D24078}" srcOrd="1" destOrd="0" parTransId="{DA4FDD4F-3D56-42DE-AAAE-42988C6FCA12}" sibTransId="{3F37883E-31BF-42EF-A7D9-72886E6C9FC2}"/>
    <dgm:cxn modelId="{6D01E95A-EA91-4B7D-8049-B8F99266D1EA}" type="presOf" srcId="{8CFBBF75-B79D-4371-8FE3-50469F61FF1F}" destId="{810F2C66-2D42-4520-BF62-410CA1EC15C5}" srcOrd="0" destOrd="0" presId="urn:microsoft.com/office/officeart/2005/8/layout/chevron1"/>
    <dgm:cxn modelId="{333ED5A0-73C4-4EE9-81F6-26B4C39819BF}" type="presOf" srcId="{45A63018-5DD2-4E1C-9842-5276587B5E28}" destId="{8BA5813F-1EA5-4794-A37B-29E24E9EE7F8}" srcOrd="0" destOrd="0" presId="urn:microsoft.com/office/officeart/2005/8/layout/chevron1"/>
    <dgm:cxn modelId="{1A71C7EB-7597-47E0-820E-8C7106B60EF5}" srcId="{45A63018-5DD2-4E1C-9842-5276587B5E28}" destId="{8CFBBF75-B79D-4371-8FE3-50469F61FF1F}" srcOrd="0" destOrd="0" parTransId="{BDD4A700-7191-4DF9-8467-8E2E4C82F9E3}" sibTransId="{7EFF1208-8968-40BB-9A48-C46D654F1451}"/>
    <dgm:cxn modelId="{8DD2F352-9E90-457C-A7C1-C0FC0914A7F6}" type="presParOf" srcId="{8BA5813F-1EA5-4794-A37B-29E24E9EE7F8}" destId="{810F2C66-2D42-4520-BF62-410CA1EC15C5}" srcOrd="0" destOrd="0" presId="urn:microsoft.com/office/officeart/2005/8/layout/chevron1"/>
    <dgm:cxn modelId="{411A2CC9-BF23-474D-B666-2F144D4B09F9}" type="presParOf" srcId="{8BA5813F-1EA5-4794-A37B-29E24E9EE7F8}" destId="{03CB0319-6B40-4192-B9A8-CA1DD95D546A}" srcOrd="1" destOrd="0" presId="urn:microsoft.com/office/officeart/2005/8/layout/chevron1"/>
    <dgm:cxn modelId="{A5005849-C5BA-44A5-983D-60ACC99B8DEE}" type="presParOf" srcId="{8BA5813F-1EA5-4794-A37B-29E24E9EE7F8}" destId="{D7E53FB5-020D-48EB-A832-8D90452E391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A63018-5DD2-4E1C-9842-5276587B5E2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CFBBF75-B79D-4371-8FE3-50469F61FF1F}">
      <dgm:prSet phldrT="[文本]"/>
      <dgm:spPr/>
      <dgm:t>
        <a:bodyPr/>
        <a:lstStyle/>
        <a:p>
          <a:r>
            <a:rPr lang="zh-CN" altLang="en-US" dirty="0"/>
            <a:t>高级</a:t>
          </a:r>
        </a:p>
      </dgm:t>
    </dgm:pt>
    <dgm:pt modelId="{BDD4A700-7191-4DF9-8467-8E2E4C82F9E3}" type="par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7EFF1208-8968-40BB-9A48-C46D654F1451}" type="sib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00BE9A0E-A9BF-482F-BD6F-909847D24078}">
      <dgm:prSet phldrT="[文本]"/>
      <dgm:spPr/>
      <dgm:t>
        <a:bodyPr/>
        <a:lstStyle/>
        <a:p>
          <a:r>
            <a:rPr lang="zh-CN" altLang="en-US" dirty="0"/>
            <a:t>包内容介绍</a:t>
          </a:r>
        </a:p>
      </dgm:t>
    </dgm:pt>
    <dgm:pt modelId="{DA4FDD4F-3D56-42DE-AAAE-42988C6FCA12}" type="par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3F37883E-31BF-42EF-A7D9-72886E6C9FC2}" type="sib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8BA5813F-1EA5-4794-A37B-29E24E9EE7F8}" type="pres">
      <dgm:prSet presAssocID="{45A63018-5DD2-4E1C-9842-5276587B5E28}" presName="Name0" presStyleCnt="0">
        <dgm:presLayoutVars>
          <dgm:dir/>
          <dgm:animLvl val="lvl"/>
          <dgm:resizeHandles val="exact"/>
        </dgm:presLayoutVars>
      </dgm:prSet>
      <dgm:spPr/>
    </dgm:pt>
    <dgm:pt modelId="{810F2C66-2D42-4520-BF62-410CA1EC15C5}" type="pres">
      <dgm:prSet presAssocID="{8CFBBF75-B79D-4371-8FE3-50469F61FF1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3CB0319-6B40-4192-B9A8-CA1DD95D546A}" type="pres">
      <dgm:prSet presAssocID="{7EFF1208-8968-40BB-9A48-C46D654F1451}" presName="parTxOnlySpace" presStyleCnt="0"/>
      <dgm:spPr/>
    </dgm:pt>
    <dgm:pt modelId="{D7E53FB5-020D-48EB-A832-8D90452E3913}" type="pres">
      <dgm:prSet presAssocID="{00BE9A0E-A9BF-482F-BD6F-909847D2407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0325366-EEA5-4A3D-89A7-B57C74D930E1}" type="presOf" srcId="{00BE9A0E-A9BF-482F-BD6F-909847D24078}" destId="{D7E53FB5-020D-48EB-A832-8D90452E3913}" srcOrd="0" destOrd="0" presId="urn:microsoft.com/office/officeart/2005/8/layout/chevron1"/>
    <dgm:cxn modelId="{059D865A-41B6-48CF-9F8F-21F2060C7552}" srcId="{45A63018-5DD2-4E1C-9842-5276587B5E28}" destId="{00BE9A0E-A9BF-482F-BD6F-909847D24078}" srcOrd="1" destOrd="0" parTransId="{DA4FDD4F-3D56-42DE-AAAE-42988C6FCA12}" sibTransId="{3F37883E-31BF-42EF-A7D9-72886E6C9FC2}"/>
    <dgm:cxn modelId="{6D01E95A-EA91-4B7D-8049-B8F99266D1EA}" type="presOf" srcId="{8CFBBF75-B79D-4371-8FE3-50469F61FF1F}" destId="{810F2C66-2D42-4520-BF62-410CA1EC15C5}" srcOrd="0" destOrd="0" presId="urn:microsoft.com/office/officeart/2005/8/layout/chevron1"/>
    <dgm:cxn modelId="{333ED5A0-73C4-4EE9-81F6-26B4C39819BF}" type="presOf" srcId="{45A63018-5DD2-4E1C-9842-5276587B5E28}" destId="{8BA5813F-1EA5-4794-A37B-29E24E9EE7F8}" srcOrd="0" destOrd="0" presId="urn:microsoft.com/office/officeart/2005/8/layout/chevron1"/>
    <dgm:cxn modelId="{1A71C7EB-7597-47E0-820E-8C7106B60EF5}" srcId="{45A63018-5DD2-4E1C-9842-5276587B5E28}" destId="{8CFBBF75-B79D-4371-8FE3-50469F61FF1F}" srcOrd="0" destOrd="0" parTransId="{BDD4A700-7191-4DF9-8467-8E2E4C82F9E3}" sibTransId="{7EFF1208-8968-40BB-9A48-C46D654F1451}"/>
    <dgm:cxn modelId="{8DD2F352-9E90-457C-A7C1-C0FC0914A7F6}" type="presParOf" srcId="{8BA5813F-1EA5-4794-A37B-29E24E9EE7F8}" destId="{810F2C66-2D42-4520-BF62-410CA1EC15C5}" srcOrd="0" destOrd="0" presId="urn:microsoft.com/office/officeart/2005/8/layout/chevron1"/>
    <dgm:cxn modelId="{411A2CC9-BF23-474D-B666-2F144D4B09F9}" type="presParOf" srcId="{8BA5813F-1EA5-4794-A37B-29E24E9EE7F8}" destId="{03CB0319-6B40-4192-B9A8-CA1DD95D546A}" srcOrd="1" destOrd="0" presId="urn:microsoft.com/office/officeart/2005/8/layout/chevron1"/>
    <dgm:cxn modelId="{A5005849-C5BA-44A5-983D-60ACC99B8DEE}" type="presParOf" srcId="{8BA5813F-1EA5-4794-A37B-29E24E9EE7F8}" destId="{D7E53FB5-020D-48EB-A832-8D90452E391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A63018-5DD2-4E1C-9842-5276587B5E2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CFBBF75-B79D-4371-8FE3-50469F61FF1F}">
      <dgm:prSet phldrT="[文本]"/>
      <dgm:spPr/>
      <dgm:t>
        <a:bodyPr/>
        <a:lstStyle/>
        <a:p>
          <a:r>
            <a:rPr lang="zh-CN" altLang="en-US" dirty="0"/>
            <a:t>高级</a:t>
          </a:r>
        </a:p>
      </dgm:t>
    </dgm:pt>
    <dgm:pt modelId="{BDD4A700-7191-4DF9-8467-8E2E4C82F9E3}" type="par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7EFF1208-8968-40BB-9A48-C46D654F1451}" type="sib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00BE9A0E-A9BF-482F-BD6F-909847D24078}">
      <dgm:prSet phldrT="[文本]"/>
      <dgm:spPr/>
      <dgm:t>
        <a:bodyPr/>
        <a:lstStyle/>
        <a:p>
          <a:r>
            <a:rPr lang="zh-CN" altLang="en-US" dirty="0"/>
            <a:t>包内容介绍</a:t>
          </a:r>
        </a:p>
      </dgm:t>
    </dgm:pt>
    <dgm:pt modelId="{DA4FDD4F-3D56-42DE-AAAE-42988C6FCA12}" type="par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3F37883E-31BF-42EF-A7D9-72886E6C9FC2}" type="sib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8BA5813F-1EA5-4794-A37B-29E24E9EE7F8}" type="pres">
      <dgm:prSet presAssocID="{45A63018-5DD2-4E1C-9842-5276587B5E28}" presName="Name0" presStyleCnt="0">
        <dgm:presLayoutVars>
          <dgm:dir/>
          <dgm:animLvl val="lvl"/>
          <dgm:resizeHandles val="exact"/>
        </dgm:presLayoutVars>
      </dgm:prSet>
      <dgm:spPr/>
    </dgm:pt>
    <dgm:pt modelId="{810F2C66-2D42-4520-BF62-410CA1EC15C5}" type="pres">
      <dgm:prSet presAssocID="{8CFBBF75-B79D-4371-8FE3-50469F61FF1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3CB0319-6B40-4192-B9A8-CA1DD95D546A}" type="pres">
      <dgm:prSet presAssocID="{7EFF1208-8968-40BB-9A48-C46D654F1451}" presName="parTxOnlySpace" presStyleCnt="0"/>
      <dgm:spPr/>
    </dgm:pt>
    <dgm:pt modelId="{D7E53FB5-020D-48EB-A832-8D90452E3913}" type="pres">
      <dgm:prSet presAssocID="{00BE9A0E-A9BF-482F-BD6F-909847D2407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0325366-EEA5-4A3D-89A7-B57C74D930E1}" type="presOf" srcId="{00BE9A0E-A9BF-482F-BD6F-909847D24078}" destId="{D7E53FB5-020D-48EB-A832-8D90452E3913}" srcOrd="0" destOrd="0" presId="urn:microsoft.com/office/officeart/2005/8/layout/chevron1"/>
    <dgm:cxn modelId="{059D865A-41B6-48CF-9F8F-21F2060C7552}" srcId="{45A63018-5DD2-4E1C-9842-5276587B5E28}" destId="{00BE9A0E-A9BF-482F-BD6F-909847D24078}" srcOrd="1" destOrd="0" parTransId="{DA4FDD4F-3D56-42DE-AAAE-42988C6FCA12}" sibTransId="{3F37883E-31BF-42EF-A7D9-72886E6C9FC2}"/>
    <dgm:cxn modelId="{6D01E95A-EA91-4B7D-8049-B8F99266D1EA}" type="presOf" srcId="{8CFBBF75-B79D-4371-8FE3-50469F61FF1F}" destId="{810F2C66-2D42-4520-BF62-410CA1EC15C5}" srcOrd="0" destOrd="0" presId="urn:microsoft.com/office/officeart/2005/8/layout/chevron1"/>
    <dgm:cxn modelId="{333ED5A0-73C4-4EE9-81F6-26B4C39819BF}" type="presOf" srcId="{45A63018-5DD2-4E1C-9842-5276587B5E28}" destId="{8BA5813F-1EA5-4794-A37B-29E24E9EE7F8}" srcOrd="0" destOrd="0" presId="urn:microsoft.com/office/officeart/2005/8/layout/chevron1"/>
    <dgm:cxn modelId="{1A71C7EB-7597-47E0-820E-8C7106B60EF5}" srcId="{45A63018-5DD2-4E1C-9842-5276587B5E28}" destId="{8CFBBF75-B79D-4371-8FE3-50469F61FF1F}" srcOrd="0" destOrd="0" parTransId="{BDD4A700-7191-4DF9-8467-8E2E4C82F9E3}" sibTransId="{7EFF1208-8968-40BB-9A48-C46D654F1451}"/>
    <dgm:cxn modelId="{8DD2F352-9E90-457C-A7C1-C0FC0914A7F6}" type="presParOf" srcId="{8BA5813F-1EA5-4794-A37B-29E24E9EE7F8}" destId="{810F2C66-2D42-4520-BF62-410CA1EC15C5}" srcOrd="0" destOrd="0" presId="urn:microsoft.com/office/officeart/2005/8/layout/chevron1"/>
    <dgm:cxn modelId="{411A2CC9-BF23-474D-B666-2F144D4B09F9}" type="presParOf" srcId="{8BA5813F-1EA5-4794-A37B-29E24E9EE7F8}" destId="{03CB0319-6B40-4192-B9A8-CA1DD95D546A}" srcOrd="1" destOrd="0" presId="urn:microsoft.com/office/officeart/2005/8/layout/chevron1"/>
    <dgm:cxn modelId="{A5005849-C5BA-44A5-983D-60ACC99B8DEE}" type="presParOf" srcId="{8BA5813F-1EA5-4794-A37B-29E24E9EE7F8}" destId="{D7E53FB5-020D-48EB-A832-8D90452E391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A63018-5DD2-4E1C-9842-5276587B5E28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CFBBF75-B79D-4371-8FE3-50469F61FF1F}">
      <dgm:prSet phldrT="[文本]"/>
      <dgm:spPr/>
      <dgm:t>
        <a:bodyPr/>
        <a:lstStyle/>
        <a:p>
          <a:r>
            <a:rPr lang="zh-CN" altLang="en-US" dirty="0"/>
            <a:t>高级</a:t>
          </a:r>
        </a:p>
      </dgm:t>
    </dgm:pt>
    <dgm:pt modelId="{BDD4A700-7191-4DF9-8467-8E2E4C82F9E3}" type="par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7EFF1208-8968-40BB-9A48-C46D654F1451}" type="sibTrans" cxnId="{1A71C7EB-7597-47E0-820E-8C7106B60EF5}">
      <dgm:prSet/>
      <dgm:spPr/>
      <dgm:t>
        <a:bodyPr/>
        <a:lstStyle/>
        <a:p>
          <a:endParaRPr lang="zh-CN" altLang="en-US"/>
        </a:p>
      </dgm:t>
    </dgm:pt>
    <dgm:pt modelId="{00BE9A0E-A9BF-482F-BD6F-909847D24078}">
      <dgm:prSet phldrT="[文本]"/>
      <dgm:spPr/>
      <dgm:t>
        <a:bodyPr/>
        <a:lstStyle/>
        <a:p>
          <a:r>
            <a:rPr lang="zh-CN" altLang="en-US" dirty="0"/>
            <a:t>包内容介绍</a:t>
          </a:r>
        </a:p>
      </dgm:t>
    </dgm:pt>
    <dgm:pt modelId="{DA4FDD4F-3D56-42DE-AAAE-42988C6FCA12}" type="par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3F37883E-31BF-42EF-A7D9-72886E6C9FC2}" type="sibTrans" cxnId="{059D865A-41B6-48CF-9F8F-21F2060C7552}">
      <dgm:prSet/>
      <dgm:spPr/>
      <dgm:t>
        <a:bodyPr/>
        <a:lstStyle/>
        <a:p>
          <a:endParaRPr lang="zh-CN" altLang="en-US"/>
        </a:p>
      </dgm:t>
    </dgm:pt>
    <dgm:pt modelId="{8BA5813F-1EA5-4794-A37B-29E24E9EE7F8}" type="pres">
      <dgm:prSet presAssocID="{45A63018-5DD2-4E1C-9842-5276587B5E28}" presName="Name0" presStyleCnt="0">
        <dgm:presLayoutVars>
          <dgm:dir/>
          <dgm:animLvl val="lvl"/>
          <dgm:resizeHandles val="exact"/>
        </dgm:presLayoutVars>
      </dgm:prSet>
      <dgm:spPr/>
    </dgm:pt>
    <dgm:pt modelId="{810F2C66-2D42-4520-BF62-410CA1EC15C5}" type="pres">
      <dgm:prSet presAssocID="{8CFBBF75-B79D-4371-8FE3-50469F61FF1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3CB0319-6B40-4192-B9A8-CA1DD95D546A}" type="pres">
      <dgm:prSet presAssocID="{7EFF1208-8968-40BB-9A48-C46D654F1451}" presName="parTxOnlySpace" presStyleCnt="0"/>
      <dgm:spPr/>
    </dgm:pt>
    <dgm:pt modelId="{D7E53FB5-020D-48EB-A832-8D90452E3913}" type="pres">
      <dgm:prSet presAssocID="{00BE9A0E-A9BF-482F-BD6F-909847D2407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0325366-EEA5-4A3D-89A7-B57C74D930E1}" type="presOf" srcId="{00BE9A0E-A9BF-482F-BD6F-909847D24078}" destId="{D7E53FB5-020D-48EB-A832-8D90452E3913}" srcOrd="0" destOrd="0" presId="urn:microsoft.com/office/officeart/2005/8/layout/chevron1"/>
    <dgm:cxn modelId="{059D865A-41B6-48CF-9F8F-21F2060C7552}" srcId="{45A63018-5DD2-4E1C-9842-5276587B5E28}" destId="{00BE9A0E-A9BF-482F-BD6F-909847D24078}" srcOrd="1" destOrd="0" parTransId="{DA4FDD4F-3D56-42DE-AAAE-42988C6FCA12}" sibTransId="{3F37883E-31BF-42EF-A7D9-72886E6C9FC2}"/>
    <dgm:cxn modelId="{6D01E95A-EA91-4B7D-8049-B8F99266D1EA}" type="presOf" srcId="{8CFBBF75-B79D-4371-8FE3-50469F61FF1F}" destId="{810F2C66-2D42-4520-BF62-410CA1EC15C5}" srcOrd="0" destOrd="0" presId="urn:microsoft.com/office/officeart/2005/8/layout/chevron1"/>
    <dgm:cxn modelId="{333ED5A0-73C4-4EE9-81F6-26B4C39819BF}" type="presOf" srcId="{45A63018-5DD2-4E1C-9842-5276587B5E28}" destId="{8BA5813F-1EA5-4794-A37B-29E24E9EE7F8}" srcOrd="0" destOrd="0" presId="urn:microsoft.com/office/officeart/2005/8/layout/chevron1"/>
    <dgm:cxn modelId="{1A71C7EB-7597-47E0-820E-8C7106B60EF5}" srcId="{45A63018-5DD2-4E1C-9842-5276587B5E28}" destId="{8CFBBF75-B79D-4371-8FE3-50469F61FF1F}" srcOrd="0" destOrd="0" parTransId="{BDD4A700-7191-4DF9-8467-8E2E4C82F9E3}" sibTransId="{7EFF1208-8968-40BB-9A48-C46D654F1451}"/>
    <dgm:cxn modelId="{8DD2F352-9E90-457C-A7C1-C0FC0914A7F6}" type="presParOf" srcId="{8BA5813F-1EA5-4794-A37B-29E24E9EE7F8}" destId="{810F2C66-2D42-4520-BF62-410CA1EC15C5}" srcOrd="0" destOrd="0" presId="urn:microsoft.com/office/officeart/2005/8/layout/chevron1"/>
    <dgm:cxn modelId="{411A2CC9-BF23-474D-B666-2F144D4B09F9}" type="presParOf" srcId="{8BA5813F-1EA5-4794-A37B-29E24E9EE7F8}" destId="{03CB0319-6B40-4192-B9A8-CA1DD95D546A}" srcOrd="1" destOrd="0" presId="urn:microsoft.com/office/officeart/2005/8/layout/chevron1"/>
    <dgm:cxn modelId="{A5005849-C5BA-44A5-983D-60ACC99B8DEE}" type="presParOf" srcId="{8BA5813F-1EA5-4794-A37B-29E24E9EE7F8}" destId="{D7E53FB5-020D-48EB-A832-8D90452E391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2C66-2D42-4520-BF62-410CA1EC15C5}">
      <dsp:nvSpPr>
        <dsp:cNvPr id="0" name=""/>
        <dsp:cNvSpPr/>
      </dsp:nvSpPr>
      <dsp:spPr>
        <a:xfrm>
          <a:off x="1717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基础</a:t>
          </a:r>
        </a:p>
      </dsp:txBody>
      <dsp:txXfrm>
        <a:off x="121278" y="0"/>
        <a:ext cx="787530" cy="239121"/>
      </dsp:txXfrm>
    </dsp:sp>
    <dsp:sp modelId="{D7E53FB5-020D-48EB-A832-8D90452E3913}">
      <dsp:nvSpPr>
        <dsp:cNvPr id="0" name=""/>
        <dsp:cNvSpPr/>
      </dsp:nvSpPr>
      <dsp:spPr>
        <a:xfrm>
          <a:off x="925703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结构图</a:t>
          </a:r>
        </a:p>
      </dsp:txBody>
      <dsp:txXfrm>
        <a:off x="1045264" y="0"/>
        <a:ext cx="787530" cy="239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2C66-2D42-4520-BF62-410CA1EC15C5}">
      <dsp:nvSpPr>
        <dsp:cNvPr id="0" name=""/>
        <dsp:cNvSpPr/>
      </dsp:nvSpPr>
      <dsp:spPr>
        <a:xfrm>
          <a:off x="1717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基础</a:t>
          </a:r>
        </a:p>
      </dsp:txBody>
      <dsp:txXfrm>
        <a:off x="121278" y="0"/>
        <a:ext cx="787530" cy="239121"/>
      </dsp:txXfrm>
    </dsp:sp>
    <dsp:sp modelId="{D7E53FB5-020D-48EB-A832-8D90452E3913}">
      <dsp:nvSpPr>
        <dsp:cNvPr id="0" name=""/>
        <dsp:cNvSpPr/>
      </dsp:nvSpPr>
      <dsp:spPr>
        <a:xfrm>
          <a:off x="925703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基本配置</a:t>
          </a:r>
        </a:p>
      </dsp:txBody>
      <dsp:txXfrm>
        <a:off x="1045264" y="0"/>
        <a:ext cx="787530" cy="239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2C66-2D42-4520-BF62-410CA1EC15C5}">
      <dsp:nvSpPr>
        <dsp:cNvPr id="0" name=""/>
        <dsp:cNvSpPr/>
      </dsp:nvSpPr>
      <dsp:spPr>
        <a:xfrm>
          <a:off x="1717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基础</a:t>
          </a:r>
        </a:p>
      </dsp:txBody>
      <dsp:txXfrm>
        <a:off x="121278" y="0"/>
        <a:ext cx="787530" cy="239121"/>
      </dsp:txXfrm>
    </dsp:sp>
    <dsp:sp modelId="{D7E53FB5-020D-48EB-A832-8D90452E3913}">
      <dsp:nvSpPr>
        <dsp:cNvPr id="0" name=""/>
        <dsp:cNvSpPr/>
      </dsp:nvSpPr>
      <dsp:spPr>
        <a:xfrm>
          <a:off x="925703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基本配置</a:t>
          </a:r>
        </a:p>
      </dsp:txBody>
      <dsp:txXfrm>
        <a:off x="1045264" y="0"/>
        <a:ext cx="787530" cy="239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2C66-2D42-4520-BF62-410CA1EC15C5}">
      <dsp:nvSpPr>
        <dsp:cNvPr id="0" name=""/>
        <dsp:cNvSpPr/>
      </dsp:nvSpPr>
      <dsp:spPr>
        <a:xfrm>
          <a:off x="1717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基础</a:t>
          </a:r>
        </a:p>
      </dsp:txBody>
      <dsp:txXfrm>
        <a:off x="121278" y="0"/>
        <a:ext cx="787530" cy="239121"/>
      </dsp:txXfrm>
    </dsp:sp>
    <dsp:sp modelId="{D7E53FB5-020D-48EB-A832-8D90452E3913}">
      <dsp:nvSpPr>
        <dsp:cNvPr id="0" name=""/>
        <dsp:cNvSpPr/>
      </dsp:nvSpPr>
      <dsp:spPr>
        <a:xfrm>
          <a:off x="925703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最终效果</a:t>
          </a:r>
        </a:p>
      </dsp:txBody>
      <dsp:txXfrm>
        <a:off x="1045264" y="0"/>
        <a:ext cx="787530" cy="2391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2C66-2D42-4520-BF62-410CA1EC15C5}">
      <dsp:nvSpPr>
        <dsp:cNvPr id="0" name=""/>
        <dsp:cNvSpPr/>
      </dsp:nvSpPr>
      <dsp:spPr>
        <a:xfrm>
          <a:off x="1717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高级</a:t>
          </a:r>
        </a:p>
      </dsp:txBody>
      <dsp:txXfrm>
        <a:off x="121278" y="0"/>
        <a:ext cx="787530" cy="239121"/>
      </dsp:txXfrm>
    </dsp:sp>
    <dsp:sp modelId="{D7E53FB5-020D-48EB-A832-8D90452E3913}">
      <dsp:nvSpPr>
        <dsp:cNvPr id="0" name=""/>
        <dsp:cNvSpPr/>
      </dsp:nvSpPr>
      <dsp:spPr>
        <a:xfrm>
          <a:off x="925703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包内容介绍</a:t>
          </a:r>
        </a:p>
      </dsp:txBody>
      <dsp:txXfrm>
        <a:off x="1045264" y="0"/>
        <a:ext cx="787530" cy="2391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2C66-2D42-4520-BF62-410CA1EC15C5}">
      <dsp:nvSpPr>
        <dsp:cNvPr id="0" name=""/>
        <dsp:cNvSpPr/>
      </dsp:nvSpPr>
      <dsp:spPr>
        <a:xfrm>
          <a:off x="1717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高级</a:t>
          </a:r>
        </a:p>
      </dsp:txBody>
      <dsp:txXfrm>
        <a:off x="121278" y="0"/>
        <a:ext cx="787530" cy="239121"/>
      </dsp:txXfrm>
    </dsp:sp>
    <dsp:sp modelId="{D7E53FB5-020D-48EB-A832-8D90452E3913}">
      <dsp:nvSpPr>
        <dsp:cNvPr id="0" name=""/>
        <dsp:cNvSpPr/>
      </dsp:nvSpPr>
      <dsp:spPr>
        <a:xfrm>
          <a:off x="925703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包内容介绍</a:t>
          </a:r>
        </a:p>
      </dsp:txBody>
      <dsp:txXfrm>
        <a:off x="1045264" y="0"/>
        <a:ext cx="787530" cy="2391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2C66-2D42-4520-BF62-410CA1EC15C5}">
      <dsp:nvSpPr>
        <dsp:cNvPr id="0" name=""/>
        <dsp:cNvSpPr/>
      </dsp:nvSpPr>
      <dsp:spPr>
        <a:xfrm>
          <a:off x="1717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高级</a:t>
          </a:r>
        </a:p>
      </dsp:txBody>
      <dsp:txXfrm>
        <a:off x="121278" y="0"/>
        <a:ext cx="787530" cy="239121"/>
      </dsp:txXfrm>
    </dsp:sp>
    <dsp:sp modelId="{D7E53FB5-020D-48EB-A832-8D90452E3913}">
      <dsp:nvSpPr>
        <dsp:cNvPr id="0" name=""/>
        <dsp:cNvSpPr/>
      </dsp:nvSpPr>
      <dsp:spPr>
        <a:xfrm>
          <a:off x="925703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包内容介绍</a:t>
          </a:r>
        </a:p>
      </dsp:txBody>
      <dsp:txXfrm>
        <a:off x="1045264" y="0"/>
        <a:ext cx="787530" cy="2391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2C66-2D42-4520-BF62-410CA1EC15C5}">
      <dsp:nvSpPr>
        <dsp:cNvPr id="0" name=""/>
        <dsp:cNvSpPr/>
      </dsp:nvSpPr>
      <dsp:spPr>
        <a:xfrm>
          <a:off x="1717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高级</a:t>
          </a:r>
        </a:p>
      </dsp:txBody>
      <dsp:txXfrm>
        <a:off x="121278" y="0"/>
        <a:ext cx="787530" cy="239121"/>
      </dsp:txXfrm>
    </dsp:sp>
    <dsp:sp modelId="{D7E53FB5-020D-48EB-A832-8D90452E3913}">
      <dsp:nvSpPr>
        <dsp:cNvPr id="0" name=""/>
        <dsp:cNvSpPr/>
      </dsp:nvSpPr>
      <dsp:spPr>
        <a:xfrm>
          <a:off x="925703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包内容介绍</a:t>
          </a:r>
        </a:p>
      </dsp:txBody>
      <dsp:txXfrm>
        <a:off x="1045264" y="0"/>
        <a:ext cx="787530" cy="2391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2C66-2D42-4520-BF62-410CA1EC15C5}">
      <dsp:nvSpPr>
        <dsp:cNvPr id="0" name=""/>
        <dsp:cNvSpPr/>
      </dsp:nvSpPr>
      <dsp:spPr>
        <a:xfrm>
          <a:off x="1717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高级</a:t>
          </a:r>
        </a:p>
      </dsp:txBody>
      <dsp:txXfrm>
        <a:off x="121278" y="0"/>
        <a:ext cx="787530" cy="239121"/>
      </dsp:txXfrm>
    </dsp:sp>
    <dsp:sp modelId="{D7E53FB5-020D-48EB-A832-8D90452E3913}">
      <dsp:nvSpPr>
        <dsp:cNvPr id="0" name=""/>
        <dsp:cNvSpPr/>
      </dsp:nvSpPr>
      <dsp:spPr>
        <a:xfrm>
          <a:off x="925703" y="0"/>
          <a:ext cx="1026651" cy="23912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包内容介绍</a:t>
          </a:r>
        </a:p>
      </dsp:txBody>
      <dsp:txXfrm>
        <a:off x="1045264" y="0"/>
        <a:ext cx="787530" cy="239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2B0F7-EA48-40B5-8E39-2367CE00B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D6569-89E9-4207-8162-3492923AC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6C71A-A3F0-42E9-9684-67817144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CC129-21C3-424B-8376-29441BB3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7C1F2-10E0-4FF2-A303-7AA4967A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7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E6EA-2976-4BA0-A3F1-81A19E62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FAAE31-7643-414B-A4C7-9ACDBEE0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F6F24-A43A-428F-9EA5-FFDD5738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15A0E-FE8C-463F-8975-888A064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95200-1D19-4539-B180-F9DE80B5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7557C2-3A57-4E4B-9ECE-1E83375DF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B69CFE-3F30-4737-AB53-351CDA80C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23926-3905-418B-ABF2-07B31F89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750FE-CEB5-4693-BDAC-C7C6E8AD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5E709-9644-4F0D-8A43-B789C63B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76726-A26B-48AE-A967-A1BEFD6B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F396D-FC87-4C09-84B4-A31369BF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C58C0-4C87-4887-A73D-49EB25A5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80AC1-DBBF-4E47-89A8-39250B41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5278D-0DB9-4EDE-86E0-CB74F8BE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1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00930-18DC-4DE0-A09D-C644F607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19835-63A2-4B30-BB10-71F75B5F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A0EB8-CD56-4CF1-95D1-7CDE47EA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0EF37-A7ED-4A86-8CAA-2CBFEBF1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06EDA-8F45-4A6F-9129-691C570C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4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4DFA-6DCF-45C9-A495-7B949474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D9F26-2E95-4137-899E-3730EB2A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335CA-FA26-43B4-B78B-5E6719146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18E75-623D-44F9-B1DD-B1764F6B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E0DC0-91D6-4530-AD7A-525ECC8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2097C-EA1B-4E56-AC18-C706B2DA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3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A8EE1-4828-4ACB-B22E-0D8893D3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8F3CE-239E-47D3-848B-B563BEDD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F252A-B7A3-43B7-AE84-15A925F94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ECD750-AE61-4872-9436-0BED4BD4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0454E-70DC-4E62-89C7-D9920DB0D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E7979C-DF63-4039-8CD2-01F8B2CB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707F26-623E-42E7-9B4E-95DA27B6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00959-DD32-4190-ACB5-47E56DD6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6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2AE7-95A1-4CB6-8E37-C4D98CA7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24C3F-409B-4A51-94D8-A821521F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D8E87-0877-4C6D-9132-99DC4A3E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4A1E36-19CC-4314-B21D-11C55188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6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B16A46-A073-4F8E-B0FB-C48A645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99ED6-A5C4-4C81-B9F3-E705222A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663B1-F86D-46B2-8032-5E8B3C85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5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4D0CE-4997-475D-96F1-64DCD14E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92D78-6CC6-49BC-AAA4-6CA866D2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F18F8-E427-4FC7-A7B9-29AB87778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B916E-1B75-4D11-A0ED-6927155F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A47DF-699B-49A7-B149-5A6EABA8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BB15D-0898-4CBE-81C1-0D62483E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7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33131-05A5-435F-B496-F8519E56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4EF295-FFD6-4D75-9E33-838BB7032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105A5-1C91-48B9-8132-0D19F8AD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6F7CD-CBF2-422E-98E8-F6B89B2A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4DC30-F199-41AD-8BBB-73751CB0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2811B-78F9-441C-8DC4-83567950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1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6E73E3-EA4B-442C-A454-3DA779A3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D99AE-DB4B-4CD8-9776-4882D836D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6931F-5113-4FE0-8233-C2CC864D0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2008-B890-4866-9C27-88DB5B940096}" type="datetimeFigureOut">
              <a:rPr lang="zh-CN" altLang="en-US" smtClean="0"/>
              <a:t>2021-11-12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38BA9-0370-46BC-A6B7-3E19100EA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75E49-5C86-4B14-963E-674B4578C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D5A8-112C-4723-A641-5C26ADDCF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4941A-30DB-4C77-8AA1-E94C03505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103"/>
            <a:ext cx="9144000" cy="127279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Springboot</a:t>
            </a:r>
            <a:r>
              <a:rPr lang="en-US" altLang="zh-CN" dirty="0"/>
              <a:t> admin</a:t>
            </a:r>
            <a:br>
              <a:rPr lang="en-US" altLang="zh-CN" dirty="0"/>
            </a:br>
            <a:r>
              <a:rPr lang="zh-CN" altLang="en-US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2B194-801F-4BF4-8262-1D63C8067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589" y="3504384"/>
            <a:ext cx="9144000" cy="1655762"/>
          </a:xfrm>
        </p:spPr>
        <p:txBody>
          <a:bodyPr/>
          <a:lstStyle/>
          <a:p>
            <a:r>
              <a:rPr lang="zh-CN" altLang="en-US" dirty="0"/>
              <a:t>编写人：赵应</a:t>
            </a:r>
          </a:p>
        </p:txBody>
      </p:sp>
    </p:spTree>
    <p:extLst>
      <p:ext uri="{BB962C8B-B14F-4D97-AF65-F5344CB8AC3E}">
        <p14:creationId xmlns:p14="http://schemas.microsoft.com/office/powerpoint/2010/main" val="247267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041882A-BD1A-4441-A763-55CEE9D73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233903"/>
              </p:ext>
            </p:extLst>
          </p:nvPr>
        </p:nvGraphicFramePr>
        <p:xfrm>
          <a:off x="203201" y="311295"/>
          <a:ext cx="1954073" cy="23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96B815C-B609-4FCE-86AD-9E15BBD794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26972" b="56318"/>
          <a:stretch/>
        </p:blipFill>
        <p:spPr>
          <a:xfrm>
            <a:off x="1293181" y="3385403"/>
            <a:ext cx="6715939" cy="2783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FFE949-F6B3-4216-AAB8-91F574BD06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8556" b="9870"/>
          <a:stretch/>
        </p:blipFill>
        <p:spPr>
          <a:xfrm>
            <a:off x="1293181" y="688883"/>
            <a:ext cx="8997474" cy="23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1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041882A-BD1A-4441-A763-55CEE9D73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661609"/>
              </p:ext>
            </p:extLst>
          </p:nvPr>
        </p:nvGraphicFramePr>
        <p:xfrm>
          <a:off x="203201" y="311295"/>
          <a:ext cx="1954073" cy="23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4CCEB96-CC00-4C8E-AD8E-131A55BC9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274" y="1074533"/>
            <a:ext cx="7096125" cy="2524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430C89-462E-4ECD-ADC1-4C91A3A0EC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7274" y="3784107"/>
            <a:ext cx="7143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B2144D-A5D0-4447-BEBA-7D287CFEB837}"/>
              </a:ext>
            </a:extLst>
          </p:cNvPr>
          <p:cNvSpPr txBox="1"/>
          <p:nvPr/>
        </p:nvSpPr>
        <p:spPr>
          <a:xfrm>
            <a:off x="2583402" y="158022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4D477C-7A17-445A-B762-419D3992BA3D}"/>
              </a:ext>
            </a:extLst>
          </p:cNvPr>
          <p:cNvSpPr txBox="1"/>
          <p:nvPr/>
        </p:nvSpPr>
        <p:spPr>
          <a:xfrm>
            <a:off x="2583402" y="369311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高级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38C882-742C-4951-9179-9DAD91A10633}"/>
              </a:ext>
            </a:extLst>
          </p:cNvPr>
          <p:cNvSpPr txBox="1"/>
          <p:nvPr/>
        </p:nvSpPr>
        <p:spPr>
          <a:xfrm>
            <a:off x="3314329" y="22511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基本配置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F404CE-8253-4930-BB89-606DF751B308}"/>
              </a:ext>
            </a:extLst>
          </p:cNvPr>
          <p:cNvSpPr txBox="1"/>
          <p:nvPr/>
        </p:nvSpPr>
        <p:spPr>
          <a:xfrm>
            <a:off x="3314330" y="40824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包内容介绍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98964-1A1E-4F00-81C9-50DB697D95B8}"/>
              </a:ext>
            </a:extLst>
          </p:cNvPr>
          <p:cNvSpPr txBox="1"/>
          <p:nvPr/>
        </p:nvSpPr>
        <p:spPr>
          <a:xfrm>
            <a:off x="3348361" y="1898004"/>
            <a:ext cx="8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结构图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306A0-AAA9-42C7-8DAD-9E5863888CA1}"/>
              </a:ext>
            </a:extLst>
          </p:cNvPr>
          <p:cNvSpPr txBox="1"/>
          <p:nvPr/>
        </p:nvSpPr>
        <p:spPr>
          <a:xfrm>
            <a:off x="3314328" y="26216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最终效果</a:t>
            </a:r>
          </a:p>
        </p:txBody>
      </p:sp>
    </p:spTree>
    <p:extLst>
      <p:ext uri="{BB962C8B-B14F-4D97-AF65-F5344CB8AC3E}">
        <p14:creationId xmlns:p14="http://schemas.microsoft.com/office/powerpoint/2010/main" val="30975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C5BD5B3-4622-4E3F-A0B9-D91D3D6A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70" y="1038284"/>
            <a:ext cx="5353050" cy="5029200"/>
          </a:xfrm>
          <a:prstGeom prst="rect">
            <a:avLst/>
          </a:prstGeom>
        </p:spPr>
      </p:pic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91953CC3-092B-4BB5-AC05-D7C33AC62D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303229"/>
              </p:ext>
            </p:extLst>
          </p:nvPr>
        </p:nvGraphicFramePr>
        <p:xfrm>
          <a:off x="203201" y="311295"/>
          <a:ext cx="1954073" cy="23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118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041882A-BD1A-4441-A763-55CEE9D73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01465"/>
              </p:ext>
            </p:extLst>
          </p:nvPr>
        </p:nvGraphicFramePr>
        <p:xfrm>
          <a:off x="203201" y="311295"/>
          <a:ext cx="1954073" cy="23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D4B0279-2184-4447-9E84-9602DFE2ACB2}"/>
              </a:ext>
            </a:extLst>
          </p:cNvPr>
          <p:cNvSpPr txBox="1"/>
          <p:nvPr/>
        </p:nvSpPr>
        <p:spPr>
          <a:xfrm>
            <a:off x="1180237" y="94103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服务端配置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C0005A-EDF1-486B-A5A8-ABBBC603795D}"/>
              </a:ext>
            </a:extLst>
          </p:cNvPr>
          <p:cNvSpPr txBox="1"/>
          <p:nvPr/>
        </p:nvSpPr>
        <p:spPr>
          <a:xfrm>
            <a:off x="1439169" y="1639427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新建项目并引入依赖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2AC998-762D-4547-A49C-C6738A1E213B}"/>
              </a:ext>
            </a:extLst>
          </p:cNvPr>
          <p:cNvSpPr txBox="1"/>
          <p:nvPr/>
        </p:nvSpPr>
        <p:spPr>
          <a:xfrm>
            <a:off x="1439169" y="3659805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400" dirty="0"/>
              <a:t>配置服务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15E36F-7242-4FD2-9E4F-FB7D732207C9}"/>
              </a:ext>
            </a:extLst>
          </p:cNvPr>
          <p:cNvSpPr txBox="1"/>
          <p:nvPr/>
        </p:nvSpPr>
        <p:spPr>
          <a:xfrm>
            <a:off x="1439169" y="4603020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sz="1400" dirty="0"/>
              <a:t>添加注解并启动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7B87DD-C94D-4549-B87B-D031E8B52739}"/>
              </a:ext>
            </a:extLst>
          </p:cNvPr>
          <p:cNvSpPr txBox="1"/>
          <p:nvPr/>
        </p:nvSpPr>
        <p:spPr>
          <a:xfrm>
            <a:off x="3693111" y="1859340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 Narrow" panose="020B0606020202030204" pitchFamily="34" charset="0"/>
              </a:rPr>
              <a:t>&lt;dependency&gt;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        &lt;</a:t>
            </a:r>
            <a:r>
              <a:rPr lang="en-US" altLang="zh-CN" sz="1200" dirty="0" err="1">
                <a:latin typeface="Arial Narrow" panose="020B0606020202030204" pitchFamily="34" charset="0"/>
              </a:rPr>
              <a:t>groupId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  <a:r>
              <a:rPr lang="en-US" altLang="zh-CN" sz="1200" dirty="0" err="1">
                <a:latin typeface="Arial Narrow" panose="020B0606020202030204" pitchFamily="34" charset="0"/>
              </a:rPr>
              <a:t>de.codecentric</a:t>
            </a:r>
            <a:r>
              <a:rPr lang="en-US" altLang="zh-CN" sz="1200" dirty="0">
                <a:latin typeface="Arial Narrow" panose="020B0606020202030204" pitchFamily="34" charset="0"/>
              </a:rPr>
              <a:t>&lt;/</a:t>
            </a:r>
            <a:r>
              <a:rPr lang="en-US" altLang="zh-CN" sz="1200" dirty="0" err="1">
                <a:latin typeface="Arial Narrow" panose="020B0606020202030204" pitchFamily="34" charset="0"/>
              </a:rPr>
              <a:t>groupId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       &lt;</a:t>
            </a:r>
            <a:r>
              <a:rPr lang="en-US" altLang="zh-CN" sz="1200" dirty="0" err="1">
                <a:latin typeface="Arial Narrow" panose="020B0606020202030204" pitchFamily="34" charset="0"/>
              </a:rPr>
              <a:t>artifactId</a:t>
            </a:r>
            <a:r>
              <a:rPr lang="en-US" altLang="zh-CN" sz="1200" dirty="0">
                <a:latin typeface="Arial Narrow" panose="020B0606020202030204" pitchFamily="34" charset="0"/>
              </a:rPr>
              <a:t>&gt;spring-boot-admin-starter-server&lt;/</a:t>
            </a:r>
            <a:r>
              <a:rPr lang="en-US" altLang="zh-CN" sz="1200" dirty="0" err="1">
                <a:latin typeface="Arial Narrow" panose="020B0606020202030204" pitchFamily="34" charset="0"/>
              </a:rPr>
              <a:t>artifactId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&lt;/dependency&gt;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&lt;dependency&gt;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       &lt;</a:t>
            </a:r>
            <a:r>
              <a:rPr lang="en-US" altLang="zh-CN" sz="1200" dirty="0" err="1">
                <a:latin typeface="Arial Narrow" panose="020B0606020202030204" pitchFamily="34" charset="0"/>
              </a:rPr>
              <a:t>groupId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  <a:r>
              <a:rPr lang="en-US" altLang="zh-CN" sz="1200" dirty="0" err="1">
                <a:latin typeface="Arial Narrow" panose="020B0606020202030204" pitchFamily="34" charset="0"/>
              </a:rPr>
              <a:t>org.springframework.boot</a:t>
            </a:r>
            <a:r>
              <a:rPr lang="en-US" altLang="zh-CN" sz="1200" dirty="0">
                <a:latin typeface="Arial Narrow" panose="020B0606020202030204" pitchFamily="34" charset="0"/>
              </a:rPr>
              <a:t>&lt;/</a:t>
            </a:r>
            <a:r>
              <a:rPr lang="en-US" altLang="zh-CN" sz="1200" dirty="0" err="1">
                <a:latin typeface="Arial Narrow" panose="020B0606020202030204" pitchFamily="34" charset="0"/>
              </a:rPr>
              <a:t>groupId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       &lt;</a:t>
            </a:r>
            <a:r>
              <a:rPr lang="en-US" altLang="zh-CN" sz="1200" dirty="0" err="1">
                <a:latin typeface="Arial Narrow" panose="020B0606020202030204" pitchFamily="34" charset="0"/>
              </a:rPr>
              <a:t>artifactId</a:t>
            </a:r>
            <a:r>
              <a:rPr lang="en-US" altLang="zh-CN" sz="1200" dirty="0">
                <a:latin typeface="Arial Narrow" panose="020B0606020202030204" pitchFamily="34" charset="0"/>
              </a:rPr>
              <a:t>&gt;spring-boot-starter-security&lt;/</a:t>
            </a:r>
            <a:r>
              <a:rPr lang="en-US" altLang="zh-CN" sz="1200" dirty="0" err="1">
                <a:latin typeface="Arial Narrow" panose="020B0606020202030204" pitchFamily="34" charset="0"/>
              </a:rPr>
              <a:t>artifactId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 &lt;/dependency&gt;</a:t>
            </a:r>
            <a:endParaRPr lang="zh-CN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925D6D-A754-4476-8E6F-C379421B75D6}"/>
              </a:ext>
            </a:extLst>
          </p:cNvPr>
          <p:cNvSpPr txBox="1"/>
          <p:nvPr/>
        </p:nvSpPr>
        <p:spPr>
          <a:xfrm>
            <a:off x="3693111" y="3659805"/>
            <a:ext cx="2664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Arial Narrow" panose="020B0606020202030204" pitchFamily="34" charset="0"/>
              </a:rPr>
              <a:t>server.port</a:t>
            </a:r>
            <a:r>
              <a:rPr lang="en-US" altLang="zh-CN" sz="1200" dirty="0">
                <a:latin typeface="Arial Narrow" panose="020B0606020202030204" pitchFamily="34" charset="0"/>
              </a:rPr>
              <a:t>=61305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spring.security.user.name= admin</a:t>
            </a:r>
          </a:p>
          <a:p>
            <a:r>
              <a:rPr lang="en-US" altLang="zh-CN" sz="1200" dirty="0" err="1">
                <a:latin typeface="Arial Narrow" panose="020B0606020202030204" pitchFamily="34" charset="0"/>
              </a:rPr>
              <a:t>spring.security.user.password</a:t>
            </a:r>
            <a:r>
              <a:rPr lang="en-US" altLang="zh-CN" sz="1200" dirty="0">
                <a:latin typeface="Arial Narrow" panose="020B0606020202030204" pitchFamily="34" charset="0"/>
              </a:rPr>
              <a:t>=admin@3210</a:t>
            </a:r>
            <a:endParaRPr lang="zh-CN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70117D-1BCB-435F-AB03-48C551E3BF06}"/>
              </a:ext>
            </a:extLst>
          </p:cNvPr>
          <p:cNvSpPr txBox="1"/>
          <p:nvPr/>
        </p:nvSpPr>
        <p:spPr>
          <a:xfrm>
            <a:off x="2147697" y="5080073"/>
            <a:ext cx="3926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Arial Narrow" panose="020B0606020202030204" pitchFamily="34" charset="0"/>
              </a:rPr>
              <a:t>在启动类上添加</a:t>
            </a:r>
            <a:r>
              <a:rPr lang="en-US" altLang="zh-CN" sz="1200" dirty="0">
                <a:latin typeface="Arial Narrow" panose="020B0606020202030204" pitchFamily="34" charset="0"/>
              </a:rPr>
              <a:t>@EnableAdminServer</a:t>
            </a:r>
            <a:r>
              <a:rPr lang="zh-CN" altLang="en-US" sz="1200" dirty="0">
                <a:latin typeface="Arial Narrow" panose="020B0606020202030204" pitchFamily="34" charset="0"/>
              </a:rPr>
              <a:t>启动服务后即可登陆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0C97D69-08BE-4957-9FF4-4329630D3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2776" y="2387155"/>
            <a:ext cx="3053097" cy="31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041882A-BD1A-4441-A763-55CEE9D739A2}"/>
              </a:ext>
            </a:extLst>
          </p:cNvPr>
          <p:cNvGraphicFramePr/>
          <p:nvPr/>
        </p:nvGraphicFramePr>
        <p:xfrm>
          <a:off x="203201" y="311295"/>
          <a:ext cx="1954073" cy="23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D4B0279-2184-4447-9E84-9602DFE2ACB2}"/>
              </a:ext>
            </a:extLst>
          </p:cNvPr>
          <p:cNvSpPr txBox="1"/>
          <p:nvPr/>
        </p:nvSpPr>
        <p:spPr>
          <a:xfrm>
            <a:off x="1180237" y="6114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客户端配置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C0005A-EDF1-486B-A5A8-ABBBC603795D}"/>
              </a:ext>
            </a:extLst>
          </p:cNvPr>
          <p:cNvSpPr txBox="1"/>
          <p:nvPr/>
        </p:nvSpPr>
        <p:spPr>
          <a:xfrm>
            <a:off x="1439169" y="98028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引入依赖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2AC998-762D-4547-A49C-C6738A1E213B}"/>
              </a:ext>
            </a:extLst>
          </p:cNvPr>
          <p:cNvSpPr txBox="1"/>
          <p:nvPr/>
        </p:nvSpPr>
        <p:spPr>
          <a:xfrm>
            <a:off x="1439169" y="292295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400" dirty="0"/>
              <a:t>配置服务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7B87DD-C94D-4549-B87B-D031E8B52739}"/>
              </a:ext>
            </a:extLst>
          </p:cNvPr>
          <p:cNvSpPr txBox="1"/>
          <p:nvPr/>
        </p:nvSpPr>
        <p:spPr>
          <a:xfrm>
            <a:off x="3249227" y="1288058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 Narrow" panose="020B0606020202030204" pitchFamily="34" charset="0"/>
              </a:rPr>
              <a:t>&lt;dependency&gt;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        &lt;</a:t>
            </a:r>
            <a:r>
              <a:rPr lang="en-US" altLang="zh-CN" sz="1200" dirty="0" err="1">
                <a:latin typeface="Arial Narrow" panose="020B0606020202030204" pitchFamily="34" charset="0"/>
              </a:rPr>
              <a:t>groupId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  <a:r>
              <a:rPr lang="en-US" altLang="zh-CN" sz="1200" dirty="0" err="1">
                <a:latin typeface="Arial Narrow" panose="020B0606020202030204" pitchFamily="34" charset="0"/>
              </a:rPr>
              <a:t>de.codecentric</a:t>
            </a:r>
            <a:r>
              <a:rPr lang="en-US" altLang="zh-CN" sz="1200" dirty="0">
                <a:latin typeface="Arial Narrow" panose="020B0606020202030204" pitchFamily="34" charset="0"/>
              </a:rPr>
              <a:t>&lt;/</a:t>
            </a:r>
            <a:r>
              <a:rPr lang="en-US" altLang="zh-CN" sz="1200" dirty="0" err="1">
                <a:latin typeface="Arial Narrow" panose="020B0606020202030204" pitchFamily="34" charset="0"/>
              </a:rPr>
              <a:t>groupId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       &lt;</a:t>
            </a:r>
            <a:r>
              <a:rPr lang="en-US" altLang="zh-CN" sz="1200" dirty="0" err="1">
                <a:latin typeface="Arial Narrow" panose="020B0606020202030204" pitchFamily="34" charset="0"/>
              </a:rPr>
              <a:t>artifactId</a:t>
            </a:r>
            <a:r>
              <a:rPr lang="en-US" altLang="zh-CN" sz="1200" dirty="0">
                <a:latin typeface="Arial Narrow" panose="020B0606020202030204" pitchFamily="34" charset="0"/>
              </a:rPr>
              <a:t>&gt;spring-boot-admin-starter-client&lt;/</a:t>
            </a:r>
            <a:r>
              <a:rPr lang="en-US" altLang="zh-CN" sz="1200" dirty="0" err="1">
                <a:latin typeface="Arial Narrow" panose="020B0606020202030204" pitchFamily="34" charset="0"/>
              </a:rPr>
              <a:t>artifactId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&lt;/dependency&gt;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&lt;dependency&gt;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       &lt;</a:t>
            </a:r>
            <a:r>
              <a:rPr lang="en-US" altLang="zh-CN" sz="1200" dirty="0" err="1">
                <a:latin typeface="Arial Narrow" panose="020B0606020202030204" pitchFamily="34" charset="0"/>
              </a:rPr>
              <a:t>groupId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  <a:r>
              <a:rPr lang="en-US" altLang="zh-CN" sz="1200" dirty="0" err="1">
                <a:latin typeface="Arial Narrow" panose="020B0606020202030204" pitchFamily="34" charset="0"/>
              </a:rPr>
              <a:t>org.springframework.boot</a:t>
            </a:r>
            <a:r>
              <a:rPr lang="en-US" altLang="zh-CN" sz="1200" dirty="0">
                <a:latin typeface="Arial Narrow" panose="020B0606020202030204" pitchFamily="34" charset="0"/>
              </a:rPr>
              <a:t>&lt;/</a:t>
            </a:r>
            <a:r>
              <a:rPr lang="en-US" altLang="zh-CN" sz="1200" dirty="0" err="1">
                <a:latin typeface="Arial Narrow" panose="020B0606020202030204" pitchFamily="34" charset="0"/>
              </a:rPr>
              <a:t>groupId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       &lt;</a:t>
            </a:r>
            <a:r>
              <a:rPr lang="en-US" altLang="zh-CN" sz="1200" dirty="0" err="1">
                <a:latin typeface="Arial Narrow" panose="020B0606020202030204" pitchFamily="34" charset="0"/>
              </a:rPr>
              <a:t>artifactId</a:t>
            </a:r>
            <a:r>
              <a:rPr lang="en-US" altLang="zh-CN" sz="1200" dirty="0">
                <a:latin typeface="Arial Narrow" panose="020B0606020202030204" pitchFamily="34" charset="0"/>
              </a:rPr>
              <a:t>&gt;spring-boot-starter-security&lt;/</a:t>
            </a:r>
            <a:r>
              <a:rPr lang="en-US" altLang="zh-CN" sz="1200" dirty="0" err="1">
                <a:latin typeface="Arial Narrow" panose="020B0606020202030204" pitchFamily="34" charset="0"/>
              </a:rPr>
              <a:t>artifactId</a:t>
            </a:r>
            <a:r>
              <a:rPr lang="en-US" altLang="zh-CN" sz="1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altLang="zh-CN" sz="1200" dirty="0">
                <a:latin typeface="Arial Narrow" panose="020B0606020202030204" pitchFamily="34" charset="0"/>
              </a:rPr>
              <a:t>  &lt;/dependency&gt;</a:t>
            </a:r>
            <a:endParaRPr lang="zh-CN" altLang="en-US" sz="1200" dirty="0">
              <a:latin typeface="Arial Narrow" panose="020B0606020202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1BBB10-B434-41EF-BE90-71ECE3E2C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1411" y="3300904"/>
            <a:ext cx="3586070" cy="27189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3DF3E7-3D5C-432C-AC05-0EE761F56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1396" y="3321151"/>
            <a:ext cx="3867150" cy="26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041882A-BD1A-4441-A763-55CEE9D73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276640"/>
              </p:ext>
            </p:extLst>
          </p:nvPr>
        </p:nvGraphicFramePr>
        <p:xfrm>
          <a:off x="203201" y="311295"/>
          <a:ext cx="1954073" cy="23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FD3BD22-7B1D-4532-9163-62728ECC2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53" y="1297791"/>
            <a:ext cx="5717445" cy="10281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EBD73D-74D6-4940-8F55-869A5317E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1237" y="1297791"/>
            <a:ext cx="3313877" cy="24429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9E837F-5379-4D5F-A35D-201B3FE161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953" y="3524408"/>
            <a:ext cx="5717445" cy="15263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F384B9D-A15F-4252-8F3D-13066FA7A4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0347" y="4491416"/>
            <a:ext cx="3435658" cy="16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0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041882A-BD1A-4441-A763-55CEE9D73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652119"/>
              </p:ext>
            </p:extLst>
          </p:nvPr>
        </p:nvGraphicFramePr>
        <p:xfrm>
          <a:off x="203201" y="311295"/>
          <a:ext cx="1954073" cy="23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6049096-1CD7-42EB-BE52-9DF73D49A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83" y="844599"/>
            <a:ext cx="4065927" cy="51688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A8AF5B-FBFD-47FB-9FFD-BAE93CCC67FB}"/>
              </a:ext>
            </a:extLst>
          </p:cNvPr>
          <p:cNvSpPr txBox="1"/>
          <p:nvPr/>
        </p:nvSpPr>
        <p:spPr>
          <a:xfrm>
            <a:off x="1194279" y="846364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/>
              <a:t>应用创建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AD5FE7-C5B0-4527-9FBB-1C5197D5ECEE}"/>
              </a:ext>
            </a:extLst>
          </p:cNvPr>
          <p:cNvSpPr txBox="1"/>
          <p:nvPr/>
        </p:nvSpPr>
        <p:spPr>
          <a:xfrm>
            <a:off x="1194279" y="145008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/>
              <a:t>应用注册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671497-2C43-46E4-86AC-048BAB813274}"/>
              </a:ext>
            </a:extLst>
          </p:cNvPr>
          <p:cNvSpPr txBox="1"/>
          <p:nvPr/>
        </p:nvSpPr>
        <p:spPr>
          <a:xfrm>
            <a:off x="1180237" y="2053814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/>
              <a:t>应用注册监听器</a:t>
            </a:r>
          </a:p>
        </p:txBody>
      </p:sp>
    </p:spTree>
    <p:extLst>
      <p:ext uri="{BB962C8B-B14F-4D97-AF65-F5344CB8AC3E}">
        <p14:creationId xmlns:p14="http://schemas.microsoft.com/office/powerpoint/2010/main" val="5270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041882A-BD1A-4441-A763-55CEE9D73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339849"/>
              </p:ext>
            </p:extLst>
          </p:nvPr>
        </p:nvGraphicFramePr>
        <p:xfrm>
          <a:off x="203201" y="311295"/>
          <a:ext cx="1954073" cy="23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D8579E8-A923-49FE-B435-0DD5425525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824" b="5927"/>
          <a:stretch/>
        </p:blipFill>
        <p:spPr>
          <a:xfrm>
            <a:off x="647700" y="674702"/>
            <a:ext cx="10896600" cy="45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041882A-BD1A-4441-A763-55CEE9D73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192874"/>
              </p:ext>
            </p:extLst>
          </p:nvPr>
        </p:nvGraphicFramePr>
        <p:xfrm>
          <a:off x="203201" y="311295"/>
          <a:ext cx="1954073" cy="23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CC08A0A-B376-4FD3-B33F-43F05E2A9E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353" b="7716"/>
          <a:stretch/>
        </p:blipFill>
        <p:spPr>
          <a:xfrm>
            <a:off x="0" y="754602"/>
            <a:ext cx="12192000" cy="34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3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219</Words>
  <Application>Microsoft Office PowerPoint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Arial Narrow</vt:lpstr>
      <vt:lpstr>Wingdings</vt:lpstr>
      <vt:lpstr>Office 主题​​</vt:lpstr>
      <vt:lpstr>Springboot admin 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admin 介绍</dc:title>
  <dc:creator>lenovo</dc:creator>
  <cp:lastModifiedBy>lenovo</cp:lastModifiedBy>
  <cp:revision>8</cp:revision>
  <dcterms:created xsi:type="dcterms:W3CDTF">2021-11-12T03:10:26Z</dcterms:created>
  <dcterms:modified xsi:type="dcterms:W3CDTF">2021-11-12T08:08:46Z</dcterms:modified>
</cp:coreProperties>
</file>