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0" r:id="rId2"/>
    <p:sldId id="257" r:id="rId3"/>
    <p:sldId id="310" r:id="rId4"/>
    <p:sldId id="317" r:id="rId5"/>
    <p:sldId id="312" r:id="rId6"/>
    <p:sldId id="311" r:id="rId7"/>
    <p:sldId id="315" r:id="rId8"/>
    <p:sldId id="318" r:id="rId9"/>
    <p:sldId id="316" r:id="rId10"/>
    <p:sldId id="31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Eastbury" initials="WE" lastIdx="4" clrIdx="0">
    <p:extLst>
      <p:ext uri="{19B8F6BF-5375-455C-9EA6-DF929625EA0E}">
        <p15:presenceInfo xmlns:p15="http://schemas.microsoft.com/office/powerpoint/2012/main" userId="S-1-5-21-1721254763-462695806-1538882281-36042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8628" autoAdjust="0"/>
  </p:normalViewPr>
  <p:slideViewPr>
    <p:cSldViewPr snapToGrid="0">
      <p:cViewPr varScale="1">
        <p:scale>
          <a:sx n="72" d="100"/>
          <a:sy n="72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792C2-6C0A-4BE3-9FDF-B8E48DC290CE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6F6E9-B7A1-4100-B82C-90034983B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D0B6F-9E1F-4A35-B146-C264768763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44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most of our customers and ISVs do, dip their toe in the water with IaaS first as it’s perceived to be a quick win.</a:t>
            </a:r>
          </a:p>
          <a:p>
            <a:endParaRPr lang="en-US" dirty="0"/>
          </a:p>
          <a:p>
            <a:r>
              <a:rPr lang="en-US" dirty="0"/>
              <a:t>Let’s take a closer look and see just how quick a win this can be !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643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401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643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43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6/23/2017 11:48 AM</a:t>
            </a:fld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643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43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78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from </a:t>
            </a:r>
            <a:r>
              <a:rPr lang="en-GB" dirty="0" err="1"/>
              <a:t>cientif</a:t>
            </a:r>
            <a:r>
              <a:rPr lang="en-GB" dirty="0"/>
              <a:t> to engineer and business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6F6E9-B7A1-4100-B82C-90034983BA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1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2E0C1-2107-4DA2-BB49-BDF54AED96B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6/23/2017 11:48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6F6E9-B7A1-4100-B82C-90034983BA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8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2E0C1-2107-4DA2-BB49-BDF54AED96B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6/23/2017 11:48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9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440638" y="0"/>
            <a:ext cx="475136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48525" y="6034000"/>
            <a:ext cx="1648360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9261" y="2238022"/>
            <a:ext cx="3925194" cy="34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5531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132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5100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4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994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01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2880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5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57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1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65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706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152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675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4" y="6041178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llustra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87" name="Freeform 42"/>
          <p:cNvSpPr>
            <a:spLocks/>
          </p:cNvSpPr>
          <p:nvPr userDrawn="1"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AAE4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F1A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838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50-50 Right Photo Layout_03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69240" y="2095970"/>
            <a:ext cx="5378549" cy="267785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14" r="36245" b="-114"/>
          <a:stretch/>
        </p:blipFill>
        <p:spPr>
          <a:xfrm>
            <a:off x="6170701" y="1"/>
            <a:ext cx="60508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003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0799" y="1103801"/>
            <a:ext cx="11655078" cy="506972"/>
          </a:xfrm>
        </p:spPr>
        <p:txBody>
          <a:bodyPr/>
          <a:lstStyle>
            <a:lvl1pPr marL="0" marR="0" indent="0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4pPr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1105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2028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Illustra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87" name="Freeform 42"/>
          <p:cNvSpPr>
            <a:spLocks/>
          </p:cNvSpPr>
          <p:nvPr userDrawn="1"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AAE4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F1A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6264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8408"/>
          </a:xfrm>
        </p:spPr>
        <p:txBody>
          <a:bodyPr>
            <a:spAutoFit/>
          </a:bodyPr>
          <a:lstStyle>
            <a:lvl1pPr marL="336145" indent="-336145"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1800">
                <a:solidFill>
                  <a:schemeClr val="accent2"/>
                </a:solidFill>
              </a:defRPr>
            </a:lvl3pPr>
            <a:lvl4pPr>
              <a:defRPr sz="16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314715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4562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4894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61735"/>
            <a:ext cx="5378548" cy="188449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074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15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94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160983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533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50-50 Right Photo Layout_03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69240" y="2095970"/>
            <a:ext cx="5378549" cy="267785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14" r="36245" b="-114"/>
          <a:stretch/>
        </p:blipFill>
        <p:spPr>
          <a:xfrm>
            <a:off x="6170701" y="1"/>
            <a:ext cx="60508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7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0799" y="1103801"/>
            <a:ext cx="11655078" cy="506972"/>
          </a:xfrm>
        </p:spPr>
        <p:txBody>
          <a:bodyPr/>
          <a:lstStyle>
            <a:lvl1pPr marL="0" marR="0" indent="0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4pPr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0501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2-color bullet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4403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st level color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8408"/>
          </a:xfrm>
        </p:spPr>
        <p:txBody>
          <a:bodyPr>
            <a:spAutoFit/>
          </a:bodyPr>
          <a:lstStyle>
            <a:lvl1pPr marL="336145" indent="-336145">
              <a:buFont typeface="Wingdings" panose="05000000000000000000" pitchFamily="2" charset="2"/>
              <a:buChar char="§"/>
              <a:defRPr sz="3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102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9631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61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07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73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047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5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700" r:id="rId37"/>
    <p:sldLayoutId id="2147483701" r:id="rId38"/>
    <p:sldLayoutId id="2147483702" r:id="rId3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81599-F898-4E97-BAB1-183B9333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0" r="17130"/>
          <a:stretch/>
        </p:blipFill>
        <p:spPr>
          <a:xfrm>
            <a:off x="1" y="-1"/>
            <a:ext cx="7439378" cy="19642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07969-7913-41AA-95A2-53D36FDA50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982" y="4410089"/>
            <a:ext cx="7091057" cy="1561733"/>
          </a:xfrm>
        </p:spPr>
        <p:txBody>
          <a:bodyPr/>
          <a:lstStyle/>
          <a:p>
            <a:endParaRPr lang="en-GB" sz="2600" dirty="0">
              <a:solidFill>
                <a:srgbClr val="004B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600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Gabriel Nepomuceno</a:t>
            </a:r>
          </a:p>
          <a:p>
            <a:r>
              <a:rPr lang="en-GB" sz="2800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Campus London, 23</a:t>
            </a:r>
            <a:r>
              <a:rPr lang="en-GB" sz="2800" baseline="30000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GB" sz="2800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June 2017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6AE6D-7535-466D-88E4-C4C27F08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82" y="2382118"/>
            <a:ext cx="7091056" cy="163197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Quickly Hacking AI on Azure with Cognitive</a:t>
            </a:r>
            <a:br>
              <a:rPr lang="en-US" sz="4800" b="1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200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b="1" dirty="0">
                <a:solidFill>
                  <a:srgbClr val="00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 Hackathon Workshop</a:t>
            </a:r>
            <a:endParaRPr lang="en-GB" b="1" dirty="0">
              <a:solidFill>
                <a:srgbClr val="004B50"/>
              </a:solidFill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7B4F1E58-6E99-41D9-A418-51736531572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20566" y="181231"/>
            <a:ext cx="2464944" cy="25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5F1B8-F7D0-436E-9142-B736BC0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94" y="182393"/>
            <a:ext cx="3487646" cy="25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5A8E29-89BF-4DB1-9A50-870708F8BF55}"/>
              </a:ext>
            </a:extLst>
          </p:cNvPr>
          <p:cNvSpPr>
            <a:spLocks/>
          </p:cNvSpPr>
          <p:nvPr/>
        </p:nvSpPr>
        <p:spPr bwMode="auto">
          <a:xfrm>
            <a:off x="5046134" y="1903887"/>
            <a:ext cx="509027" cy="62757"/>
          </a:xfrm>
          <a:custGeom>
            <a:avLst/>
            <a:gdLst>
              <a:gd name="T0" fmla="*/ 437 w 467"/>
              <a:gd name="T1" fmla="*/ 60 h 60"/>
              <a:gd name="T2" fmla="*/ 30 w 467"/>
              <a:gd name="T3" fmla="*/ 60 h 60"/>
              <a:gd name="T4" fmla="*/ 0 w 467"/>
              <a:gd name="T5" fmla="*/ 30 h 60"/>
              <a:gd name="T6" fmla="*/ 30 w 467"/>
              <a:gd name="T7" fmla="*/ 0 h 60"/>
              <a:gd name="T8" fmla="*/ 437 w 467"/>
              <a:gd name="T9" fmla="*/ 0 h 60"/>
              <a:gd name="T10" fmla="*/ 467 w 467"/>
              <a:gd name="T11" fmla="*/ 30 h 60"/>
              <a:gd name="T12" fmla="*/ 437 w 467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7" h="60">
                <a:moveTo>
                  <a:pt x="437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13" y="60"/>
                  <a:pt x="0" y="46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53" y="0"/>
                  <a:pt x="467" y="13"/>
                  <a:pt x="467" y="30"/>
                </a:cubicBezTo>
                <a:cubicBezTo>
                  <a:pt x="467" y="46"/>
                  <a:pt x="453" y="60"/>
                  <a:pt x="437" y="60"/>
                </a:cubicBezTo>
                <a:close/>
              </a:path>
            </a:pathLst>
          </a:custGeom>
          <a:solidFill>
            <a:srgbClr val="006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631EB57-0565-41D7-A02B-9CE6D668F817}"/>
              </a:ext>
            </a:extLst>
          </p:cNvPr>
          <p:cNvSpPr>
            <a:spLocks/>
          </p:cNvSpPr>
          <p:nvPr/>
        </p:nvSpPr>
        <p:spPr bwMode="auto">
          <a:xfrm>
            <a:off x="6732430" y="857028"/>
            <a:ext cx="552608" cy="283567"/>
          </a:xfrm>
          <a:custGeom>
            <a:avLst/>
            <a:gdLst>
              <a:gd name="T0" fmla="*/ 440 w 507"/>
              <a:gd name="T1" fmla="*/ 127 h 271"/>
              <a:gd name="T2" fmla="*/ 306 w 507"/>
              <a:gd name="T3" fmla="*/ 0 h 271"/>
              <a:gd name="T4" fmla="*/ 174 w 507"/>
              <a:gd name="T5" fmla="*/ 106 h 271"/>
              <a:gd name="T6" fmla="*/ 99 w 507"/>
              <a:gd name="T7" fmla="*/ 72 h 271"/>
              <a:gd name="T8" fmla="*/ 0 w 507"/>
              <a:gd name="T9" fmla="*/ 171 h 271"/>
              <a:gd name="T10" fmla="*/ 99 w 507"/>
              <a:gd name="T11" fmla="*/ 271 h 271"/>
              <a:gd name="T12" fmla="*/ 435 w 507"/>
              <a:gd name="T13" fmla="*/ 271 h 271"/>
              <a:gd name="T14" fmla="*/ 507 w 507"/>
              <a:gd name="T15" fmla="*/ 199 h 271"/>
              <a:gd name="T16" fmla="*/ 440 w 507"/>
              <a:gd name="T17" fmla="*/ 12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271">
                <a:moveTo>
                  <a:pt x="440" y="127"/>
                </a:moveTo>
                <a:cubicBezTo>
                  <a:pt x="436" y="56"/>
                  <a:pt x="378" y="0"/>
                  <a:pt x="306" y="0"/>
                </a:cubicBezTo>
                <a:cubicBezTo>
                  <a:pt x="241" y="0"/>
                  <a:pt x="187" y="46"/>
                  <a:pt x="174" y="106"/>
                </a:cubicBezTo>
                <a:cubicBezTo>
                  <a:pt x="156" y="85"/>
                  <a:pt x="129" y="72"/>
                  <a:pt x="99" y="72"/>
                </a:cubicBezTo>
                <a:cubicBezTo>
                  <a:pt x="44" y="72"/>
                  <a:pt x="0" y="116"/>
                  <a:pt x="0" y="171"/>
                </a:cubicBezTo>
                <a:cubicBezTo>
                  <a:pt x="0" y="226"/>
                  <a:pt x="44" y="271"/>
                  <a:pt x="99" y="271"/>
                </a:cubicBezTo>
                <a:cubicBezTo>
                  <a:pt x="99" y="271"/>
                  <a:pt x="434" y="271"/>
                  <a:pt x="435" y="271"/>
                </a:cubicBezTo>
                <a:cubicBezTo>
                  <a:pt x="475" y="271"/>
                  <a:pt x="507" y="238"/>
                  <a:pt x="507" y="199"/>
                </a:cubicBezTo>
                <a:cubicBezTo>
                  <a:pt x="507" y="161"/>
                  <a:pt x="478" y="130"/>
                  <a:pt x="440" y="127"/>
                </a:cubicBezTo>
                <a:close/>
              </a:path>
            </a:pathLst>
          </a:custGeom>
          <a:solidFill>
            <a:srgbClr val="006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22DB2B3-4A8A-4053-9560-36F3ECD9D32C}"/>
              </a:ext>
            </a:extLst>
          </p:cNvPr>
          <p:cNvSpPr>
            <a:spLocks/>
          </p:cNvSpPr>
          <p:nvPr/>
        </p:nvSpPr>
        <p:spPr bwMode="auto">
          <a:xfrm>
            <a:off x="6254698" y="1900982"/>
            <a:ext cx="1186567" cy="62757"/>
          </a:xfrm>
          <a:custGeom>
            <a:avLst/>
            <a:gdLst>
              <a:gd name="T0" fmla="*/ 1059 w 1089"/>
              <a:gd name="T1" fmla="*/ 60 h 60"/>
              <a:gd name="T2" fmla="*/ 30 w 1089"/>
              <a:gd name="T3" fmla="*/ 60 h 60"/>
              <a:gd name="T4" fmla="*/ 0 w 1089"/>
              <a:gd name="T5" fmla="*/ 30 h 60"/>
              <a:gd name="T6" fmla="*/ 30 w 1089"/>
              <a:gd name="T7" fmla="*/ 0 h 60"/>
              <a:gd name="T8" fmla="*/ 1059 w 1089"/>
              <a:gd name="T9" fmla="*/ 0 h 60"/>
              <a:gd name="T10" fmla="*/ 1089 w 1089"/>
              <a:gd name="T11" fmla="*/ 30 h 60"/>
              <a:gd name="T12" fmla="*/ 1059 w 1089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9" h="60">
                <a:moveTo>
                  <a:pt x="1059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14" y="60"/>
                  <a:pt x="0" y="46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1059" y="0"/>
                  <a:pt x="1059" y="0"/>
                  <a:pt x="1059" y="0"/>
                </a:cubicBezTo>
                <a:cubicBezTo>
                  <a:pt x="1076" y="0"/>
                  <a:pt x="1089" y="13"/>
                  <a:pt x="1089" y="30"/>
                </a:cubicBezTo>
                <a:cubicBezTo>
                  <a:pt x="1089" y="46"/>
                  <a:pt x="1076" y="60"/>
                  <a:pt x="1059" y="60"/>
                </a:cubicBezTo>
                <a:close/>
              </a:path>
            </a:pathLst>
          </a:custGeom>
          <a:solidFill>
            <a:srgbClr val="006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51076F0-75ED-4E72-8386-C28199A58A1E}"/>
              </a:ext>
            </a:extLst>
          </p:cNvPr>
          <p:cNvSpPr>
            <a:spLocks/>
          </p:cNvSpPr>
          <p:nvPr/>
        </p:nvSpPr>
        <p:spPr bwMode="auto">
          <a:xfrm>
            <a:off x="5372701" y="1485757"/>
            <a:ext cx="26149" cy="58108"/>
          </a:xfrm>
          <a:custGeom>
            <a:avLst/>
            <a:gdLst>
              <a:gd name="T0" fmla="*/ 0 w 45"/>
              <a:gd name="T1" fmla="*/ 0 h 100"/>
              <a:gd name="T2" fmla="*/ 2 w 45"/>
              <a:gd name="T3" fmla="*/ 19 h 100"/>
              <a:gd name="T4" fmla="*/ 0 w 45"/>
              <a:gd name="T5" fmla="*/ 100 h 100"/>
              <a:gd name="T6" fmla="*/ 27 w 45"/>
              <a:gd name="T7" fmla="*/ 100 h 100"/>
              <a:gd name="T8" fmla="*/ 45 w 45"/>
              <a:gd name="T9" fmla="*/ 21 h 100"/>
              <a:gd name="T10" fmla="*/ 45 w 45"/>
              <a:gd name="T11" fmla="*/ 0 h 100"/>
              <a:gd name="T12" fmla="*/ 0 w 45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0">
                <a:moveTo>
                  <a:pt x="0" y="0"/>
                </a:moveTo>
                <a:lnTo>
                  <a:pt x="2" y="19"/>
                </a:lnTo>
                <a:lnTo>
                  <a:pt x="0" y="100"/>
                </a:lnTo>
                <a:lnTo>
                  <a:pt x="27" y="100"/>
                </a:lnTo>
                <a:lnTo>
                  <a:pt x="45" y="21"/>
                </a:lnTo>
                <a:lnTo>
                  <a:pt x="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5052DBC-6860-4923-B367-E2474860BE8C}"/>
              </a:ext>
            </a:extLst>
          </p:cNvPr>
          <p:cNvSpPr>
            <a:spLocks/>
          </p:cNvSpPr>
          <p:nvPr/>
        </p:nvSpPr>
        <p:spPr bwMode="auto">
          <a:xfrm>
            <a:off x="5388391" y="1485757"/>
            <a:ext cx="10459" cy="58108"/>
          </a:xfrm>
          <a:custGeom>
            <a:avLst/>
            <a:gdLst>
              <a:gd name="T0" fmla="*/ 9 w 18"/>
              <a:gd name="T1" fmla="*/ 0 h 100"/>
              <a:gd name="T2" fmla="*/ 9 w 18"/>
              <a:gd name="T3" fmla="*/ 21 h 100"/>
              <a:gd name="T4" fmla="*/ 0 w 18"/>
              <a:gd name="T5" fmla="*/ 100 h 100"/>
              <a:gd name="T6" fmla="*/ 18 w 18"/>
              <a:gd name="T7" fmla="*/ 21 h 100"/>
              <a:gd name="T8" fmla="*/ 18 w 18"/>
              <a:gd name="T9" fmla="*/ 0 h 100"/>
              <a:gd name="T10" fmla="*/ 9 w 18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00">
                <a:moveTo>
                  <a:pt x="9" y="0"/>
                </a:moveTo>
                <a:lnTo>
                  <a:pt x="9" y="21"/>
                </a:lnTo>
                <a:lnTo>
                  <a:pt x="0" y="100"/>
                </a:lnTo>
                <a:lnTo>
                  <a:pt x="18" y="21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9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5F5D974-99AF-473F-B0FE-70FCD713A1D5}"/>
              </a:ext>
            </a:extLst>
          </p:cNvPr>
          <p:cNvSpPr>
            <a:spLocks/>
          </p:cNvSpPr>
          <p:nvPr/>
        </p:nvSpPr>
        <p:spPr bwMode="auto">
          <a:xfrm>
            <a:off x="5372701" y="1485757"/>
            <a:ext cx="5811" cy="58108"/>
          </a:xfrm>
          <a:custGeom>
            <a:avLst/>
            <a:gdLst>
              <a:gd name="T0" fmla="*/ 0 w 10"/>
              <a:gd name="T1" fmla="*/ 0 h 100"/>
              <a:gd name="T2" fmla="*/ 2 w 10"/>
              <a:gd name="T3" fmla="*/ 19 h 100"/>
              <a:gd name="T4" fmla="*/ 0 w 10"/>
              <a:gd name="T5" fmla="*/ 100 h 100"/>
              <a:gd name="T6" fmla="*/ 10 w 10"/>
              <a:gd name="T7" fmla="*/ 19 h 100"/>
              <a:gd name="T8" fmla="*/ 8 w 10"/>
              <a:gd name="T9" fmla="*/ 0 h 100"/>
              <a:gd name="T10" fmla="*/ 0 w 1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00">
                <a:moveTo>
                  <a:pt x="0" y="0"/>
                </a:moveTo>
                <a:lnTo>
                  <a:pt x="2" y="19"/>
                </a:lnTo>
                <a:lnTo>
                  <a:pt x="0" y="100"/>
                </a:lnTo>
                <a:lnTo>
                  <a:pt x="10" y="19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AA08825-33AB-4400-80DB-4C8310D483C9}"/>
              </a:ext>
            </a:extLst>
          </p:cNvPr>
          <p:cNvSpPr>
            <a:spLocks/>
          </p:cNvSpPr>
          <p:nvPr/>
        </p:nvSpPr>
        <p:spPr bwMode="auto">
          <a:xfrm>
            <a:off x="5373864" y="1532825"/>
            <a:ext cx="26149" cy="35446"/>
          </a:xfrm>
          <a:custGeom>
            <a:avLst/>
            <a:gdLst>
              <a:gd name="T0" fmla="*/ 0 w 24"/>
              <a:gd name="T1" fmla="*/ 0 h 34"/>
              <a:gd name="T2" fmla="*/ 0 w 24"/>
              <a:gd name="T3" fmla="*/ 34 h 34"/>
              <a:gd name="T4" fmla="*/ 22 w 24"/>
              <a:gd name="T5" fmla="*/ 34 h 34"/>
              <a:gd name="T6" fmla="*/ 24 w 24"/>
              <a:gd name="T7" fmla="*/ 32 h 34"/>
              <a:gd name="T8" fmla="*/ 24 w 24"/>
              <a:gd name="T9" fmla="*/ 27 h 34"/>
              <a:gd name="T10" fmla="*/ 22 w 24"/>
              <a:gd name="T11" fmla="*/ 24 h 34"/>
              <a:gd name="T12" fmla="*/ 15 w 24"/>
              <a:gd name="T13" fmla="*/ 16 h 34"/>
              <a:gd name="T14" fmla="*/ 15 w 24"/>
              <a:gd name="T15" fmla="*/ 0 h 34"/>
              <a:gd name="T16" fmla="*/ 0 w 24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4" y="34"/>
                  <a:pt x="24" y="32"/>
                </a:cubicBezTo>
                <a:cubicBezTo>
                  <a:pt x="24" y="30"/>
                  <a:pt x="24" y="27"/>
                  <a:pt x="24" y="27"/>
                </a:cubicBezTo>
                <a:cubicBezTo>
                  <a:pt x="24" y="27"/>
                  <a:pt x="24" y="26"/>
                  <a:pt x="22" y="24"/>
                </a:cubicBezTo>
                <a:cubicBezTo>
                  <a:pt x="20" y="23"/>
                  <a:pt x="16" y="18"/>
                  <a:pt x="15" y="16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EBA583A-4DBF-4B1A-92FF-967FD7BFCD28}"/>
              </a:ext>
            </a:extLst>
          </p:cNvPr>
          <p:cNvSpPr>
            <a:spLocks/>
          </p:cNvSpPr>
          <p:nvPr/>
        </p:nvSpPr>
        <p:spPr bwMode="auto">
          <a:xfrm>
            <a:off x="5373864" y="1565946"/>
            <a:ext cx="26149" cy="4068"/>
          </a:xfrm>
          <a:custGeom>
            <a:avLst/>
            <a:gdLst>
              <a:gd name="T0" fmla="*/ 24 w 24"/>
              <a:gd name="T1" fmla="*/ 0 h 4"/>
              <a:gd name="T2" fmla="*/ 24 w 24"/>
              <a:gd name="T3" fmla="*/ 2 h 4"/>
              <a:gd name="T4" fmla="*/ 22 w 24"/>
              <a:gd name="T5" fmla="*/ 4 h 4"/>
              <a:gd name="T6" fmla="*/ 0 w 24"/>
              <a:gd name="T7" fmla="*/ 4 h 4"/>
              <a:gd name="T8" fmla="*/ 0 w 24"/>
              <a:gd name="T9" fmla="*/ 2 h 4"/>
              <a:gd name="T10" fmla="*/ 22 w 24"/>
              <a:gd name="T11" fmla="*/ 2 h 4"/>
              <a:gd name="T12" fmla="*/ 24 w 24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4" y="0"/>
                </a:moveTo>
                <a:cubicBezTo>
                  <a:pt x="24" y="0"/>
                  <a:pt x="24" y="1"/>
                  <a:pt x="24" y="2"/>
                </a:cubicBezTo>
                <a:cubicBezTo>
                  <a:pt x="24" y="4"/>
                  <a:pt x="22" y="4"/>
                  <a:pt x="22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0" y="2"/>
                  <a:pt x="0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4" y="2"/>
                  <a:pt x="2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A48298D-6802-4A73-8D3C-98D3872BC150}"/>
              </a:ext>
            </a:extLst>
          </p:cNvPr>
          <p:cNvSpPr>
            <a:spLocks/>
          </p:cNvSpPr>
          <p:nvPr/>
        </p:nvSpPr>
        <p:spPr bwMode="auto">
          <a:xfrm>
            <a:off x="5390134" y="1549095"/>
            <a:ext cx="9878" cy="19176"/>
          </a:xfrm>
          <a:custGeom>
            <a:avLst/>
            <a:gdLst>
              <a:gd name="T0" fmla="*/ 7 w 9"/>
              <a:gd name="T1" fmla="*/ 18 h 18"/>
              <a:gd name="T2" fmla="*/ 9 w 9"/>
              <a:gd name="T3" fmla="*/ 16 h 18"/>
              <a:gd name="T4" fmla="*/ 9 w 9"/>
              <a:gd name="T5" fmla="*/ 11 h 18"/>
              <a:gd name="T6" fmla="*/ 7 w 9"/>
              <a:gd name="T7" fmla="*/ 8 h 18"/>
              <a:gd name="T8" fmla="*/ 0 w 9"/>
              <a:gd name="T9" fmla="*/ 0 h 18"/>
              <a:gd name="T10" fmla="*/ 0 w 9"/>
              <a:gd name="T11" fmla="*/ 18 h 18"/>
              <a:gd name="T12" fmla="*/ 7 w 9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8">
                <a:moveTo>
                  <a:pt x="7" y="18"/>
                </a:moveTo>
                <a:cubicBezTo>
                  <a:pt x="7" y="18"/>
                  <a:pt x="9" y="18"/>
                  <a:pt x="9" y="16"/>
                </a:cubicBezTo>
                <a:cubicBezTo>
                  <a:pt x="9" y="14"/>
                  <a:pt x="9" y="11"/>
                  <a:pt x="9" y="11"/>
                </a:cubicBezTo>
                <a:cubicBezTo>
                  <a:pt x="9" y="11"/>
                  <a:pt x="9" y="10"/>
                  <a:pt x="7" y="8"/>
                </a:cubicBezTo>
                <a:cubicBezTo>
                  <a:pt x="5" y="7"/>
                  <a:pt x="1" y="2"/>
                  <a:pt x="0" y="0"/>
                </a:cubicBezTo>
                <a:cubicBezTo>
                  <a:pt x="0" y="18"/>
                  <a:pt x="0" y="18"/>
                  <a:pt x="0" y="18"/>
                </a:cubicBezTo>
                <a:lnTo>
                  <a:pt x="7" y="18"/>
                </a:lnTo>
                <a:close/>
              </a:path>
            </a:pathLst>
          </a:custGeom>
          <a:solidFill>
            <a:srgbClr val="313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65238D4-2C4A-4F19-8815-EAC2B6B52BF6}"/>
              </a:ext>
            </a:extLst>
          </p:cNvPr>
          <p:cNvSpPr>
            <a:spLocks/>
          </p:cNvSpPr>
          <p:nvPr/>
        </p:nvSpPr>
        <p:spPr bwMode="auto">
          <a:xfrm>
            <a:off x="5343647" y="1485757"/>
            <a:ext cx="26149" cy="58108"/>
          </a:xfrm>
          <a:custGeom>
            <a:avLst/>
            <a:gdLst>
              <a:gd name="T0" fmla="*/ 0 w 45"/>
              <a:gd name="T1" fmla="*/ 0 h 100"/>
              <a:gd name="T2" fmla="*/ 2 w 45"/>
              <a:gd name="T3" fmla="*/ 19 h 100"/>
              <a:gd name="T4" fmla="*/ 2 w 45"/>
              <a:gd name="T5" fmla="*/ 100 h 100"/>
              <a:gd name="T6" fmla="*/ 28 w 45"/>
              <a:gd name="T7" fmla="*/ 100 h 100"/>
              <a:gd name="T8" fmla="*/ 45 w 45"/>
              <a:gd name="T9" fmla="*/ 21 h 100"/>
              <a:gd name="T10" fmla="*/ 45 w 45"/>
              <a:gd name="T11" fmla="*/ 0 h 100"/>
              <a:gd name="T12" fmla="*/ 0 w 45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0">
                <a:moveTo>
                  <a:pt x="0" y="0"/>
                </a:moveTo>
                <a:lnTo>
                  <a:pt x="2" y="19"/>
                </a:lnTo>
                <a:lnTo>
                  <a:pt x="2" y="100"/>
                </a:lnTo>
                <a:lnTo>
                  <a:pt x="28" y="100"/>
                </a:lnTo>
                <a:lnTo>
                  <a:pt x="45" y="21"/>
                </a:lnTo>
                <a:lnTo>
                  <a:pt x="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E280990-53D0-44AB-B644-DF3555A78C7B}"/>
              </a:ext>
            </a:extLst>
          </p:cNvPr>
          <p:cNvSpPr>
            <a:spLocks/>
          </p:cNvSpPr>
          <p:nvPr/>
        </p:nvSpPr>
        <p:spPr bwMode="auto">
          <a:xfrm>
            <a:off x="5359918" y="1485757"/>
            <a:ext cx="9878" cy="58108"/>
          </a:xfrm>
          <a:custGeom>
            <a:avLst/>
            <a:gdLst>
              <a:gd name="T0" fmla="*/ 9 w 17"/>
              <a:gd name="T1" fmla="*/ 0 h 100"/>
              <a:gd name="T2" fmla="*/ 9 w 17"/>
              <a:gd name="T3" fmla="*/ 21 h 100"/>
              <a:gd name="T4" fmla="*/ 0 w 17"/>
              <a:gd name="T5" fmla="*/ 100 h 100"/>
              <a:gd name="T6" fmla="*/ 17 w 17"/>
              <a:gd name="T7" fmla="*/ 21 h 100"/>
              <a:gd name="T8" fmla="*/ 17 w 17"/>
              <a:gd name="T9" fmla="*/ 0 h 100"/>
              <a:gd name="T10" fmla="*/ 9 w 17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00">
                <a:moveTo>
                  <a:pt x="9" y="0"/>
                </a:moveTo>
                <a:lnTo>
                  <a:pt x="9" y="21"/>
                </a:lnTo>
                <a:lnTo>
                  <a:pt x="0" y="100"/>
                </a:lnTo>
                <a:lnTo>
                  <a:pt x="17" y="21"/>
                </a:lnTo>
                <a:lnTo>
                  <a:pt x="1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9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487B249-5412-44D7-8744-AB8F71B2C460}"/>
              </a:ext>
            </a:extLst>
          </p:cNvPr>
          <p:cNvSpPr>
            <a:spLocks/>
          </p:cNvSpPr>
          <p:nvPr/>
        </p:nvSpPr>
        <p:spPr bwMode="auto">
          <a:xfrm>
            <a:off x="5343647" y="1485757"/>
            <a:ext cx="5230" cy="58108"/>
          </a:xfrm>
          <a:custGeom>
            <a:avLst/>
            <a:gdLst>
              <a:gd name="T0" fmla="*/ 0 w 9"/>
              <a:gd name="T1" fmla="*/ 0 h 100"/>
              <a:gd name="T2" fmla="*/ 2 w 9"/>
              <a:gd name="T3" fmla="*/ 19 h 100"/>
              <a:gd name="T4" fmla="*/ 2 w 9"/>
              <a:gd name="T5" fmla="*/ 100 h 100"/>
              <a:gd name="T6" fmla="*/ 9 w 9"/>
              <a:gd name="T7" fmla="*/ 19 h 100"/>
              <a:gd name="T8" fmla="*/ 9 w 9"/>
              <a:gd name="T9" fmla="*/ 0 h 100"/>
              <a:gd name="T10" fmla="*/ 0 w 9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00">
                <a:moveTo>
                  <a:pt x="0" y="0"/>
                </a:moveTo>
                <a:lnTo>
                  <a:pt x="2" y="19"/>
                </a:lnTo>
                <a:lnTo>
                  <a:pt x="2" y="100"/>
                </a:lnTo>
                <a:lnTo>
                  <a:pt x="9" y="1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6867FAE-5B38-4ED1-A50A-7718E5D9200E}"/>
              </a:ext>
            </a:extLst>
          </p:cNvPr>
          <p:cNvSpPr>
            <a:spLocks/>
          </p:cNvSpPr>
          <p:nvPr/>
        </p:nvSpPr>
        <p:spPr bwMode="auto">
          <a:xfrm>
            <a:off x="5344810" y="1532825"/>
            <a:ext cx="27311" cy="35446"/>
          </a:xfrm>
          <a:custGeom>
            <a:avLst/>
            <a:gdLst>
              <a:gd name="T0" fmla="*/ 0 w 25"/>
              <a:gd name="T1" fmla="*/ 0 h 34"/>
              <a:gd name="T2" fmla="*/ 0 w 25"/>
              <a:gd name="T3" fmla="*/ 34 h 34"/>
              <a:gd name="T4" fmla="*/ 23 w 25"/>
              <a:gd name="T5" fmla="*/ 34 h 34"/>
              <a:gd name="T6" fmla="*/ 24 w 25"/>
              <a:gd name="T7" fmla="*/ 32 h 34"/>
              <a:gd name="T8" fmla="*/ 24 w 25"/>
              <a:gd name="T9" fmla="*/ 27 h 34"/>
              <a:gd name="T10" fmla="*/ 22 w 25"/>
              <a:gd name="T11" fmla="*/ 24 h 34"/>
              <a:gd name="T12" fmla="*/ 16 w 25"/>
              <a:gd name="T13" fmla="*/ 16 h 34"/>
              <a:gd name="T14" fmla="*/ 16 w 25"/>
              <a:gd name="T15" fmla="*/ 0 h 34"/>
              <a:gd name="T16" fmla="*/ 0 w 25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4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4" y="34"/>
                  <a:pt x="24" y="32"/>
                </a:cubicBezTo>
                <a:cubicBezTo>
                  <a:pt x="24" y="30"/>
                  <a:pt x="24" y="27"/>
                  <a:pt x="24" y="27"/>
                </a:cubicBezTo>
                <a:cubicBezTo>
                  <a:pt x="24" y="27"/>
                  <a:pt x="25" y="26"/>
                  <a:pt x="22" y="24"/>
                </a:cubicBezTo>
                <a:cubicBezTo>
                  <a:pt x="20" y="23"/>
                  <a:pt x="16" y="18"/>
                  <a:pt x="16" y="16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7312BA5-5C26-44E7-84B7-EA9F97416BEC}"/>
              </a:ext>
            </a:extLst>
          </p:cNvPr>
          <p:cNvSpPr>
            <a:spLocks/>
          </p:cNvSpPr>
          <p:nvPr/>
        </p:nvSpPr>
        <p:spPr bwMode="auto">
          <a:xfrm>
            <a:off x="5344810" y="1565946"/>
            <a:ext cx="26149" cy="4068"/>
          </a:xfrm>
          <a:custGeom>
            <a:avLst/>
            <a:gdLst>
              <a:gd name="T0" fmla="*/ 24 w 24"/>
              <a:gd name="T1" fmla="*/ 0 h 4"/>
              <a:gd name="T2" fmla="*/ 24 w 24"/>
              <a:gd name="T3" fmla="*/ 2 h 4"/>
              <a:gd name="T4" fmla="*/ 23 w 24"/>
              <a:gd name="T5" fmla="*/ 4 h 4"/>
              <a:gd name="T6" fmla="*/ 0 w 24"/>
              <a:gd name="T7" fmla="*/ 4 h 4"/>
              <a:gd name="T8" fmla="*/ 0 w 24"/>
              <a:gd name="T9" fmla="*/ 2 h 4"/>
              <a:gd name="T10" fmla="*/ 23 w 24"/>
              <a:gd name="T11" fmla="*/ 2 h 4"/>
              <a:gd name="T12" fmla="*/ 24 w 24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4" y="0"/>
                </a:moveTo>
                <a:cubicBezTo>
                  <a:pt x="24" y="0"/>
                  <a:pt x="24" y="1"/>
                  <a:pt x="24" y="2"/>
                </a:cubicBezTo>
                <a:cubicBezTo>
                  <a:pt x="24" y="4"/>
                  <a:pt x="23" y="4"/>
                  <a:pt x="23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0" y="2"/>
                  <a:pt x="0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4" y="2"/>
                  <a:pt x="2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289C75D-1A05-4245-AEC6-9AC6E31B9F30}"/>
              </a:ext>
            </a:extLst>
          </p:cNvPr>
          <p:cNvSpPr>
            <a:spLocks/>
          </p:cNvSpPr>
          <p:nvPr/>
        </p:nvSpPr>
        <p:spPr bwMode="auto">
          <a:xfrm>
            <a:off x="5362242" y="1549095"/>
            <a:ext cx="8716" cy="19176"/>
          </a:xfrm>
          <a:custGeom>
            <a:avLst/>
            <a:gdLst>
              <a:gd name="T0" fmla="*/ 0 w 8"/>
              <a:gd name="T1" fmla="*/ 0 h 18"/>
              <a:gd name="T2" fmla="*/ 0 w 8"/>
              <a:gd name="T3" fmla="*/ 18 h 18"/>
              <a:gd name="T4" fmla="*/ 7 w 8"/>
              <a:gd name="T5" fmla="*/ 18 h 18"/>
              <a:gd name="T6" fmla="*/ 8 w 8"/>
              <a:gd name="T7" fmla="*/ 16 h 18"/>
              <a:gd name="T8" fmla="*/ 8 w 8"/>
              <a:gd name="T9" fmla="*/ 11 h 18"/>
              <a:gd name="T10" fmla="*/ 8 w 8"/>
              <a:gd name="T11" fmla="*/ 11 h 18"/>
              <a:gd name="T12" fmla="*/ 8 w 8"/>
              <a:gd name="T13" fmla="*/ 11 h 18"/>
              <a:gd name="T14" fmla="*/ 8 w 8"/>
              <a:gd name="T15" fmla="*/ 11 h 18"/>
              <a:gd name="T16" fmla="*/ 6 w 8"/>
              <a:gd name="T17" fmla="*/ 8 h 18"/>
              <a:gd name="T18" fmla="*/ 0 w 8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18"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8" y="18"/>
                  <a:pt x="8" y="16"/>
                </a:cubicBezTo>
                <a:cubicBezTo>
                  <a:pt x="8" y="14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0"/>
                  <a:pt x="8" y="9"/>
                  <a:pt x="6" y="8"/>
                </a:cubicBezTo>
                <a:cubicBezTo>
                  <a:pt x="4" y="7"/>
                  <a:pt x="0" y="2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80FBE15-F63B-4F96-A1E3-F29AACBFE625}"/>
              </a:ext>
            </a:extLst>
          </p:cNvPr>
          <p:cNvSpPr>
            <a:spLocks/>
          </p:cNvSpPr>
          <p:nvPr/>
        </p:nvSpPr>
        <p:spPr bwMode="auto">
          <a:xfrm>
            <a:off x="5388391" y="1348622"/>
            <a:ext cx="7554" cy="1162"/>
          </a:xfrm>
          <a:custGeom>
            <a:avLst/>
            <a:gdLst>
              <a:gd name="T0" fmla="*/ 0 w 13"/>
              <a:gd name="T1" fmla="*/ 0 h 2"/>
              <a:gd name="T2" fmla="*/ 13 w 13"/>
              <a:gd name="T3" fmla="*/ 2 h 2"/>
              <a:gd name="T4" fmla="*/ 13 w 13"/>
              <a:gd name="T5" fmla="*/ 2 h 2"/>
              <a:gd name="T6" fmla="*/ 0 w 13"/>
              <a:gd name="T7" fmla="*/ 0 h 2"/>
              <a:gd name="T8" fmla="*/ 0 w 1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">
                <a:moveTo>
                  <a:pt x="0" y="0"/>
                </a:moveTo>
                <a:lnTo>
                  <a:pt x="13" y="2"/>
                </a:lnTo>
                <a:lnTo>
                  <a:pt x="13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BD9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3779A84-97DF-4826-A52A-0A32F2972EBD}"/>
              </a:ext>
            </a:extLst>
          </p:cNvPr>
          <p:cNvSpPr>
            <a:spLocks/>
          </p:cNvSpPr>
          <p:nvPr/>
        </p:nvSpPr>
        <p:spPr bwMode="auto">
          <a:xfrm>
            <a:off x="5378512" y="1329447"/>
            <a:ext cx="0" cy="1162"/>
          </a:xfrm>
          <a:custGeom>
            <a:avLst/>
            <a:gdLst>
              <a:gd name="T0" fmla="*/ 2 h 2"/>
              <a:gd name="T1" fmla="*/ 0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6C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5133E63-5C69-4CEE-992A-130BFD695124}"/>
              </a:ext>
            </a:extLst>
          </p:cNvPr>
          <p:cNvSpPr>
            <a:spLocks/>
          </p:cNvSpPr>
          <p:nvPr/>
        </p:nvSpPr>
        <p:spPr bwMode="auto">
          <a:xfrm>
            <a:off x="5363985" y="1324217"/>
            <a:ext cx="39513" cy="44162"/>
          </a:xfrm>
          <a:custGeom>
            <a:avLst/>
            <a:gdLst>
              <a:gd name="T0" fmla="*/ 33 w 36"/>
              <a:gd name="T1" fmla="*/ 16 h 42"/>
              <a:gd name="T2" fmla="*/ 28 w 36"/>
              <a:gd name="T3" fmla="*/ 7 h 42"/>
              <a:gd name="T4" fmla="*/ 27 w 36"/>
              <a:gd name="T5" fmla="*/ 5 h 42"/>
              <a:gd name="T6" fmla="*/ 27 w 36"/>
              <a:gd name="T7" fmla="*/ 5 h 42"/>
              <a:gd name="T8" fmla="*/ 17 w 36"/>
              <a:gd name="T9" fmla="*/ 4 h 42"/>
              <a:gd name="T10" fmla="*/ 13 w 36"/>
              <a:gd name="T11" fmla="*/ 0 h 42"/>
              <a:gd name="T12" fmla="*/ 13 w 36"/>
              <a:gd name="T13" fmla="*/ 0 h 42"/>
              <a:gd name="T14" fmla="*/ 13 w 36"/>
              <a:gd name="T15" fmla="*/ 5 h 42"/>
              <a:gd name="T16" fmla="*/ 13 w 36"/>
              <a:gd name="T17" fmla="*/ 6 h 42"/>
              <a:gd name="T18" fmla="*/ 13 w 36"/>
              <a:gd name="T19" fmla="*/ 11 h 42"/>
              <a:gd name="T20" fmla="*/ 14 w 36"/>
              <a:gd name="T21" fmla="*/ 14 h 42"/>
              <a:gd name="T22" fmla="*/ 11 w 36"/>
              <a:gd name="T23" fmla="*/ 14 h 42"/>
              <a:gd name="T24" fmla="*/ 6 w 36"/>
              <a:gd name="T25" fmla="*/ 11 h 42"/>
              <a:gd name="T26" fmla="*/ 3 w 36"/>
              <a:gd name="T27" fmla="*/ 12 h 42"/>
              <a:gd name="T28" fmla="*/ 4 w 36"/>
              <a:gd name="T29" fmla="*/ 17 h 42"/>
              <a:gd name="T30" fmla="*/ 5 w 36"/>
              <a:gd name="T31" fmla="*/ 20 h 42"/>
              <a:gd name="T32" fmla="*/ 6 w 36"/>
              <a:gd name="T33" fmla="*/ 22 h 42"/>
              <a:gd name="T34" fmla="*/ 6 w 36"/>
              <a:gd name="T35" fmla="*/ 22 h 42"/>
              <a:gd name="T36" fmla="*/ 6 w 36"/>
              <a:gd name="T37" fmla="*/ 22 h 42"/>
              <a:gd name="T38" fmla="*/ 2 w 36"/>
              <a:gd name="T39" fmla="*/ 31 h 42"/>
              <a:gd name="T40" fmla="*/ 0 w 36"/>
              <a:gd name="T41" fmla="*/ 30 h 42"/>
              <a:gd name="T42" fmla="*/ 2 w 36"/>
              <a:gd name="T43" fmla="*/ 41 h 42"/>
              <a:gd name="T44" fmla="*/ 19 w 36"/>
              <a:gd name="T45" fmla="*/ 42 h 42"/>
              <a:gd name="T46" fmla="*/ 18 w 36"/>
              <a:gd name="T47" fmla="*/ 36 h 42"/>
              <a:gd name="T48" fmla="*/ 23 w 36"/>
              <a:gd name="T49" fmla="*/ 37 h 42"/>
              <a:gd name="T50" fmla="*/ 28 w 36"/>
              <a:gd name="T51" fmla="*/ 34 h 42"/>
              <a:gd name="T52" fmla="*/ 29 w 36"/>
              <a:gd name="T53" fmla="*/ 29 h 42"/>
              <a:gd name="T54" fmla="*/ 29 w 36"/>
              <a:gd name="T55" fmla="*/ 24 h 42"/>
              <a:gd name="T56" fmla="*/ 30 w 36"/>
              <a:gd name="T57" fmla="*/ 20 h 42"/>
              <a:gd name="T58" fmla="*/ 33 w 36"/>
              <a:gd name="T5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" h="42">
                <a:moveTo>
                  <a:pt x="33" y="16"/>
                </a:moveTo>
                <a:cubicBezTo>
                  <a:pt x="33" y="16"/>
                  <a:pt x="28" y="8"/>
                  <a:pt x="28" y="7"/>
                </a:cubicBezTo>
                <a:cubicBezTo>
                  <a:pt x="27" y="6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3" y="6"/>
                  <a:pt x="20" y="5"/>
                  <a:pt x="17" y="4"/>
                </a:cubicBezTo>
                <a:cubicBezTo>
                  <a:pt x="15" y="2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9"/>
                  <a:pt x="13" y="11"/>
                </a:cubicBezTo>
                <a:cubicBezTo>
                  <a:pt x="14" y="12"/>
                  <a:pt x="14" y="14"/>
                  <a:pt x="14" y="14"/>
                </a:cubicBezTo>
                <a:cubicBezTo>
                  <a:pt x="14" y="16"/>
                  <a:pt x="11" y="14"/>
                  <a:pt x="11" y="14"/>
                </a:cubicBezTo>
                <a:cubicBezTo>
                  <a:pt x="11" y="14"/>
                  <a:pt x="9" y="12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13"/>
                  <a:pt x="3" y="15"/>
                  <a:pt x="4" y="17"/>
                </a:cubicBezTo>
                <a:cubicBezTo>
                  <a:pt x="4" y="18"/>
                  <a:pt x="4" y="20"/>
                  <a:pt x="5" y="20"/>
                </a:cubicBezTo>
                <a:cubicBezTo>
                  <a:pt x="5" y="21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8"/>
                  <a:pt x="2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2" y="41"/>
                  <a:pt x="2" y="41"/>
                  <a:pt x="2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7"/>
                  <a:pt x="21" y="37"/>
                  <a:pt x="23" y="37"/>
                </a:cubicBezTo>
                <a:cubicBezTo>
                  <a:pt x="28" y="37"/>
                  <a:pt x="28" y="34"/>
                  <a:pt x="28" y="34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36" y="19"/>
                  <a:pt x="34" y="17"/>
                  <a:pt x="33" y="16"/>
                </a:cubicBezTo>
                <a:close/>
              </a:path>
            </a:pathLst>
          </a:custGeom>
          <a:solidFill>
            <a:srgbClr val="9D69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33298E7-E982-404E-8FE0-89B2196F009A}"/>
              </a:ext>
            </a:extLst>
          </p:cNvPr>
          <p:cNvSpPr>
            <a:spLocks/>
          </p:cNvSpPr>
          <p:nvPr/>
        </p:nvSpPr>
        <p:spPr bwMode="auto">
          <a:xfrm>
            <a:off x="5370958" y="1360825"/>
            <a:ext cx="12784" cy="3486"/>
          </a:xfrm>
          <a:custGeom>
            <a:avLst/>
            <a:gdLst>
              <a:gd name="T0" fmla="*/ 0 w 12"/>
              <a:gd name="T1" fmla="*/ 0 h 3"/>
              <a:gd name="T2" fmla="*/ 12 w 12"/>
              <a:gd name="T3" fmla="*/ 3 h 3"/>
              <a:gd name="T4" fmla="*/ 12 w 12"/>
              <a:gd name="T5" fmla="*/ 1 h 3"/>
              <a:gd name="T6" fmla="*/ 0 w 12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3">
                <a:moveTo>
                  <a:pt x="0" y="0"/>
                </a:moveTo>
                <a:cubicBezTo>
                  <a:pt x="1" y="1"/>
                  <a:pt x="4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8" y="1"/>
                  <a:pt x="4" y="1"/>
                  <a:pt x="0" y="0"/>
                </a:cubicBezTo>
                <a:close/>
              </a:path>
            </a:pathLst>
          </a:custGeom>
          <a:solidFill>
            <a:srgbClr val="8054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CD09296-053B-4671-869C-22D95FD0425E}"/>
              </a:ext>
            </a:extLst>
          </p:cNvPr>
          <p:cNvSpPr>
            <a:spLocks/>
          </p:cNvSpPr>
          <p:nvPr/>
        </p:nvSpPr>
        <p:spPr bwMode="auto">
          <a:xfrm>
            <a:off x="5391296" y="1349784"/>
            <a:ext cx="4649" cy="4068"/>
          </a:xfrm>
          <a:custGeom>
            <a:avLst/>
            <a:gdLst>
              <a:gd name="T0" fmla="*/ 4 w 4"/>
              <a:gd name="T1" fmla="*/ 3 h 4"/>
              <a:gd name="T2" fmla="*/ 2 w 4"/>
              <a:gd name="T3" fmla="*/ 0 h 4"/>
              <a:gd name="T4" fmla="*/ 0 w 4"/>
              <a:gd name="T5" fmla="*/ 0 h 4"/>
              <a:gd name="T6" fmla="*/ 4 w 4"/>
              <a:gd name="T7" fmla="*/ 4 h 4"/>
              <a:gd name="T8" fmla="*/ 4 w 4"/>
              <a:gd name="T9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3" y="2"/>
                  <a:pt x="2" y="1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" y="2"/>
                  <a:pt x="4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8054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FD4524-28B6-4887-BDFB-104EE380D598}"/>
              </a:ext>
            </a:extLst>
          </p:cNvPr>
          <p:cNvSpPr>
            <a:spLocks/>
          </p:cNvSpPr>
          <p:nvPr/>
        </p:nvSpPr>
        <p:spPr bwMode="auto">
          <a:xfrm>
            <a:off x="5393620" y="1349784"/>
            <a:ext cx="2324" cy="2905"/>
          </a:xfrm>
          <a:custGeom>
            <a:avLst/>
            <a:gdLst>
              <a:gd name="T0" fmla="*/ 2 w 2"/>
              <a:gd name="T1" fmla="*/ 0 h 3"/>
              <a:gd name="T2" fmla="*/ 0 w 2"/>
              <a:gd name="T3" fmla="*/ 0 h 3"/>
              <a:gd name="T4" fmla="*/ 2 w 2"/>
              <a:gd name="T5" fmla="*/ 3 h 3"/>
              <a:gd name="T6" fmla="*/ 2 w 2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1" y="2"/>
                  <a:pt x="2" y="3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1B66DD9-DEF0-48EE-9C0C-AF3F64ED90B2}"/>
              </a:ext>
            </a:extLst>
          </p:cNvPr>
          <p:cNvSpPr>
            <a:spLocks/>
          </p:cNvSpPr>
          <p:nvPr/>
        </p:nvSpPr>
        <p:spPr bwMode="auto">
          <a:xfrm>
            <a:off x="5391296" y="1334676"/>
            <a:ext cx="3486" cy="3486"/>
          </a:xfrm>
          <a:custGeom>
            <a:avLst/>
            <a:gdLst>
              <a:gd name="T0" fmla="*/ 3 w 3"/>
              <a:gd name="T1" fmla="*/ 1 h 3"/>
              <a:gd name="T2" fmla="*/ 1 w 3"/>
              <a:gd name="T3" fmla="*/ 3 h 3"/>
              <a:gd name="T4" fmla="*/ 0 w 3"/>
              <a:gd name="T5" fmla="*/ 2 h 3"/>
              <a:gd name="T6" fmla="*/ 1 w 3"/>
              <a:gd name="T7" fmla="*/ 0 h 3"/>
              <a:gd name="T8" fmla="*/ 3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3" y="1"/>
                </a:moveTo>
                <a:cubicBezTo>
                  <a:pt x="3" y="2"/>
                  <a:pt x="2" y="3"/>
                  <a:pt x="1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2" y="0"/>
                  <a:pt x="2" y="1"/>
                  <a:pt x="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C8F2380-4E62-4761-94B5-0BB48A484B25}"/>
              </a:ext>
            </a:extLst>
          </p:cNvPr>
          <p:cNvSpPr>
            <a:spLocks/>
          </p:cNvSpPr>
          <p:nvPr/>
        </p:nvSpPr>
        <p:spPr bwMode="auto">
          <a:xfrm>
            <a:off x="5358755" y="1360825"/>
            <a:ext cx="28473" cy="16851"/>
          </a:xfrm>
          <a:custGeom>
            <a:avLst/>
            <a:gdLst>
              <a:gd name="T0" fmla="*/ 0 w 49"/>
              <a:gd name="T1" fmla="*/ 17 h 29"/>
              <a:gd name="T2" fmla="*/ 6 w 49"/>
              <a:gd name="T3" fmla="*/ 0 h 29"/>
              <a:gd name="T4" fmla="*/ 49 w 49"/>
              <a:gd name="T5" fmla="*/ 9 h 29"/>
              <a:gd name="T6" fmla="*/ 49 w 49"/>
              <a:gd name="T7" fmla="*/ 29 h 29"/>
              <a:gd name="T8" fmla="*/ 0 w 49"/>
              <a:gd name="T9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29">
                <a:moveTo>
                  <a:pt x="0" y="17"/>
                </a:moveTo>
                <a:lnTo>
                  <a:pt x="6" y="0"/>
                </a:lnTo>
                <a:lnTo>
                  <a:pt x="49" y="9"/>
                </a:lnTo>
                <a:lnTo>
                  <a:pt x="49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5CE7D25-FD88-431F-9C85-170CBD3B66DB}"/>
              </a:ext>
            </a:extLst>
          </p:cNvPr>
          <p:cNvSpPr>
            <a:spLocks/>
          </p:cNvSpPr>
          <p:nvPr/>
        </p:nvSpPr>
        <p:spPr bwMode="auto">
          <a:xfrm>
            <a:off x="5329120" y="1364311"/>
            <a:ext cx="80770" cy="126676"/>
          </a:xfrm>
          <a:custGeom>
            <a:avLst/>
            <a:gdLst>
              <a:gd name="T0" fmla="*/ 31 w 74"/>
              <a:gd name="T1" fmla="*/ 4 h 121"/>
              <a:gd name="T2" fmla="*/ 14 w 74"/>
              <a:gd name="T3" fmla="*/ 24 h 121"/>
              <a:gd name="T4" fmla="*/ 0 w 74"/>
              <a:gd name="T5" fmla="*/ 119 h 121"/>
              <a:gd name="T6" fmla="*/ 68 w 74"/>
              <a:gd name="T7" fmla="*/ 115 h 121"/>
              <a:gd name="T8" fmla="*/ 62 w 74"/>
              <a:gd name="T9" fmla="*/ 16 h 121"/>
              <a:gd name="T10" fmla="*/ 31 w 74"/>
              <a:gd name="T11" fmla="*/ 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121">
                <a:moveTo>
                  <a:pt x="31" y="4"/>
                </a:moveTo>
                <a:cubicBezTo>
                  <a:pt x="17" y="5"/>
                  <a:pt x="14" y="22"/>
                  <a:pt x="14" y="24"/>
                </a:cubicBezTo>
                <a:cubicBezTo>
                  <a:pt x="13" y="49"/>
                  <a:pt x="11" y="118"/>
                  <a:pt x="0" y="119"/>
                </a:cubicBezTo>
                <a:cubicBezTo>
                  <a:pt x="60" y="119"/>
                  <a:pt x="62" y="121"/>
                  <a:pt x="68" y="115"/>
                </a:cubicBezTo>
                <a:cubicBezTo>
                  <a:pt x="74" y="109"/>
                  <a:pt x="62" y="16"/>
                  <a:pt x="62" y="16"/>
                </a:cubicBezTo>
                <a:cubicBezTo>
                  <a:pt x="61" y="0"/>
                  <a:pt x="48" y="3"/>
                  <a:pt x="3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5D9BA1C-25C9-45F6-9A6E-C5E0F37820F0}"/>
              </a:ext>
            </a:extLst>
          </p:cNvPr>
          <p:cNvSpPr>
            <a:spLocks/>
          </p:cNvSpPr>
          <p:nvPr/>
        </p:nvSpPr>
        <p:spPr bwMode="auto">
          <a:xfrm>
            <a:off x="5329120" y="1367217"/>
            <a:ext cx="54622" cy="121446"/>
          </a:xfrm>
          <a:custGeom>
            <a:avLst/>
            <a:gdLst>
              <a:gd name="T0" fmla="*/ 31 w 50"/>
              <a:gd name="T1" fmla="*/ 1 h 116"/>
              <a:gd name="T2" fmla="*/ 14 w 50"/>
              <a:gd name="T3" fmla="*/ 21 h 116"/>
              <a:gd name="T4" fmla="*/ 0 w 50"/>
              <a:gd name="T5" fmla="*/ 116 h 116"/>
              <a:gd name="T6" fmla="*/ 9 w 50"/>
              <a:gd name="T7" fmla="*/ 116 h 116"/>
              <a:gd name="T8" fmla="*/ 8 w 50"/>
              <a:gd name="T9" fmla="*/ 116 h 116"/>
              <a:gd name="T10" fmla="*/ 22 w 50"/>
              <a:gd name="T11" fmla="*/ 31 h 116"/>
              <a:gd name="T12" fmla="*/ 40 w 50"/>
              <a:gd name="T13" fmla="*/ 2 h 116"/>
              <a:gd name="T14" fmla="*/ 49 w 50"/>
              <a:gd name="T15" fmla="*/ 0 h 116"/>
              <a:gd name="T16" fmla="*/ 31 w 50"/>
              <a:gd name="T17" fmla="*/ 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116">
                <a:moveTo>
                  <a:pt x="31" y="1"/>
                </a:moveTo>
                <a:cubicBezTo>
                  <a:pt x="17" y="2"/>
                  <a:pt x="14" y="19"/>
                  <a:pt x="14" y="21"/>
                </a:cubicBezTo>
                <a:cubicBezTo>
                  <a:pt x="13" y="46"/>
                  <a:pt x="11" y="115"/>
                  <a:pt x="0" y="116"/>
                </a:cubicBezTo>
                <a:cubicBezTo>
                  <a:pt x="3" y="116"/>
                  <a:pt x="6" y="116"/>
                  <a:pt x="9" y="116"/>
                </a:cubicBezTo>
                <a:cubicBezTo>
                  <a:pt x="8" y="116"/>
                  <a:pt x="8" y="116"/>
                  <a:pt x="8" y="116"/>
                </a:cubicBezTo>
                <a:cubicBezTo>
                  <a:pt x="20" y="115"/>
                  <a:pt x="21" y="55"/>
                  <a:pt x="22" y="31"/>
                </a:cubicBezTo>
                <a:cubicBezTo>
                  <a:pt x="22" y="29"/>
                  <a:pt x="26" y="3"/>
                  <a:pt x="40" y="2"/>
                </a:cubicBezTo>
                <a:cubicBezTo>
                  <a:pt x="43" y="2"/>
                  <a:pt x="50" y="1"/>
                  <a:pt x="49" y="0"/>
                </a:cubicBezTo>
                <a:cubicBezTo>
                  <a:pt x="44" y="0"/>
                  <a:pt x="38" y="0"/>
                  <a:pt x="31" y="1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261B63-22AA-499C-B4BE-E91EFC20EE19}"/>
              </a:ext>
            </a:extLst>
          </p:cNvPr>
          <p:cNvSpPr>
            <a:spLocks/>
          </p:cNvSpPr>
          <p:nvPr/>
        </p:nvSpPr>
        <p:spPr bwMode="auto">
          <a:xfrm>
            <a:off x="5356431" y="1419514"/>
            <a:ext cx="69149" cy="43000"/>
          </a:xfrm>
          <a:custGeom>
            <a:avLst/>
            <a:gdLst>
              <a:gd name="T0" fmla="*/ 63 w 63"/>
              <a:gd name="T1" fmla="*/ 36 h 41"/>
              <a:gd name="T2" fmla="*/ 57 w 63"/>
              <a:gd name="T3" fmla="*/ 41 h 41"/>
              <a:gd name="T4" fmla="*/ 6 w 63"/>
              <a:gd name="T5" fmla="*/ 41 h 41"/>
              <a:gd name="T6" fmla="*/ 0 w 63"/>
              <a:gd name="T7" fmla="*/ 36 h 41"/>
              <a:gd name="T8" fmla="*/ 0 w 63"/>
              <a:gd name="T9" fmla="*/ 6 h 41"/>
              <a:gd name="T10" fmla="*/ 6 w 63"/>
              <a:gd name="T11" fmla="*/ 0 h 41"/>
              <a:gd name="T12" fmla="*/ 57 w 63"/>
              <a:gd name="T13" fmla="*/ 0 h 41"/>
              <a:gd name="T14" fmla="*/ 63 w 63"/>
              <a:gd name="T15" fmla="*/ 6 h 41"/>
              <a:gd name="T16" fmla="*/ 63 w 63"/>
              <a:gd name="T17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41">
                <a:moveTo>
                  <a:pt x="63" y="36"/>
                </a:moveTo>
                <a:cubicBezTo>
                  <a:pt x="63" y="39"/>
                  <a:pt x="60" y="41"/>
                  <a:pt x="57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1"/>
                  <a:pt x="0" y="39"/>
                  <a:pt x="0" y="3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3"/>
                  <a:pt x="63" y="6"/>
                </a:cubicBezTo>
                <a:lnTo>
                  <a:pt x="63" y="36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8DD9CE3-A0FF-43B5-9DA5-34971C6554B4}"/>
              </a:ext>
            </a:extLst>
          </p:cNvPr>
          <p:cNvSpPr>
            <a:spLocks/>
          </p:cNvSpPr>
          <p:nvPr/>
        </p:nvSpPr>
        <p:spPr bwMode="auto">
          <a:xfrm>
            <a:off x="5411053" y="1456122"/>
            <a:ext cx="15108" cy="15689"/>
          </a:xfrm>
          <a:custGeom>
            <a:avLst/>
            <a:gdLst>
              <a:gd name="T0" fmla="*/ 0 w 14"/>
              <a:gd name="T1" fmla="*/ 10 h 15"/>
              <a:gd name="T2" fmla="*/ 0 w 14"/>
              <a:gd name="T3" fmla="*/ 10 h 15"/>
              <a:gd name="T4" fmla="*/ 1 w 14"/>
              <a:gd name="T5" fmla="*/ 12 h 15"/>
              <a:gd name="T6" fmla="*/ 6 w 14"/>
              <a:gd name="T7" fmla="*/ 15 h 15"/>
              <a:gd name="T8" fmla="*/ 8 w 14"/>
              <a:gd name="T9" fmla="*/ 14 h 15"/>
              <a:gd name="T10" fmla="*/ 9 w 14"/>
              <a:gd name="T11" fmla="*/ 13 h 15"/>
              <a:gd name="T12" fmla="*/ 11 w 14"/>
              <a:gd name="T13" fmla="*/ 12 h 15"/>
              <a:gd name="T14" fmla="*/ 11 w 14"/>
              <a:gd name="T15" fmla="*/ 10 h 15"/>
              <a:gd name="T16" fmla="*/ 13 w 14"/>
              <a:gd name="T17" fmla="*/ 9 h 15"/>
              <a:gd name="T18" fmla="*/ 12 w 14"/>
              <a:gd name="T19" fmla="*/ 6 h 15"/>
              <a:gd name="T20" fmla="*/ 11 w 14"/>
              <a:gd name="T21" fmla="*/ 6 h 15"/>
              <a:gd name="T22" fmla="*/ 13 w 14"/>
              <a:gd name="T23" fmla="*/ 5 h 15"/>
              <a:gd name="T24" fmla="*/ 13 w 14"/>
              <a:gd name="T25" fmla="*/ 3 h 15"/>
              <a:gd name="T26" fmla="*/ 8 w 14"/>
              <a:gd name="T27" fmla="*/ 0 h 15"/>
              <a:gd name="T28" fmla="*/ 6 w 14"/>
              <a:gd name="T29" fmla="*/ 0 h 15"/>
              <a:gd name="T30" fmla="*/ 0 w 14"/>
              <a:gd name="T31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" h="15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1" y="12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8" y="15"/>
                  <a:pt x="8" y="14"/>
                </a:cubicBezTo>
                <a:cubicBezTo>
                  <a:pt x="9" y="14"/>
                  <a:pt x="9" y="13"/>
                  <a:pt x="9" y="13"/>
                </a:cubicBezTo>
                <a:cubicBezTo>
                  <a:pt x="9" y="13"/>
                  <a:pt x="10" y="13"/>
                  <a:pt x="11" y="12"/>
                </a:cubicBezTo>
                <a:cubicBezTo>
                  <a:pt x="11" y="11"/>
                  <a:pt x="11" y="10"/>
                  <a:pt x="11" y="10"/>
                </a:cubicBezTo>
                <a:cubicBezTo>
                  <a:pt x="11" y="10"/>
                  <a:pt x="12" y="10"/>
                  <a:pt x="13" y="9"/>
                </a:cubicBezTo>
                <a:cubicBezTo>
                  <a:pt x="13" y="8"/>
                  <a:pt x="13" y="7"/>
                  <a:pt x="12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6"/>
                  <a:pt x="13" y="6"/>
                  <a:pt x="13" y="5"/>
                </a:cubicBezTo>
                <a:cubicBezTo>
                  <a:pt x="14" y="4"/>
                  <a:pt x="14" y="3"/>
                  <a:pt x="13" y="3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6" y="0"/>
                  <a:pt x="6" y="0"/>
                </a:cubicBezTo>
                <a:cubicBezTo>
                  <a:pt x="2" y="2"/>
                  <a:pt x="0" y="10"/>
                  <a:pt x="0" y="10"/>
                </a:cubicBezTo>
                <a:close/>
              </a:path>
            </a:pathLst>
          </a:custGeom>
          <a:solidFill>
            <a:srgbClr val="9D69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0921E25-0719-4376-8F58-1B282C0D799E}"/>
              </a:ext>
            </a:extLst>
          </p:cNvPr>
          <p:cNvSpPr>
            <a:spLocks/>
          </p:cNvSpPr>
          <p:nvPr/>
        </p:nvSpPr>
        <p:spPr bwMode="auto">
          <a:xfrm>
            <a:off x="5412215" y="1453217"/>
            <a:ext cx="12203" cy="4068"/>
          </a:xfrm>
          <a:custGeom>
            <a:avLst/>
            <a:gdLst>
              <a:gd name="T0" fmla="*/ 0 w 11"/>
              <a:gd name="T1" fmla="*/ 2 h 4"/>
              <a:gd name="T2" fmla="*/ 2 w 11"/>
              <a:gd name="T3" fmla="*/ 0 h 4"/>
              <a:gd name="T4" fmla="*/ 10 w 11"/>
              <a:gd name="T5" fmla="*/ 0 h 4"/>
              <a:gd name="T6" fmla="*/ 11 w 11"/>
              <a:gd name="T7" fmla="*/ 2 h 4"/>
              <a:gd name="T8" fmla="*/ 11 w 11"/>
              <a:gd name="T9" fmla="*/ 2 h 4"/>
              <a:gd name="T10" fmla="*/ 10 w 11"/>
              <a:gd name="T11" fmla="*/ 4 h 4"/>
              <a:gd name="T12" fmla="*/ 2 w 11"/>
              <a:gd name="T13" fmla="*/ 4 h 4"/>
              <a:gd name="T14" fmla="*/ 0 w 11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1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3"/>
                  <a:pt x="10" y="4"/>
                  <a:pt x="10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9D69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E86303E-F2C5-488E-B7C8-8FFB2566AB73}"/>
              </a:ext>
            </a:extLst>
          </p:cNvPr>
          <p:cNvSpPr>
            <a:spLocks/>
          </p:cNvSpPr>
          <p:nvPr/>
        </p:nvSpPr>
        <p:spPr bwMode="auto">
          <a:xfrm>
            <a:off x="5358755" y="1380001"/>
            <a:ext cx="62176" cy="87743"/>
          </a:xfrm>
          <a:custGeom>
            <a:avLst/>
            <a:gdLst>
              <a:gd name="T0" fmla="*/ 48 w 57"/>
              <a:gd name="T1" fmla="*/ 84 h 84"/>
              <a:gd name="T2" fmla="*/ 42 w 57"/>
              <a:gd name="T3" fmla="*/ 82 h 84"/>
              <a:gd name="T4" fmla="*/ 18 w 57"/>
              <a:gd name="T5" fmla="*/ 59 h 84"/>
              <a:gd name="T6" fmla="*/ 1 w 57"/>
              <a:gd name="T7" fmla="*/ 11 h 84"/>
              <a:gd name="T8" fmla="*/ 6 w 57"/>
              <a:gd name="T9" fmla="*/ 1 h 84"/>
              <a:gd name="T10" fmla="*/ 16 w 57"/>
              <a:gd name="T11" fmla="*/ 6 h 84"/>
              <a:gd name="T12" fmla="*/ 32 w 57"/>
              <a:gd name="T13" fmla="*/ 50 h 84"/>
              <a:gd name="T14" fmla="*/ 53 w 57"/>
              <a:gd name="T15" fmla="*/ 70 h 84"/>
              <a:gd name="T16" fmla="*/ 54 w 57"/>
              <a:gd name="T17" fmla="*/ 81 h 84"/>
              <a:gd name="T18" fmla="*/ 48 w 57"/>
              <a:gd name="T1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84">
                <a:moveTo>
                  <a:pt x="48" y="84"/>
                </a:moveTo>
                <a:cubicBezTo>
                  <a:pt x="46" y="84"/>
                  <a:pt x="44" y="83"/>
                  <a:pt x="42" y="82"/>
                </a:cubicBezTo>
                <a:cubicBezTo>
                  <a:pt x="18" y="59"/>
                  <a:pt x="18" y="59"/>
                  <a:pt x="18" y="59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7"/>
                  <a:pt x="2" y="2"/>
                  <a:pt x="6" y="1"/>
                </a:cubicBezTo>
                <a:cubicBezTo>
                  <a:pt x="10" y="0"/>
                  <a:pt x="15" y="2"/>
                  <a:pt x="16" y="6"/>
                </a:cubicBezTo>
                <a:cubicBezTo>
                  <a:pt x="32" y="50"/>
                  <a:pt x="32" y="50"/>
                  <a:pt x="32" y="50"/>
                </a:cubicBezTo>
                <a:cubicBezTo>
                  <a:pt x="53" y="70"/>
                  <a:pt x="53" y="70"/>
                  <a:pt x="53" y="70"/>
                </a:cubicBezTo>
                <a:cubicBezTo>
                  <a:pt x="57" y="73"/>
                  <a:pt x="57" y="78"/>
                  <a:pt x="54" y="81"/>
                </a:cubicBezTo>
                <a:cubicBezTo>
                  <a:pt x="52" y="83"/>
                  <a:pt x="50" y="84"/>
                  <a:pt x="4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78B9B39-CEFF-495C-8297-7FFBC9C65ED1}"/>
              </a:ext>
            </a:extLst>
          </p:cNvPr>
          <p:cNvSpPr>
            <a:spLocks/>
          </p:cNvSpPr>
          <p:nvPr/>
        </p:nvSpPr>
        <p:spPr bwMode="auto">
          <a:xfrm>
            <a:off x="5358755" y="1381744"/>
            <a:ext cx="55784" cy="86000"/>
          </a:xfrm>
          <a:custGeom>
            <a:avLst/>
            <a:gdLst>
              <a:gd name="T0" fmla="*/ 48 w 51"/>
              <a:gd name="T1" fmla="*/ 76 h 82"/>
              <a:gd name="T2" fmla="*/ 23 w 51"/>
              <a:gd name="T3" fmla="*/ 53 h 82"/>
              <a:gd name="T4" fmla="*/ 5 w 51"/>
              <a:gd name="T5" fmla="*/ 2 h 82"/>
              <a:gd name="T6" fmla="*/ 4 w 51"/>
              <a:gd name="T7" fmla="*/ 0 h 82"/>
              <a:gd name="T8" fmla="*/ 1 w 51"/>
              <a:gd name="T9" fmla="*/ 9 h 82"/>
              <a:gd name="T10" fmla="*/ 18 w 51"/>
              <a:gd name="T11" fmla="*/ 57 h 82"/>
              <a:gd name="T12" fmla="*/ 42 w 51"/>
              <a:gd name="T13" fmla="*/ 80 h 82"/>
              <a:gd name="T14" fmla="*/ 48 w 51"/>
              <a:gd name="T15" fmla="*/ 82 h 82"/>
              <a:gd name="T16" fmla="*/ 51 w 51"/>
              <a:gd name="T17" fmla="*/ 81 h 82"/>
              <a:gd name="T18" fmla="*/ 48 w 51"/>
              <a:gd name="T19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2">
                <a:moveTo>
                  <a:pt x="48" y="76"/>
                </a:moveTo>
                <a:cubicBezTo>
                  <a:pt x="23" y="53"/>
                  <a:pt x="23" y="53"/>
                  <a:pt x="23" y="53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5" y="1"/>
                  <a:pt x="4" y="0"/>
                </a:cubicBezTo>
                <a:cubicBezTo>
                  <a:pt x="1" y="2"/>
                  <a:pt x="0" y="6"/>
                  <a:pt x="1" y="9"/>
                </a:cubicBezTo>
                <a:cubicBezTo>
                  <a:pt x="18" y="57"/>
                  <a:pt x="18" y="57"/>
                  <a:pt x="18" y="57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1"/>
                  <a:pt x="46" y="82"/>
                  <a:pt x="48" y="82"/>
                </a:cubicBezTo>
                <a:cubicBezTo>
                  <a:pt x="49" y="82"/>
                  <a:pt x="50" y="82"/>
                  <a:pt x="51" y="81"/>
                </a:cubicBezTo>
                <a:cubicBezTo>
                  <a:pt x="51" y="79"/>
                  <a:pt x="50" y="78"/>
                  <a:pt x="48" y="7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97EA5ED-EE26-4DF0-A81C-0605CED7BE64}"/>
              </a:ext>
            </a:extLst>
          </p:cNvPr>
          <p:cNvSpPr>
            <a:spLocks/>
          </p:cNvSpPr>
          <p:nvPr/>
        </p:nvSpPr>
        <p:spPr bwMode="auto">
          <a:xfrm>
            <a:off x="5340161" y="1302717"/>
            <a:ext cx="58108" cy="55203"/>
          </a:xfrm>
          <a:custGeom>
            <a:avLst/>
            <a:gdLst>
              <a:gd name="T0" fmla="*/ 49 w 53"/>
              <a:gd name="T1" fmla="*/ 11 h 53"/>
              <a:gd name="T2" fmla="*/ 42 w 53"/>
              <a:gd name="T3" fmla="*/ 6 h 53"/>
              <a:gd name="T4" fmla="*/ 40 w 53"/>
              <a:gd name="T5" fmla="*/ 6 h 53"/>
              <a:gd name="T6" fmla="*/ 33 w 53"/>
              <a:gd name="T7" fmla="*/ 1 h 53"/>
              <a:gd name="T8" fmla="*/ 29 w 53"/>
              <a:gd name="T9" fmla="*/ 3 h 53"/>
              <a:gd name="T10" fmla="*/ 23 w 53"/>
              <a:gd name="T11" fmla="*/ 0 h 53"/>
              <a:gd name="T12" fmla="*/ 15 w 53"/>
              <a:gd name="T13" fmla="*/ 4 h 53"/>
              <a:gd name="T14" fmla="*/ 14 w 53"/>
              <a:gd name="T15" fmla="*/ 4 h 53"/>
              <a:gd name="T16" fmla="*/ 6 w 53"/>
              <a:gd name="T17" fmla="*/ 12 h 53"/>
              <a:gd name="T18" fmla="*/ 6 w 53"/>
              <a:gd name="T19" fmla="*/ 13 h 53"/>
              <a:gd name="T20" fmla="*/ 0 w 53"/>
              <a:gd name="T21" fmla="*/ 21 h 53"/>
              <a:gd name="T22" fmla="*/ 1 w 53"/>
              <a:gd name="T23" fmla="*/ 25 h 53"/>
              <a:gd name="T24" fmla="*/ 0 w 53"/>
              <a:gd name="T25" fmla="*/ 30 h 53"/>
              <a:gd name="T26" fmla="*/ 4 w 53"/>
              <a:gd name="T27" fmla="*/ 37 h 53"/>
              <a:gd name="T28" fmla="*/ 4 w 53"/>
              <a:gd name="T29" fmla="*/ 38 h 53"/>
              <a:gd name="T30" fmla="*/ 3 w 53"/>
              <a:gd name="T31" fmla="*/ 39 h 53"/>
              <a:gd name="T32" fmla="*/ 11 w 53"/>
              <a:gd name="T33" fmla="*/ 48 h 53"/>
              <a:gd name="T34" fmla="*/ 11 w 53"/>
              <a:gd name="T35" fmla="*/ 48 h 53"/>
              <a:gd name="T36" fmla="*/ 16 w 53"/>
              <a:gd name="T37" fmla="*/ 52 h 53"/>
              <a:gd name="T38" fmla="*/ 19 w 53"/>
              <a:gd name="T39" fmla="*/ 52 h 53"/>
              <a:gd name="T40" fmla="*/ 22 w 53"/>
              <a:gd name="T41" fmla="*/ 53 h 53"/>
              <a:gd name="T42" fmla="*/ 22 w 53"/>
              <a:gd name="T43" fmla="*/ 53 h 53"/>
              <a:gd name="T44" fmla="*/ 22 w 53"/>
              <a:gd name="T45" fmla="*/ 53 h 53"/>
              <a:gd name="T46" fmla="*/ 26 w 53"/>
              <a:gd name="T47" fmla="*/ 50 h 53"/>
              <a:gd name="T48" fmla="*/ 31 w 53"/>
              <a:gd name="T49" fmla="*/ 49 h 53"/>
              <a:gd name="T50" fmla="*/ 31 w 53"/>
              <a:gd name="T51" fmla="*/ 40 h 53"/>
              <a:gd name="T52" fmla="*/ 38 w 53"/>
              <a:gd name="T53" fmla="*/ 39 h 53"/>
              <a:gd name="T54" fmla="*/ 38 w 53"/>
              <a:gd name="T55" fmla="*/ 31 h 53"/>
              <a:gd name="T56" fmla="*/ 43 w 53"/>
              <a:gd name="T57" fmla="*/ 30 h 53"/>
              <a:gd name="T58" fmla="*/ 45 w 53"/>
              <a:gd name="T59" fmla="*/ 26 h 53"/>
              <a:gd name="T60" fmla="*/ 49 w 53"/>
              <a:gd name="T61" fmla="*/ 26 h 53"/>
              <a:gd name="T62" fmla="*/ 49 w 53"/>
              <a:gd name="T63" fmla="*/ 26 h 53"/>
              <a:gd name="T64" fmla="*/ 53 w 53"/>
              <a:gd name="T65" fmla="*/ 17 h 53"/>
              <a:gd name="T66" fmla="*/ 49 w 53"/>
              <a:gd name="T67" fmla="*/ 1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" h="53">
                <a:moveTo>
                  <a:pt x="49" y="11"/>
                </a:moveTo>
                <a:cubicBezTo>
                  <a:pt x="48" y="8"/>
                  <a:pt x="45" y="6"/>
                  <a:pt x="42" y="6"/>
                </a:cubicBezTo>
                <a:cubicBezTo>
                  <a:pt x="41" y="6"/>
                  <a:pt x="41" y="6"/>
                  <a:pt x="40" y="6"/>
                </a:cubicBezTo>
                <a:cubicBezTo>
                  <a:pt x="39" y="3"/>
                  <a:pt x="36" y="1"/>
                  <a:pt x="33" y="1"/>
                </a:cubicBezTo>
                <a:cubicBezTo>
                  <a:pt x="32" y="1"/>
                  <a:pt x="30" y="2"/>
                  <a:pt x="29" y="3"/>
                </a:cubicBezTo>
                <a:cubicBezTo>
                  <a:pt x="27" y="1"/>
                  <a:pt x="25" y="0"/>
                  <a:pt x="23" y="0"/>
                </a:cubicBezTo>
                <a:cubicBezTo>
                  <a:pt x="19" y="0"/>
                  <a:pt x="16" y="2"/>
                  <a:pt x="15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4"/>
                  <a:pt x="6" y="8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4"/>
                  <a:pt x="0" y="17"/>
                  <a:pt x="0" y="21"/>
                </a:cubicBezTo>
                <a:cubicBezTo>
                  <a:pt x="0" y="22"/>
                  <a:pt x="1" y="24"/>
                  <a:pt x="1" y="25"/>
                </a:cubicBezTo>
                <a:cubicBezTo>
                  <a:pt x="0" y="26"/>
                  <a:pt x="0" y="28"/>
                  <a:pt x="0" y="30"/>
                </a:cubicBezTo>
                <a:cubicBezTo>
                  <a:pt x="0" y="33"/>
                  <a:pt x="1" y="36"/>
                  <a:pt x="4" y="37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3" y="39"/>
                  <a:pt x="3" y="39"/>
                </a:cubicBezTo>
                <a:cubicBezTo>
                  <a:pt x="3" y="44"/>
                  <a:pt x="7" y="47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50"/>
                  <a:pt x="14" y="52"/>
                  <a:pt x="16" y="52"/>
                </a:cubicBezTo>
                <a:cubicBezTo>
                  <a:pt x="17" y="52"/>
                  <a:pt x="18" y="52"/>
                  <a:pt x="19" y="52"/>
                </a:cubicBezTo>
                <a:cubicBezTo>
                  <a:pt x="20" y="52"/>
                  <a:pt x="21" y="53"/>
                  <a:pt x="22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4" y="52"/>
                  <a:pt x="25" y="51"/>
                  <a:pt x="26" y="50"/>
                </a:cubicBezTo>
                <a:cubicBezTo>
                  <a:pt x="27" y="50"/>
                  <a:pt x="29" y="50"/>
                  <a:pt x="31" y="49"/>
                </a:cubicBezTo>
                <a:cubicBezTo>
                  <a:pt x="39" y="46"/>
                  <a:pt x="32" y="45"/>
                  <a:pt x="31" y="40"/>
                </a:cubicBezTo>
                <a:cubicBezTo>
                  <a:pt x="31" y="35"/>
                  <a:pt x="36" y="40"/>
                  <a:pt x="38" y="39"/>
                </a:cubicBezTo>
                <a:cubicBezTo>
                  <a:pt x="40" y="39"/>
                  <a:pt x="38" y="35"/>
                  <a:pt x="38" y="31"/>
                </a:cubicBezTo>
                <a:cubicBezTo>
                  <a:pt x="37" y="27"/>
                  <a:pt x="39" y="30"/>
                  <a:pt x="43" y="30"/>
                </a:cubicBezTo>
                <a:cubicBezTo>
                  <a:pt x="46" y="29"/>
                  <a:pt x="46" y="28"/>
                  <a:pt x="45" y="26"/>
                </a:cubicBezTo>
                <a:cubicBezTo>
                  <a:pt x="47" y="26"/>
                  <a:pt x="48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52" y="24"/>
                  <a:pt x="53" y="20"/>
                  <a:pt x="53" y="17"/>
                </a:cubicBezTo>
                <a:cubicBezTo>
                  <a:pt x="52" y="14"/>
                  <a:pt x="51" y="13"/>
                  <a:pt x="49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ECB4327E-18B9-4765-854F-08F1AAD4F205}"/>
              </a:ext>
            </a:extLst>
          </p:cNvPr>
          <p:cNvSpPr>
            <a:spLocks/>
          </p:cNvSpPr>
          <p:nvPr/>
        </p:nvSpPr>
        <p:spPr bwMode="auto">
          <a:xfrm>
            <a:off x="5333769" y="1292838"/>
            <a:ext cx="65081" cy="49392"/>
          </a:xfrm>
          <a:custGeom>
            <a:avLst/>
            <a:gdLst>
              <a:gd name="T0" fmla="*/ 60 w 60"/>
              <a:gd name="T1" fmla="*/ 26 h 47"/>
              <a:gd name="T2" fmla="*/ 59 w 60"/>
              <a:gd name="T3" fmla="*/ 21 h 47"/>
              <a:gd name="T4" fmla="*/ 22 w 60"/>
              <a:gd name="T5" fmla="*/ 6 h 47"/>
              <a:gd name="T6" fmla="*/ 6 w 60"/>
              <a:gd name="T7" fmla="*/ 43 h 47"/>
              <a:gd name="T8" fmla="*/ 8 w 60"/>
              <a:gd name="T9" fmla="*/ 47 h 47"/>
              <a:gd name="T10" fmla="*/ 60 w 60"/>
              <a:gd name="T11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47">
                <a:moveTo>
                  <a:pt x="60" y="26"/>
                </a:moveTo>
                <a:cubicBezTo>
                  <a:pt x="60" y="24"/>
                  <a:pt x="59" y="23"/>
                  <a:pt x="59" y="21"/>
                </a:cubicBezTo>
                <a:cubicBezTo>
                  <a:pt x="53" y="7"/>
                  <a:pt x="36" y="0"/>
                  <a:pt x="22" y="6"/>
                </a:cubicBezTo>
                <a:cubicBezTo>
                  <a:pt x="7" y="12"/>
                  <a:pt x="0" y="29"/>
                  <a:pt x="6" y="43"/>
                </a:cubicBezTo>
                <a:cubicBezTo>
                  <a:pt x="7" y="44"/>
                  <a:pt x="7" y="46"/>
                  <a:pt x="8" y="47"/>
                </a:cubicBezTo>
                <a:lnTo>
                  <a:pt x="60" y="26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0FE97C3-9311-4F52-BA95-2DFF44BAE2D9}"/>
              </a:ext>
            </a:extLst>
          </p:cNvPr>
          <p:cNvSpPr>
            <a:spLocks/>
          </p:cNvSpPr>
          <p:nvPr/>
        </p:nvSpPr>
        <p:spPr bwMode="auto">
          <a:xfrm>
            <a:off x="5353526" y="1292838"/>
            <a:ext cx="45324" cy="29635"/>
          </a:xfrm>
          <a:custGeom>
            <a:avLst/>
            <a:gdLst>
              <a:gd name="T0" fmla="*/ 34 w 42"/>
              <a:gd name="T1" fmla="*/ 24 h 28"/>
              <a:gd name="T2" fmla="*/ 35 w 42"/>
              <a:gd name="T3" fmla="*/ 28 h 28"/>
              <a:gd name="T4" fmla="*/ 42 w 42"/>
              <a:gd name="T5" fmla="*/ 26 h 28"/>
              <a:gd name="T6" fmla="*/ 41 w 42"/>
              <a:gd name="T7" fmla="*/ 21 h 28"/>
              <a:gd name="T8" fmla="*/ 4 w 42"/>
              <a:gd name="T9" fmla="*/ 6 h 28"/>
              <a:gd name="T10" fmla="*/ 0 w 42"/>
              <a:gd name="T11" fmla="*/ 8 h 28"/>
              <a:gd name="T12" fmla="*/ 34 w 42"/>
              <a:gd name="T13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28">
                <a:moveTo>
                  <a:pt x="34" y="24"/>
                </a:moveTo>
                <a:cubicBezTo>
                  <a:pt x="34" y="26"/>
                  <a:pt x="34" y="27"/>
                  <a:pt x="35" y="28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4"/>
                  <a:pt x="41" y="23"/>
                  <a:pt x="41" y="21"/>
                </a:cubicBezTo>
                <a:cubicBezTo>
                  <a:pt x="35" y="7"/>
                  <a:pt x="18" y="0"/>
                  <a:pt x="4" y="6"/>
                </a:cubicBezTo>
                <a:cubicBezTo>
                  <a:pt x="2" y="7"/>
                  <a:pt x="1" y="7"/>
                  <a:pt x="0" y="8"/>
                </a:cubicBezTo>
                <a:cubicBezTo>
                  <a:pt x="14" y="4"/>
                  <a:pt x="28" y="11"/>
                  <a:pt x="34" y="24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698C06E-7CDB-4257-826B-F25A1ED3F4D0}"/>
              </a:ext>
            </a:extLst>
          </p:cNvPr>
          <p:cNvSpPr>
            <a:spLocks/>
          </p:cNvSpPr>
          <p:nvPr/>
        </p:nvSpPr>
        <p:spPr bwMode="auto">
          <a:xfrm>
            <a:off x="5336093" y="1300393"/>
            <a:ext cx="21500" cy="41838"/>
          </a:xfrm>
          <a:custGeom>
            <a:avLst/>
            <a:gdLst>
              <a:gd name="T0" fmla="*/ 20 w 20"/>
              <a:gd name="T1" fmla="*/ 0 h 40"/>
              <a:gd name="T2" fmla="*/ 16 w 20"/>
              <a:gd name="T3" fmla="*/ 1 h 40"/>
              <a:gd name="T4" fmla="*/ 3 w 20"/>
              <a:gd name="T5" fmla="*/ 30 h 40"/>
              <a:gd name="T6" fmla="*/ 3 w 20"/>
              <a:gd name="T7" fmla="*/ 30 h 40"/>
              <a:gd name="T8" fmla="*/ 3 w 20"/>
              <a:gd name="T9" fmla="*/ 31 h 40"/>
              <a:gd name="T10" fmla="*/ 4 w 20"/>
              <a:gd name="T11" fmla="*/ 36 h 40"/>
              <a:gd name="T12" fmla="*/ 6 w 20"/>
              <a:gd name="T13" fmla="*/ 40 h 40"/>
              <a:gd name="T14" fmla="*/ 10 w 20"/>
              <a:gd name="T15" fmla="*/ 38 h 40"/>
              <a:gd name="T16" fmla="*/ 13 w 20"/>
              <a:gd name="T17" fmla="*/ 37 h 40"/>
              <a:gd name="T18" fmla="*/ 11 w 20"/>
              <a:gd name="T19" fmla="*/ 33 h 40"/>
              <a:gd name="T20" fmla="*/ 20 w 20"/>
              <a:gd name="T2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40">
                <a:moveTo>
                  <a:pt x="20" y="0"/>
                </a:moveTo>
                <a:cubicBezTo>
                  <a:pt x="18" y="0"/>
                  <a:pt x="17" y="1"/>
                  <a:pt x="16" y="1"/>
                </a:cubicBezTo>
                <a:cubicBezTo>
                  <a:pt x="6" y="7"/>
                  <a:pt x="0" y="19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3"/>
                  <a:pt x="4" y="34"/>
                  <a:pt x="4" y="36"/>
                </a:cubicBezTo>
                <a:cubicBezTo>
                  <a:pt x="5" y="37"/>
                  <a:pt x="6" y="39"/>
                  <a:pt x="6" y="40"/>
                </a:cubicBezTo>
                <a:cubicBezTo>
                  <a:pt x="10" y="38"/>
                  <a:pt x="10" y="38"/>
                  <a:pt x="10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6"/>
                  <a:pt x="12" y="34"/>
                  <a:pt x="11" y="33"/>
                </a:cubicBezTo>
                <a:cubicBezTo>
                  <a:pt x="6" y="21"/>
                  <a:pt x="10" y="8"/>
                  <a:pt x="20" y="0"/>
                </a:cubicBezTo>
                <a:close/>
              </a:path>
            </a:pathLst>
          </a:custGeom>
          <a:solidFill>
            <a:srgbClr val="F08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6E056CD-74F6-4D77-BB5F-ADD1727F6E74}"/>
              </a:ext>
            </a:extLst>
          </p:cNvPr>
          <p:cNvSpPr>
            <a:spLocks/>
          </p:cNvSpPr>
          <p:nvPr/>
        </p:nvSpPr>
        <p:spPr bwMode="auto">
          <a:xfrm>
            <a:off x="5336093" y="1313176"/>
            <a:ext cx="66243" cy="30216"/>
          </a:xfrm>
          <a:custGeom>
            <a:avLst/>
            <a:gdLst>
              <a:gd name="T0" fmla="*/ 58 w 61"/>
              <a:gd name="T1" fmla="*/ 0 h 29"/>
              <a:gd name="T2" fmla="*/ 1 w 61"/>
              <a:gd name="T3" fmla="*/ 23 h 29"/>
              <a:gd name="T4" fmla="*/ 1 w 61"/>
              <a:gd name="T5" fmla="*/ 27 h 29"/>
              <a:gd name="T6" fmla="*/ 3 w 61"/>
              <a:gd name="T7" fmla="*/ 29 h 29"/>
              <a:gd name="T8" fmla="*/ 61 w 61"/>
              <a:gd name="T9" fmla="*/ 5 h 29"/>
              <a:gd name="T10" fmla="*/ 61 w 61"/>
              <a:gd name="T11" fmla="*/ 2 h 29"/>
              <a:gd name="T12" fmla="*/ 58 w 61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29">
                <a:moveTo>
                  <a:pt x="58" y="0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0" y="25"/>
                  <a:pt x="1" y="27"/>
                </a:cubicBezTo>
                <a:cubicBezTo>
                  <a:pt x="2" y="28"/>
                  <a:pt x="3" y="29"/>
                  <a:pt x="3" y="29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4"/>
                  <a:pt x="61" y="2"/>
                </a:cubicBezTo>
                <a:cubicBezTo>
                  <a:pt x="60" y="0"/>
                  <a:pt x="58" y="0"/>
                  <a:pt x="58" y="0"/>
                </a:cubicBez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4E97C0A-EDC1-4B41-A216-8FE29BED050D}"/>
              </a:ext>
            </a:extLst>
          </p:cNvPr>
          <p:cNvSpPr>
            <a:spLocks noEditPoints="1"/>
          </p:cNvSpPr>
          <p:nvPr/>
        </p:nvSpPr>
        <p:spPr bwMode="auto">
          <a:xfrm>
            <a:off x="5200702" y="1619406"/>
            <a:ext cx="194081" cy="228946"/>
          </a:xfrm>
          <a:custGeom>
            <a:avLst/>
            <a:gdLst>
              <a:gd name="T0" fmla="*/ 100 w 178"/>
              <a:gd name="T1" fmla="*/ 161 h 219"/>
              <a:gd name="T2" fmla="*/ 175 w 178"/>
              <a:gd name="T3" fmla="*/ 114 h 219"/>
              <a:gd name="T4" fmla="*/ 176 w 178"/>
              <a:gd name="T5" fmla="*/ 113 h 219"/>
              <a:gd name="T6" fmla="*/ 176 w 178"/>
              <a:gd name="T7" fmla="*/ 113 h 219"/>
              <a:gd name="T8" fmla="*/ 177 w 178"/>
              <a:gd name="T9" fmla="*/ 112 h 219"/>
              <a:gd name="T10" fmla="*/ 177 w 178"/>
              <a:gd name="T11" fmla="*/ 110 h 219"/>
              <a:gd name="T12" fmla="*/ 177 w 178"/>
              <a:gd name="T13" fmla="*/ 109 h 219"/>
              <a:gd name="T14" fmla="*/ 177 w 178"/>
              <a:gd name="T15" fmla="*/ 108 h 219"/>
              <a:gd name="T16" fmla="*/ 176 w 178"/>
              <a:gd name="T17" fmla="*/ 107 h 219"/>
              <a:gd name="T18" fmla="*/ 176 w 178"/>
              <a:gd name="T19" fmla="*/ 107 h 219"/>
              <a:gd name="T20" fmla="*/ 175 w 178"/>
              <a:gd name="T21" fmla="*/ 106 h 219"/>
              <a:gd name="T22" fmla="*/ 174 w 178"/>
              <a:gd name="T23" fmla="*/ 105 h 219"/>
              <a:gd name="T24" fmla="*/ 100 w 178"/>
              <a:gd name="T25" fmla="*/ 58 h 219"/>
              <a:gd name="T26" fmla="*/ 176 w 178"/>
              <a:gd name="T27" fmla="*/ 3 h 219"/>
              <a:gd name="T28" fmla="*/ 89 w 178"/>
              <a:gd name="T29" fmla="*/ 51 h 219"/>
              <a:gd name="T30" fmla="*/ 2 w 178"/>
              <a:gd name="T31" fmla="*/ 3 h 219"/>
              <a:gd name="T32" fmla="*/ 78 w 178"/>
              <a:gd name="T33" fmla="*/ 58 h 219"/>
              <a:gd name="T34" fmla="*/ 3 w 178"/>
              <a:gd name="T35" fmla="*/ 105 h 219"/>
              <a:gd name="T36" fmla="*/ 2 w 178"/>
              <a:gd name="T37" fmla="*/ 106 h 219"/>
              <a:gd name="T38" fmla="*/ 2 w 178"/>
              <a:gd name="T39" fmla="*/ 107 h 219"/>
              <a:gd name="T40" fmla="*/ 2 w 178"/>
              <a:gd name="T41" fmla="*/ 107 h 219"/>
              <a:gd name="T42" fmla="*/ 1 w 178"/>
              <a:gd name="T43" fmla="*/ 108 h 219"/>
              <a:gd name="T44" fmla="*/ 1 w 178"/>
              <a:gd name="T45" fmla="*/ 109 h 219"/>
              <a:gd name="T46" fmla="*/ 1 w 178"/>
              <a:gd name="T47" fmla="*/ 110 h 219"/>
              <a:gd name="T48" fmla="*/ 1 w 178"/>
              <a:gd name="T49" fmla="*/ 112 h 219"/>
              <a:gd name="T50" fmla="*/ 1 w 178"/>
              <a:gd name="T51" fmla="*/ 113 h 219"/>
              <a:gd name="T52" fmla="*/ 2 w 178"/>
              <a:gd name="T53" fmla="*/ 113 h 219"/>
              <a:gd name="T54" fmla="*/ 3 w 178"/>
              <a:gd name="T55" fmla="*/ 114 h 219"/>
              <a:gd name="T56" fmla="*/ 78 w 178"/>
              <a:gd name="T57" fmla="*/ 161 h 219"/>
              <a:gd name="T58" fmla="*/ 2 w 178"/>
              <a:gd name="T59" fmla="*/ 216 h 219"/>
              <a:gd name="T60" fmla="*/ 10 w 178"/>
              <a:gd name="T61" fmla="*/ 218 h 219"/>
              <a:gd name="T62" fmla="*/ 168 w 178"/>
              <a:gd name="T63" fmla="*/ 218 h 219"/>
              <a:gd name="T64" fmla="*/ 176 w 178"/>
              <a:gd name="T65" fmla="*/ 216 h 219"/>
              <a:gd name="T66" fmla="*/ 18 w 178"/>
              <a:gd name="T67" fmla="*/ 110 h 219"/>
              <a:gd name="T68" fmla="*/ 160 w 178"/>
              <a:gd name="T69" fmla="*/ 110 h 219"/>
              <a:gd name="T70" fmla="*/ 18 w 178"/>
              <a:gd name="T71" fmla="*/ 11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8" h="219">
                <a:moveTo>
                  <a:pt x="174" y="208"/>
                </a:moveTo>
                <a:cubicBezTo>
                  <a:pt x="100" y="161"/>
                  <a:pt x="100" y="161"/>
                  <a:pt x="100" y="161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75" y="114"/>
                  <a:pt x="175" y="114"/>
                  <a:pt x="175" y="114"/>
                </a:cubicBezTo>
                <a:cubicBezTo>
                  <a:pt x="175" y="114"/>
                  <a:pt x="175" y="114"/>
                  <a:pt x="175" y="114"/>
                </a:cubicBezTo>
                <a:cubicBezTo>
                  <a:pt x="175" y="114"/>
                  <a:pt x="176" y="114"/>
                  <a:pt x="176" y="113"/>
                </a:cubicBezTo>
                <a:cubicBezTo>
                  <a:pt x="176" y="113"/>
                  <a:pt x="176" y="113"/>
                  <a:pt x="176" y="113"/>
                </a:cubicBezTo>
                <a:cubicBezTo>
                  <a:pt x="176" y="113"/>
                  <a:pt x="176" y="113"/>
                  <a:pt x="176" y="113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110"/>
                  <a:pt x="177" y="110"/>
                  <a:pt x="177" y="110"/>
                </a:cubicBezTo>
                <a:cubicBezTo>
                  <a:pt x="177" y="110"/>
                  <a:pt x="177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08"/>
                  <a:pt x="177" y="108"/>
                  <a:pt x="177" y="108"/>
                </a:cubicBezTo>
                <a:cubicBezTo>
                  <a:pt x="177" y="108"/>
                  <a:pt x="177" y="108"/>
                  <a:pt x="177" y="108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105"/>
                  <a:pt x="175" y="105"/>
                  <a:pt x="175" y="105"/>
                </a:cubicBezTo>
                <a:cubicBezTo>
                  <a:pt x="174" y="105"/>
                  <a:pt x="174" y="105"/>
                  <a:pt x="174" y="105"/>
                </a:cubicBezTo>
                <a:cubicBezTo>
                  <a:pt x="174" y="105"/>
                  <a:pt x="174" y="105"/>
                  <a:pt x="174" y="105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74" y="12"/>
                  <a:pt x="174" y="12"/>
                  <a:pt x="174" y="12"/>
                </a:cubicBezTo>
                <a:cubicBezTo>
                  <a:pt x="177" y="10"/>
                  <a:pt x="178" y="6"/>
                  <a:pt x="176" y="3"/>
                </a:cubicBezTo>
                <a:cubicBezTo>
                  <a:pt x="174" y="1"/>
                  <a:pt x="171" y="0"/>
                  <a:pt x="168" y="2"/>
                </a:cubicBezTo>
                <a:cubicBezTo>
                  <a:pt x="89" y="51"/>
                  <a:pt x="89" y="51"/>
                  <a:pt x="89" y="51"/>
                </a:cubicBezTo>
                <a:cubicBezTo>
                  <a:pt x="10" y="2"/>
                  <a:pt x="10" y="2"/>
                  <a:pt x="10" y="2"/>
                </a:cubicBezTo>
                <a:cubicBezTo>
                  <a:pt x="7" y="0"/>
                  <a:pt x="3" y="1"/>
                  <a:pt x="2" y="3"/>
                </a:cubicBezTo>
                <a:cubicBezTo>
                  <a:pt x="0" y="6"/>
                  <a:pt x="1" y="10"/>
                  <a:pt x="4" y="12"/>
                </a:cubicBezTo>
                <a:cubicBezTo>
                  <a:pt x="78" y="58"/>
                  <a:pt x="78" y="58"/>
                  <a:pt x="78" y="58"/>
                </a:cubicBezTo>
                <a:cubicBezTo>
                  <a:pt x="4" y="105"/>
                  <a:pt x="4" y="105"/>
                  <a:pt x="4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2" y="106"/>
                  <a:pt x="2" y="106"/>
                  <a:pt x="2" y="106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1" y="108"/>
                  <a:pt x="1" y="108"/>
                </a:cubicBezTo>
                <a:cubicBezTo>
                  <a:pt x="1" y="108"/>
                  <a:pt x="1" y="108"/>
                  <a:pt x="1" y="108"/>
                </a:cubicBezTo>
                <a:cubicBezTo>
                  <a:pt x="1" y="109"/>
                  <a:pt x="1" y="109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1"/>
                  <a:pt x="1" y="111"/>
                  <a:pt x="1" y="111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3"/>
                  <a:pt x="1" y="113"/>
                  <a:pt x="1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4"/>
                  <a:pt x="2" y="114"/>
                  <a:pt x="3" y="114"/>
                </a:cubicBezTo>
                <a:cubicBezTo>
                  <a:pt x="3" y="114"/>
                  <a:pt x="3" y="114"/>
                  <a:pt x="3" y="114"/>
                </a:cubicBezTo>
                <a:cubicBezTo>
                  <a:pt x="4" y="115"/>
                  <a:pt x="4" y="115"/>
                  <a:pt x="4" y="115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4" y="208"/>
                  <a:pt x="4" y="208"/>
                  <a:pt x="4" y="208"/>
                </a:cubicBezTo>
                <a:cubicBezTo>
                  <a:pt x="1" y="210"/>
                  <a:pt x="0" y="213"/>
                  <a:pt x="2" y="216"/>
                </a:cubicBezTo>
                <a:cubicBezTo>
                  <a:pt x="3" y="218"/>
                  <a:pt x="5" y="219"/>
                  <a:pt x="7" y="219"/>
                </a:cubicBezTo>
                <a:cubicBezTo>
                  <a:pt x="8" y="219"/>
                  <a:pt x="9" y="219"/>
                  <a:pt x="10" y="218"/>
                </a:cubicBezTo>
                <a:cubicBezTo>
                  <a:pt x="89" y="169"/>
                  <a:pt x="89" y="169"/>
                  <a:pt x="89" y="169"/>
                </a:cubicBezTo>
                <a:cubicBezTo>
                  <a:pt x="168" y="218"/>
                  <a:pt x="168" y="218"/>
                  <a:pt x="168" y="218"/>
                </a:cubicBezTo>
                <a:cubicBezTo>
                  <a:pt x="169" y="219"/>
                  <a:pt x="170" y="219"/>
                  <a:pt x="171" y="219"/>
                </a:cubicBezTo>
                <a:cubicBezTo>
                  <a:pt x="173" y="219"/>
                  <a:pt x="175" y="218"/>
                  <a:pt x="176" y="216"/>
                </a:cubicBezTo>
                <a:cubicBezTo>
                  <a:pt x="178" y="213"/>
                  <a:pt x="177" y="210"/>
                  <a:pt x="174" y="208"/>
                </a:cubicBezTo>
                <a:close/>
                <a:moveTo>
                  <a:pt x="18" y="110"/>
                </a:moveTo>
                <a:cubicBezTo>
                  <a:pt x="89" y="65"/>
                  <a:pt x="89" y="65"/>
                  <a:pt x="89" y="6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89" y="154"/>
                  <a:pt x="89" y="154"/>
                  <a:pt x="89" y="154"/>
                </a:cubicBezTo>
                <a:lnTo>
                  <a:pt x="18" y="110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9BEC64-4413-43E0-BF68-AA9E085E0129}"/>
              </a:ext>
            </a:extLst>
          </p:cNvPr>
          <p:cNvSpPr>
            <a:spLocks/>
          </p:cNvSpPr>
          <p:nvPr/>
        </p:nvSpPr>
        <p:spPr bwMode="auto">
          <a:xfrm>
            <a:off x="5161769" y="1828595"/>
            <a:ext cx="272527" cy="84838"/>
          </a:xfrm>
          <a:custGeom>
            <a:avLst/>
            <a:gdLst>
              <a:gd name="T0" fmla="*/ 250 w 250"/>
              <a:gd name="T1" fmla="*/ 72 h 81"/>
              <a:gd name="T2" fmla="*/ 241 w 250"/>
              <a:gd name="T3" fmla="*/ 81 h 81"/>
              <a:gd name="T4" fmla="*/ 9 w 250"/>
              <a:gd name="T5" fmla="*/ 81 h 81"/>
              <a:gd name="T6" fmla="*/ 0 w 250"/>
              <a:gd name="T7" fmla="*/ 72 h 81"/>
              <a:gd name="T8" fmla="*/ 0 w 250"/>
              <a:gd name="T9" fmla="*/ 9 h 81"/>
              <a:gd name="T10" fmla="*/ 9 w 250"/>
              <a:gd name="T11" fmla="*/ 0 h 81"/>
              <a:gd name="T12" fmla="*/ 241 w 250"/>
              <a:gd name="T13" fmla="*/ 0 h 81"/>
              <a:gd name="T14" fmla="*/ 250 w 250"/>
              <a:gd name="T15" fmla="*/ 9 h 81"/>
              <a:gd name="T16" fmla="*/ 250 w 250"/>
              <a:gd name="T17" fmla="*/ 7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81">
                <a:moveTo>
                  <a:pt x="250" y="72"/>
                </a:moveTo>
                <a:cubicBezTo>
                  <a:pt x="250" y="77"/>
                  <a:pt x="246" y="81"/>
                  <a:pt x="241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4" y="81"/>
                  <a:pt x="0" y="77"/>
                  <a:pt x="0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6" y="0"/>
                  <a:pt x="250" y="4"/>
                  <a:pt x="250" y="9"/>
                </a:cubicBezTo>
                <a:lnTo>
                  <a:pt x="250" y="72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A2ADBB4E-3A0E-4FC2-84B3-3994F57DE828}"/>
              </a:ext>
            </a:extLst>
          </p:cNvPr>
          <p:cNvSpPr>
            <a:spLocks/>
          </p:cNvSpPr>
          <p:nvPr/>
        </p:nvSpPr>
        <p:spPr bwMode="auto">
          <a:xfrm>
            <a:off x="5161769" y="1841960"/>
            <a:ext cx="256838" cy="71473"/>
          </a:xfrm>
          <a:custGeom>
            <a:avLst/>
            <a:gdLst>
              <a:gd name="T0" fmla="*/ 22 w 236"/>
              <a:gd name="T1" fmla="*/ 55 h 68"/>
              <a:gd name="T2" fmla="*/ 14 w 236"/>
              <a:gd name="T3" fmla="*/ 46 h 68"/>
              <a:gd name="T4" fmla="*/ 14 w 236"/>
              <a:gd name="T5" fmla="*/ 0 h 68"/>
              <a:gd name="T6" fmla="*/ 0 w 236"/>
              <a:gd name="T7" fmla="*/ 0 h 68"/>
              <a:gd name="T8" fmla="*/ 0 w 236"/>
              <a:gd name="T9" fmla="*/ 59 h 68"/>
              <a:gd name="T10" fmla="*/ 9 w 236"/>
              <a:gd name="T11" fmla="*/ 68 h 68"/>
              <a:gd name="T12" fmla="*/ 236 w 236"/>
              <a:gd name="T13" fmla="*/ 68 h 68"/>
              <a:gd name="T14" fmla="*/ 236 w 236"/>
              <a:gd name="T15" fmla="*/ 55 h 68"/>
              <a:gd name="T16" fmla="*/ 22 w 236"/>
              <a:gd name="T17" fmla="*/ 5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8">
                <a:moveTo>
                  <a:pt x="22" y="55"/>
                </a:moveTo>
                <a:cubicBezTo>
                  <a:pt x="17" y="55"/>
                  <a:pt x="14" y="51"/>
                  <a:pt x="14" y="46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4"/>
                  <a:pt x="4" y="68"/>
                  <a:pt x="9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6" y="55"/>
                  <a:pt x="236" y="55"/>
                  <a:pt x="236" y="55"/>
                </a:cubicBezTo>
                <a:lnTo>
                  <a:pt x="22" y="55"/>
                </a:lnTo>
                <a:close/>
              </a:path>
            </a:pathLst>
          </a:custGeom>
          <a:solidFill>
            <a:srgbClr val="DB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54277B0-AC73-48A4-A5C3-3C7620BECF4B}"/>
              </a:ext>
            </a:extLst>
          </p:cNvPr>
          <p:cNvSpPr>
            <a:spLocks/>
          </p:cNvSpPr>
          <p:nvPr/>
        </p:nvSpPr>
        <p:spPr bwMode="auto">
          <a:xfrm>
            <a:off x="5161769" y="1828595"/>
            <a:ext cx="272527" cy="84838"/>
          </a:xfrm>
          <a:custGeom>
            <a:avLst/>
            <a:gdLst>
              <a:gd name="T0" fmla="*/ 241 w 250"/>
              <a:gd name="T1" fmla="*/ 81 h 81"/>
              <a:gd name="T2" fmla="*/ 236 w 250"/>
              <a:gd name="T3" fmla="*/ 81 h 81"/>
              <a:gd name="T4" fmla="*/ 236 w 250"/>
              <a:gd name="T5" fmla="*/ 22 h 81"/>
              <a:gd name="T6" fmla="*/ 228 w 250"/>
              <a:gd name="T7" fmla="*/ 13 h 81"/>
              <a:gd name="T8" fmla="*/ 0 w 250"/>
              <a:gd name="T9" fmla="*/ 13 h 81"/>
              <a:gd name="T10" fmla="*/ 0 w 250"/>
              <a:gd name="T11" fmla="*/ 9 h 81"/>
              <a:gd name="T12" fmla="*/ 9 w 250"/>
              <a:gd name="T13" fmla="*/ 0 h 81"/>
              <a:gd name="T14" fmla="*/ 241 w 250"/>
              <a:gd name="T15" fmla="*/ 0 h 81"/>
              <a:gd name="T16" fmla="*/ 250 w 250"/>
              <a:gd name="T17" fmla="*/ 9 h 81"/>
              <a:gd name="T18" fmla="*/ 250 w 250"/>
              <a:gd name="T19" fmla="*/ 72 h 81"/>
              <a:gd name="T20" fmla="*/ 241 w 250"/>
              <a:gd name="T21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81">
                <a:moveTo>
                  <a:pt x="241" y="81"/>
                </a:moveTo>
                <a:cubicBezTo>
                  <a:pt x="236" y="81"/>
                  <a:pt x="236" y="81"/>
                  <a:pt x="236" y="81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236" y="17"/>
                  <a:pt x="232" y="13"/>
                  <a:pt x="228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6" y="0"/>
                  <a:pt x="250" y="4"/>
                  <a:pt x="250" y="9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0" y="77"/>
                  <a:pt x="246" y="81"/>
                  <a:pt x="241" y="81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0133BF-6042-4712-8299-7EBC86BC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756" y="1879730"/>
            <a:ext cx="68568" cy="66824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D5D78E9-166A-4F8E-BA93-E7B26BFF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702" y="1894257"/>
            <a:ext cx="39513" cy="37770"/>
          </a:xfrm>
          <a:prstGeom prst="ellipse">
            <a:avLst/>
          </a:pr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2259BEF-B4D2-4951-B131-89DB01233F24}"/>
              </a:ext>
            </a:extLst>
          </p:cNvPr>
          <p:cNvSpPr>
            <a:spLocks/>
          </p:cNvSpPr>
          <p:nvPr/>
        </p:nvSpPr>
        <p:spPr bwMode="auto">
          <a:xfrm>
            <a:off x="5200702" y="1899487"/>
            <a:ext cx="33703" cy="32541"/>
          </a:xfrm>
          <a:custGeom>
            <a:avLst/>
            <a:gdLst>
              <a:gd name="T0" fmla="*/ 18 w 31"/>
              <a:gd name="T1" fmla="*/ 31 h 31"/>
              <a:gd name="T2" fmla="*/ 31 w 31"/>
              <a:gd name="T3" fmla="*/ 26 h 31"/>
              <a:gd name="T4" fmla="*/ 6 w 31"/>
              <a:gd name="T5" fmla="*/ 0 h 31"/>
              <a:gd name="T6" fmla="*/ 0 w 31"/>
              <a:gd name="T7" fmla="*/ 13 h 31"/>
              <a:gd name="T8" fmla="*/ 18 w 31"/>
              <a:gd name="T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18" y="31"/>
                </a:moveTo>
                <a:cubicBezTo>
                  <a:pt x="23" y="31"/>
                  <a:pt x="28" y="29"/>
                  <a:pt x="31" y="26"/>
                </a:cubicBezTo>
                <a:cubicBezTo>
                  <a:pt x="6" y="0"/>
                  <a:pt x="6" y="0"/>
                  <a:pt x="6" y="0"/>
                </a:cubicBezTo>
                <a:cubicBezTo>
                  <a:pt x="2" y="4"/>
                  <a:pt x="0" y="8"/>
                  <a:pt x="0" y="13"/>
                </a:cubicBezTo>
                <a:cubicBezTo>
                  <a:pt x="0" y="23"/>
                  <a:pt x="8" y="31"/>
                  <a:pt x="18" y="31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3E9226-D5CE-4077-89A3-AFA4B026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161" y="1879730"/>
            <a:ext cx="68568" cy="66824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851BB-AF02-484A-9732-24894DC7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88" y="1894257"/>
            <a:ext cx="38932" cy="37770"/>
          </a:xfrm>
          <a:prstGeom prst="ellipse">
            <a:avLst/>
          </a:pr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48DC896-77AA-4C20-9A96-680F50DDE3E7}"/>
              </a:ext>
            </a:extLst>
          </p:cNvPr>
          <p:cNvSpPr>
            <a:spLocks/>
          </p:cNvSpPr>
          <p:nvPr/>
        </p:nvSpPr>
        <p:spPr bwMode="auto">
          <a:xfrm>
            <a:off x="5354688" y="1899487"/>
            <a:ext cx="33703" cy="32541"/>
          </a:xfrm>
          <a:custGeom>
            <a:avLst/>
            <a:gdLst>
              <a:gd name="T0" fmla="*/ 18 w 31"/>
              <a:gd name="T1" fmla="*/ 31 h 31"/>
              <a:gd name="T2" fmla="*/ 31 w 31"/>
              <a:gd name="T3" fmla="*/ 26 h 31"/>
              <a:gd name="T4" fmla="*/ 6 w 31"/>
              <a:gd name="T5" fmla="*/ 0 h 31"/>
              <a:gd name="T6" fmla="*/ 0 w 31"/>
              <a:gd name="T7" fmla="*/ 13 h 31"/>
              <a:gd name="T8" fmla="*/ 18 w 31"/>
              <a:gd name="T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18" y="31"/>
                </a:moveTo>
                <a:cubicBezTo>
                  <a:pt x="23" y="31"/>
                  <a:pt x="28" y="29"/>
                  <a:pt x="31" y="26"/>
                </a:cubicBezTo>
                <a:cubicBezTo>
                  <a:pt x="6" y="0"/>
                  <a:pt x="6" y="0"/>
                  <a:pt x="6" y="0"/>
                </a:cubicBezTo>
                <a:cubicBezTo>
                  <a:pt x="2" y="4"/>
                  <a:pt x="0" y="8"/>
                  <a:pt x="0" y="13"/>
                </a:cubicBezTo>
                <a:cubicBezTo>
                  <a:pt x="0" y="23"/>
                  <a:pt x="8" y="31"/>
                  <a:pt x="18" y="31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A5DC3A4-FA51-40C0-92AB-7D90D76B805E}"/>
              </a:ext>
            </a:extLst>
          </p:cNvPr>
          <p:cNvSpPr>
            <a:spLocks noEditPoints="1"/>
          </p:cNvSpPr>
          <p:nvPr/>
        </p:nvSpPr>
        <p:spPr bwMode="auto">
          <a:xfrm>
            <a:off x="5153053" y="1463676"/>
            <a:ext cx="289959" cy="170257"/>
          </a:xfrm>
          <a:custGeom>
            <a:avLst/>
            <a:gdLst>
              <a:gd name="T0" fmla="*/ 258 w 266"/>
              <a:gd name="T1" fmla="*/ 0 h 163"/>
              <a:gd name="T2" fmla="*/ 8 w 266"/>
              <a:gd name="T3" fmla="*/ 0 h 163"/>
              <a:gd name="T4" fmla="*/ 0 w 266"/>
              <a:gd name="T5" fmla="*/ 8 h 163"/>
              <a:gd name="T6" fmla="*/ 8 w 266"/>
              <a:gd name="T7" fmla="*/ 16 h 163"/>
              <a:gd name="T8" fmla="*/ 23 w 266"/>
              <a:gd name="T9" fmla="*/ 16 h 163"/>
              <a:gd name="T10" fmla="*/ 23 w 266"/>
              <a:gd name="T11" fmla="*/ 102 h 163"/>
              <a:gd name="T12" fmla="*/ 17 w 266"/>
              <a:gd name="T13" fmla="*/ 102 h 163"/>
              <a:gd name="T14" fmla="*/ 8 w 266"/>
              <a:gd name="T15" fmla="*/ 111 h 163"/>
              <a:gd name="T16" fmla="*/ 8 w 266"/>
              <a:gd name="T17" fmla="*/ 155 h 163"/>
              <a:gd name="T18" fmla="*/ 17 w 266"/>
              <a:gd name="T19" fmla="*/ 163 h 163"/>
              <a:gd name="T20" fmla="*/ 249 w 266"/>
              <a:gd name="T21" fmla="*/ 163 h 163"/>
              <a:gd name="T22" fmla="*/ 258 w 266"/>
              <a:gd name="T23" fmla="*/ 155 h 163"/>
              <a:gd name="T24" fmla="*/ 258 w 266"/>
              <a:gd name="T25" fmla="*/ 111 h 163"/>
              <a:gd name="T26" fmla="*/ 249 w 266"/>
              <a:gd name="T27" fmla="*/ 102 h 163"/>
              <a:gd name="T28" fmla="*/ 243 w 266"/>
              <a:gd name="T29" fmla="*/ 102 h 163"/>
              <a:gd name="T30" fmla="*/ 243 w 266"/>
              <a:gd name="T31" fmla="*/ 16 h 163"/>
              <a:gd name="T32" fmla="*/ 258 w 266"/>
              <a:gd name="T33" fmla="*/ 16 h 163"/>
              <a:gd name="T34" fmla="*/ 266 w 266"/>
              <a:gd name="T35" fmla="*/ 8 h 163"/>
              <a:gd name="T36" fmla="*/ 258 w 266"/>
              <a:gd name="T37" fmla="*/ 0 h 163"/>
              <a:gd name="T38" fmla="*/ 189 w 266"/>
              <a:gd name="T39" fmla="*/ 16 h 163"/>
              <a:gd name="T40" fmla="*/ 189 w 266"/>
              <a:gd name="T41" fmla="*/ 102 h 163"/>
              <a:gd name="T42" fmla="*/ 160 w 266"/>
              <a:gd name="T43" fmla="*/ 102 h 163"/>
              <a:gd name="T44" fmla="*/ 160 w 266"/>
              <a:gd name="T45" fmla="*/ 16 h 163"/>
              <a:gd name="T46" fmla="*/ 189 w 266"/>
              <a:gd name="T47" fmla="*/ 16 h 163"/>
              <a:gd name="T48" fmla="*/ 148 w 266"/>
              <a:gd name="T49" fmla="*/ 16 h 163"/>
              <a:gd name="T50" fmla="*/ 148 w 266"/>
              <a:gd name="T51" fmla="*/ 102 h 163"/>
              <a:gd name="T52" fmla="*/ 118 w 266"/>
              <a:gd name="T53" fmla="*/ 102 h 163"/>
              <a:gd name="T54" fmla="*/ 118 w 266"/>
              <a:gd name="T55" fmla="*/ 16 h 163"/>
              <a:gd name="T56" fmla="*/ 148 w 266"/>
              <a:gd name="T57" fmla="*/ 16 h 163"/>
              <a:gd name="T58" fmla="*/ 106 w 266"/>
              <a:gd name="T59" fmla="*/ 16 h 163"/>
              <a:gd name="T60" fmla="*/ 106 w 266"/>
              <a:gd name="T61" fmla="*/ 102 h 163"/>
              <a:gd name="T62" fmla="*/ 77 w 266"/>
              <a:gd name="T63" fmla="*/ 102 h 163"/>
              <a:gd name="T64" fmla="*/ 77 w 266"/>
              <a:gd name="T65" fmla="*/ 16 h 163"/>
              <a:gd name="T66" fmla="*/ 106 w 266"/>
              <a:gd name="T67" fmla="*/ 16 h 163"/>
              <a:gd name="T68" fmla="*/ 35 w 266"/>
              <a:gd name="T69" fmla="*/ 16 h 163"/>
              <a:gd name="T70" fmla="*/ 65 w 266"/>
              <a:gd name="T71" fmla="*/ 16 h 163"/>
              <a:gd name="T72" fmla="*/ 65 w 266"/>
              <a:gd name="T73" fmla="*/ 102 h 163"/>
              <a:gd name="T74" fmla="*/ 35 w 266"/>
              <a:gd name="T75" fmla="*/ 102 h 163"/>
              <a:gd name="T76" fmla="*/ 35 w 266"/>
              <a:gd name="T77" fmla="*/ 16 h 163"/>
              <a:gd name="T78" fmla="*/ 201 w 266"/>
              <a:gd name="T79" fmla="*/ 102 h 163"/>
              <a:gd name="T80" fmla="*/ 201 w 266"/>
              <a:gd name="T81" fmla="*/ 16 h 163"/>
              <a:gd name="T82" fmla="*/ 231 w 266"/>
              <a:gd name="T83" fmla="*/ 16 h 163"/>
              <a:gd name="T84" fmla="*/ 231 w 266"/>
              <a:gd name="T85" fmla="*/ 102 h 163"/>
              <a:gd name="T86" fmla="*/ 201 w 266"/>
              <a:gd name="T87" fmla="*/ 10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6" h="163">
                <a:moveTo>
                  <a:pt x="25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6"/>
                  <a:pt x="8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2" y="102"/>
                  <a:pt x="8" y="106"/>
                  <a:pt x="8" y="111"/>
                </a:cubicBezTo>
                <a:cubicBezTo>
                  <a:pt x="8" y="155"/>
                  <a:pt x="8" y="155"/>
                  <a:pt x="8" y="155"/>
                </a:cubicBezTo>
                <a:cubicBezTo>
                  <a:pt x="8" y="160"/>
                  <a:pt x="12" y="163"/>
                  <a:pt x="17" y="163"/>
                </a:cubicBezTo>
                <a:cubicBezTo>
                  <a:pt x="249" y="163"/>
                  <a:pt x="249" y="163"/>
                  <a:pt x="249" y="163"/>
                </a:cubicBezTo>
                <a:cubicBezTo>
                  <a:pt x="254" y="163"/>
                  <a:pt x="258" y="160"/>
                  <a:pt x="258" y="155"/>
                </a:cubicBezTo>
                <a:cubicBezTo>
                  <a:pt x="258" y="111"/>
                  <a:pt x="258" y="111"/>
                  <a:pt x="258" y="111"/>
                </a:cubicBezTo>
                <a:cubicBezTo>
                  <a:pt x="258" y="106"/>
                  <a:pt x="254" y="102"/>
                  <a:pt x="249" y="102"/>
                </a:cubicBezTo>
                <a:cubicBezTo>
                  <a:pt x="243" y="102"/>
                  <a:pt x="243" y="102"/>
                  <a:pt x="243" y="102"/>
                </a:cubicBezTo>
                <a:cubicBezTo>
                  <a:pt x="243" y="16"/>
                  <a:pt x="243" y="16"/>
                  <a:pt x="243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2" y="16"/>
                  <a:pt x="266" y="13"/>
                  <a:pt x="266" y="8"/>
                </a:cubicBezTo>
                <a:cubicBezTo>
                  <a:pt x="266" y="4"/>
                  <a:pt x="262" y="0"/>
                  <a:pt x="258" y="0"/>
                </a:cubicBezTo>
                <a:close/>
                <a:moveTo>
                  <a:pt x="189" y="16"/>
                </a:moveTo>
                <a:cubicBezTo>
                  <a:pt x="189" y="102"/>
                  <a:pt x="189" y="102"/>
                  <a:pt x="189" y="102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0" y="16"/>
                  <a:pt x="160" y="16"/>
                  <a:pt x="160" y="16"/>
                </a:cubicBezTo>
                <a:lnTo>
                  <a:pt x="189" y="16"/>
                </a:lnTo>
                <a:close/>
                <a:moveTo>
                  <a:pt x="148" y="16"/>
                </a:moveTo>
                <a:cubicBezTo>
                  <a:pt x="148" y="102"/>
                  <a:pt x="148" y="102"/>
                  <a:pt x="148" y="102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8" y="16"/>
                  <a:pt x="118" y="16"/>
                  <a:pt x="118" y="16"/>
                </a:cubicBezTo>
                <a:lnTo>
                  <a:pt x="148" y="16"/>
                </a:lnTo>
                <a:close/>
                <a:moveTo>
                  <a:pt x="106" y="16"/>
                </a:moveTo>
                <a:cubicBezTo>
                  <a:pt x="106" y="102"/>
                  <a:pt x="106" y="102"/>
                  <a:pt x="106" y="102"/>
                </a:cubicBezTo>
                <a:cubicBezTo>
                  <a:pt x="77" y="102"/>
                  <a:pt x="77" y="102"/>
                  <a:pt x="77" y="102"/>
                </a:cubicBezTo>
                <a:cubicBezTo>
                  <a:pt x="77" y="16"/>
                  <a:pt x="77" y="16"/>
                  <a:pt x="77" y="16"/>
                </a:cubicBezTo>
                <a:lnTo>
                  <a:pt x="106" y="16"/>
                </a:lnTo>
                <a:close/>
                <a:moveTo>
                  <a:pt x="35" y="16"/>
                </a:moveTo>
                <a:cubicBezTo>
                  <a:pt x="65" y="16"/>
                  <a:pt x="65" y="16"/>
                  <a:pt x="65" y="16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35" y="102"/>
                  <a:pt x="35" y="102"/>
                  <a:pt x="35" y="102"/>
                </a:cubicBezTo>
                <a:lnTo>
                  <a:pt x="35" y="16"/>
                </a:lnTo>
                <a:close/>
                <a:moveTo>
                  <a:pt x="201" y="102"/>
                </a:moveTo>
                <a:cubicBezTo>
                  <a:pt x="201" y="16"/>
                  <a:pt x="201" y="16"/>
                  <a:pt x="201" y="16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31" y="102"/>
                  <a:pt x="231" y="102"/>
                  <a:pt x="231" y="102"/>
                </a:cubicBezTo>
                <a:lnTo>
                  <a:pt x="201" y="102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2101025-589C-43BB-9683-CF5A2F6362C2}"/>
              </a:ext>
            </a:extLst>
          </p:cNvPr>
          <p:cNvSpPr>
            <a:spLocks/>
          </p:cNvSpPr>
          <p:nvPr/>
        </p:nvSpPr>
        <p:spPr bwMode="auto">
          <a:xfrm>
            <a:off x="5161769" y="1585122"/>
            <a:ext cx="256838" cy="48811"/>
          </a:xfrm>
          <a:custGeom>
            <a:avLst/>
            <a:gdLst>
              <a:gd name="T0" fmla="*/ 22 w 236"/>
              <a:gd name="T1" fmla="*/ 34 h 47"/>
              <a:gd name="T2" fmla="*/ 14 w 236"/>
              <a:gd name="T3" fmla="*/ 25 h 47"/>
              <a:gd name="T4" fmla="*/ 14 w 236"/>
              <a:gd name="T5" fmla="*/ 0 h 47"/>
              <a:gd name="T6" fmla="*/ 0 w 236"/>
              <a:gd name="T7" fmla="*/ 0 h 47"/>
              <a:gd name="T8" fmla="*/ 0 w 236"/>
              <a:gd name="T9" fmla="*/ 39 h 47"/>
              <a:gd name="T10" fmla="*/ 9 w 236"/>
              <a:gd name="T11" fmla="*/ 47 h 47"/>
              <a:gd name="T12" fmla="*/ 236 w 236"/>
              <a:gd name="T13" fmla="*/ 47 h 47"/>
              <a:gd name="T14" fmla="*/ 236 w 236"/>
              <a:gd name="T15" fmla="*/ 34 h 47"/>
              <a:gd name="T16" fmla="*/ 22 w 236"/>
              <a:gd name="T1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47">
                <a:moveTo>
                  <a:pt x="22" y="34"/>
                </a:moveTo>
                <a:cubicBezTo>
                  <a:pt x="17" y="34"/>
                  <a:pt x="14" y="30"/>
                  <a:pt x="14" y="25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4"/>
                  <a:pt x="4" y="47"/>
                  <a:pt x="9" y="47"/>
                </a:cubicBezTo>
                <a:cubicBezTo>
                  <a:pt x="236" y="47"/>
                  <a:pt x="236" y="47"/>
                  <a:pt x="236" y="47"/>
                </a:cubicBezTo>
                <a:cubicBezTo>
                  <a:pt x="236" y="34"/>
                  <a:pt x="236" y="34"/>
                  <a:pt x="236" y="34"/>
                </a:cubicBezTo>
                <a:lnTo>
                  <a:pt x="22" y="34"/>
                </a:lnTo>
                <a:close/>
              </a:path>
            </a:pathLst>
          </a:custGeom>
          <a:solidFill>
            <a:srgbClr val="DB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96AA04A-C9B6-4A63-9B7F-837D4A3A6A2C}"/>
              </a:ext>
            </a:extLst>
          </p:cNvPr>
          <p:cNvSpPr>
            <a:spLocks/>
          </p:cNvSpPr>
          <p:nvPr/>
        </p:nvSpPr>
        <p:spPr bwMode="auto">
          <a:xfrm>
            <a:off x="5161769" y="1570014"/>
            <a:ext cx="272527" cy="63919"/>
          </a:xfrm>
          <a:custGeom>
            <a:avLst/>
            <a:gdLst>
              <a:gd name="T0" fmla="*/ 241 w 250"/>
              <a:gd name="T1" fmla="*/ 61 h 61"/>
              <a:gd name="T2" fmla="*/ 236 w 250"/>
              <a:gd name="T3" fmla="*/ 61 h 61"/>
              <a:gd name="T4" fmla="*/ 236 w 250"/>
              <a:gd name="T5" fmla="*/ 22 h 61"/>
              <a:gd name="T6" fmla="*/ 228 w 250"/>
              <a:gd name="T7" fmla="*/ 14 h 61"/>
              <a:gd name="T8" fmla="*/ 0 w 250"/>
              <a:gd name="T9" fmla="*/ 14 h 61"/>
              <a:gd name="T10" fmla="*/ 0 w 250"/>
              <a:gd name="T11" fmla="*/ 9 h 61"/>
              <a:gd name="T12" fmla="*/ 9 w 250"/>
              <a:gd name="T13" fmla="*/ 0 h 61"/>
              <a:gd name="T14" fmla="*/ 241 w 250"/>
              <a:gd name="T15" fmla="*/ 0 h 61"/>
              <a:gd name="T16" fmla="*/ 250 w 250"/>
              <a:gd name="T17" fmla="*/ 9 h 61"/>
              <a:gd name="T18" fmla="*/ 250 w 250"/>
              <a:gd name="T19" fmla="*/ 53 h 61"/>
              <a:gd name="T20" fmla="*/ 241 w 250"/>
              <a:gd name="T21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61">
                <a:moveTo>
                  <a:pt x="241" y="61"/>
                </a:moveTo>
                <a:cubicBezTo>
                  <a:pt x="236" y="61"/>
                  <a:pt x="236" y="61"/>
                  <a:pt x="236" y="61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236" y="18"/>
                  <a:pt x="232" y="14"/>
                  <a:pt x="22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6" y="0"/>
                  <a:pt x="250" y="4"/>
                  <a:pt x="250" y="9"/>
                </a:cubicBezTo>
                <a:cubicBezTo>
                  <a:pt x="250" y="53"/>
                  <a:pt x="250" y="53"/>
                  <a:pt x="250" y="53"/>
                </a:cubicBezTo>
                <a:cubicBezTo>
                  <a:pt x="250" y="58"/>
                  <a:pt x="246" y="61"/>
                  <a:pt x="241" y="61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2D9E77B-4EFC-4A2B-9CA4-21559FAA024A}"/>
              </a:ext>
            </a:extLst>
          </p:cNvPr>
          <p:cNvSpPr>
            <a:spLocks/>
          </p:cNvSpPr>
          <p:nvPr/>
        </p:nvSpPr>
        <p:spPr bwMode="auto">
          <a:xfrm>
            <a:off x="6855038" y="1472974"/>
            <a:ext cx="49392" cy="236500"/>
          </a:xfrm>
          <a:custGeom>
            <a:avLst/>
            <a:gdLst>
              <a:gd name="T0" fmla="*/ 39 w 45"/>
              <a:gd name="T1" fmla="*/ 180 h 226"/>
              <a:gd name="T2" fmla="*/ 33 w 45"/>
              <a:gd name="T3" fmla="*/ 180 h 226"/>
              <a:gd name="T4" fmla="*/ 33 w 45"/>
              <a:gd name="T5" fmla="*/ 0 h 226"/>
              <a:gd name="T6" fmla="*/ 12 w 45"/>
              <a:gd name="T7" fmla="*/ 0 h 226"/>
              <a:gd name="T8" fmla="*/ 12 w 45"/>
              <a:gd name="T9" fmla="*/ 180 h 226"/>
              <a:gd name="T10" fmla="*/ 5 w 45"/>
              <a:gd name="T11" fmla="*/ 180 h 226"/>
              <a:gd name="T12" fmla="*/ 0 w 45"/>
              <a:gd name="T13" fmla="*/ 186 h 226"/>
              <a:gd name="T14" fmla="*/ 0 w 45"/>
              <a:gd name="T15" fmla="*/ 226 h 226"/>
              <a:gd name="T16" fmla="*/ 45 w 45"/>
              <a:gd name="T17" fmla="*/ 226 h 226"/>
              <a:gd name="T18" fmla="*/ 45 w 45"/>
              <a:gd name="T19" fmla="*/ 186 h 226"/>
              <a:gd name="T20" fmla="*/ 39 w 45"/>
              <a:gd name="T21" fmla="*/ 18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26">
                <a:moveTo>
                  <a:pt x="39" y="180"/>
                </a:moveTo>
                <a:cubicBezTo>
                  <a:pt x="33" y="180"/>
                  <a:pt x="33" y="180"/>
                  <a:pt x="33" y="180"/>
                </a:cubicBezTo>
                <a:cubicBezTo>
                  <a:pt x="33" y="0"/>
                  <a:pt x="33" y="0"/>
                  <a:pt x="3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5" y="180"/>
                  <a:pt x="5" y="180"/>
                  <a:pt x="5" y="180"/>
                </a:cubicBezTo>
                <a:cubicBezTo>
                  <a:pt x="2" y="180"/>
                  <a:pt x="0" y="182"/>
                  <a:pt x="0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2"/>
                  <a:pt x="42" y="180"/>
                  <a:pt x="39" y="180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578AA25-B7CC-4497-BC8F-25EB8C754389}"/>
              </a:ext>
            </a:extLst>
          </p:cNvPr>
          <p:cNvSpPr>
            <a:spLocks/>
          </p:cNvSpPr>
          <p:nvPr/>
        </p:nvSpPr>
        <p:spPr bwMode="auto">
          <a:xfrm>
            <a:off x="6882349" y="1472974"/>
            <a:ext cx="22081" cy="236500"/>
          </a:xfrm>
          <a:custGeom>
            <a:avLst/>
            <a:gdLst>
              <a:gd name="T0" fmla="*/ 14 w 20"/>
              <a:gd name="T1" fmla="*/ 180 h 226"/>
              <a:gd name="T2" fmla="*/ 8 w 20"/>
              <a:gd name="T3" fmla="*/ 180 h 226"/>
              <a:gd name="T4" fmla="*/ 8 w 20"/>
              <a:gd name="T5" fmla="*/ 0 h 226"/>
              <a:gd name="T6" fmla="*/ 0 w 20"/>
              <a:gd name="T7" fmla="*/ 0 h 226"/>
              <a:gd name="T8" fmla="*/ 0 w 20"/>
              <a:gd name="T9" fmla="*/ 180 h 226"/>
              <a:gd name="T10" fmla="*/ 6 w 20"/>
              <a:gd name="T11" fmla="*/ 180 h 226"/>
              <a:gd name="T12" fmla="*/ 12 w 20"/>
              <a:gd name="T13" fmla="*/ 186 h 226"/>
              <a:gd name="T14" fmla="*/ 12 w 20"/>
              <a:gd name="T15" fmla="*/ 226 h 226"/>
              <a:gd name="T16" fmla="*/ 20 w 20"/>
              <a:gd name="T17" fmla="*/ 226 h 226"/>
              <a:gd name="T18" fmla="*/ 20 w 20"/>
              <a:gd name="T19" fmla="*/ 186 h 226"/>
              <a:gd name="T20" fmla="*/ 14 w 20"/>
              <a:gd name="T21" fmla="*/ 18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226">
                <a:moveTo>
                  <a:pt x="14" y="180"/>
                </a:moveTo>
                <a:cubicBezTo>
                  <a:pt x="8" y="180"/>
                  <a:pt x="8" y="180"/>
                  <a:pt x="8" y="180"/>
                </a:cubicBez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6" y="180"/>
                  <a:pt x="6" y="180"/>
                  <a:pt x="6" y="180"/>
                </a:cubicBezTo>
                <a:cubicBezTo>
                  <a:pt x="9" y="180"/>
                  <a:pt x="12" y="182"/>
                  <a:pt x="12" y="186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20" y="226"/>
                  <a:pt x="20" y="226"/>
                  <a:pt x="20" y="226"/>
                </a:cubicBezTo>
                <a:cubicBezTo>
                  <a:pt x="20" y="186"/>
                  <a:pt x="20" y="186"/>
                  <a:pt x="20" y="186"/>
                </a:cubicBezTo>
                <a:cubicBezTo>
                  <a:pt x="20" y="182"/>
                  <a:pt x="17" y="180"/>
                  <a:pt x="14" y="180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6D022078-80C3-4AC0-B2FE-DDF167E15941}"/>
              </a:ext>
            </a:extLst>
          </p:cNvPr>
          <p:cNvSpPr>
            <a:spLocks/>
          </p:cNvSpPr>
          <p:nvPr/>
        </p:nvSpPr>
        <p:spPr bwMode="auto">
          <a:xfrm>
            <a:off x="6855038" y="1472974"/>
            <a:ext cx="20919" cy="236500"/>
          </a:xfrm>
          <a:custGeom>
            <a:avLst/>
            <a:gdLst>
              <a:gd name="T0" fmla="*/ 19 w 19"/>
              <a:gd name="T1" fmla="*/ 0 h 226"/>
              <a:gd name="T2" fmla="*/ 12 w 19"/>
              <a:gd name="T3" fmla="*/ 0 h 226"/>
              <a:gd name="T4" fmla="*/ 12 w 19"/>
              <a:gd name="T5" fmla="*/ 180 h 226"/>
              <a:gd name="T6" fmla="*/ 5 w 19"/>
              <a:gd name="T7" fmla="*/ 180 h 226"/>
              <a:gd name="T8" fmla="*/ 0 w 19"/>
              <a:gd name="T9" fmla="*/ 186 h 226"/>
              <a:gd name="T10" fmla="*/ 0 w 19"/>
              <a:gd name="T11" fmla="*/ 226 h 226"/>
              <a:gd name="T12" fmla="*/ 7 w 19"/>
              <a:gd name="T13" fmla="*/ 226 h 226"/>
              <a:gd name="T14" fmla="*/ 7 w 19"/>
              <a:gd name="T15" fmla="*/ 186 h 226"/>
              <a:gd name="T16" fmla="*/ 13 w 19"/>
              <a:gd name="T17" fmla="*/ 180 h 226"/>
              <a:gd name="T18" fmla="*/ 19 w 19"/>
              <a:gd name="T19" fmla="*/ 180 h 226"/>
              <a:gd name="T20" fmla="*/ 19 w 19"/>
              <a:gd name="T2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26"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5" y="180"/>
                  <a:pt x="5" y="180"/>
                  <a:pt x="5" y="180"/>
                </a:cubicBezTo>
                <a:cubicBezTo>
                  <a:pt x="2" y="180"/>
                  <a:pt x="0" y="182"/>
                  <a:pt x="0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6"/>
                  <a:pt x="7" y="226"/>
                  <a:pt x="7" y="226"/>
                </a:cubicBezTo>
                <a:cubicBezTo>
                  <a:pt x="7" y="186"/>
                  <a:pt x="7" y="186"/>
                  <a:pt x="7" y="186"/>
                </a:cubicBezTo>
                <a:cubicBezTo>
                  <a:pt x="7" y="182"/>
                  <a:pt x="10" y="180"/>
                  <a:pt x="13" y="180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FFC7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F0F8970-E564-4133-B951-515A7A8F2F75}"/>
              </a:ext>
            </a:extLst>
          </p:cNvPr>
          <p:cNvSpPr>
            <a:spLocks/>
          </p:cNvSpPr>
          <p:nvPr/>
        </p:nvSpPr>
        <p:spPr bwMode="auto">
          <a:xfrm>
            <a:off x="6284998" y="904095"/>
            <a:ext cx="191176" cy="183040"/>
          </a:xfrm>
          <a:custGeom>
            <a:avLst/>
            <a:gdLst>
              <a:gd name="T0" fmla="*/ 329 w 329"/>
              <a:gd name="T1" fmla="*/ 205 h 315"/>
              <a:gd name="T2" fmla="*/ 216 w 329"/>
              <a:gd name="T3" fmla="*/ 315 h 315"/>
              <a:gd name="T4" fmla="*/ 0 w 329"/>
              <a:gd name="T5" fmla="*/ 110 h 315"/>
              <a:gd name="T6" fmla="*/ 115 w 329"/>
              <a:gd name="T7" fmla="*/ 0 h 315"/>
              <a:gd name="T8" fmla="*/ 329 w 329"/>
              <a:gd name="T9" fmla="*/ 20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" h="315">
                <a:moveTo>
                  <a:pt x="329" y="205"/>
                </a:moveTo>
                <a:lnTo>
                  <a:pt x="216" y="315"/>
                </a:lnTo>
                <a:lnTo>
                  <a:pt x="0" y="110"/>
                </a:lnTo>
                <a:lnTo>
                  <a:pt x="115" y="0"/>
                </a:lnTo>
                <a:lnTo>
                  <a:pt x="329" y="205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F941A65-9843-4015-AEF8-72A3BF623CAA}"/>
              </a:ext>
            </a:extLst>
          </p:cNvPr>
          <p:cNvSpPr>
            <a:spLocks/>
          </p:cNvSpPr>
          <p:nvPr/>
        </p:nvSpPr>
        <p:spPr bwMode="auto">
          <a:xfrm>
            <a:off x="5884052" y="518839"/>
            <a:ext cx="456729" cy="438716"/>
          </a:xfrm>
          <a:custGeom>
            <a:avLst/>
            <a:gdLst>
              <a:gd name="T0" fmla="*/ 415 w 419"/>
              <a:gd name="T1" fmla="*/ 379 h 419"/>
              <a:gd name="T2" fmla="*/ 415 w 419"/>
              <a:gd name="T3" fmla="*/ 392 h 419"/>
              <a:gd name="T4" fmla="*/ 392 w 419"/>
              <a:gd name="T5" fmla="*/ 415 h 419"/>
              <a:gd name="T6" fmla="*/ 380 w 419"/>
              <a:gd name="T7" fmla="*/ 415 h 419"/>
              <a:gd name="T8" fmla="*/ 3 w 419"/>
              <a:gd name="T9" fmla="*/ 39 h 419"/>
              <a:gd name="T10" fmla="*/ 3 w 419"/>
              <a:gd name="T11" fmla="*/ 27 h 419"/>
              <a:gd name="T12" fmla="*/ 27 w 419"/>
              <a:gd name="T13" fmla="*/ 3 h 419"/>
              <a:gd name="T14" fmla="*/ 39 w 419"/>
              <a:gd name="T15" fmla="*/ 3 h 419"/>
              <a:gd name="T16" fmla="*/ 415 w 419"/>
              <a:gd name="T17" fmla="*/ 37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419">
                <a:moveTo>
                  <a:pt x="415" y="379"/>
                </a:moveTo>
                <a:cubicBezTo>
                  <a:pt x="419" y="383"/>
                  <a:pt x="419" y="388"/>
                  <a:pt x="415" y="392"/>
                </a:cubicBezTo>
                <a:cubicBezTo>
                  <a:pt x="392" y="415"/>
                  <a:pt x="392" y="415"/>
                  <a:pt x="392" y="415"/>
                </a:cubicBezTo>
                <a:cubicBezTo>
                  <a:pt x="388" y="419"/>
                  <a:pt x="383" y="419"/>
                  <a:pt x="380" y="415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5"/>
                  <a:pt x="0" y="30"/>
                  <a:pt x="3" y="27"/>
                </a:cubicBezTo>
                <a:cubicBezTo>
                  <a:pt x="27" y="3"/>
                  <a:pt x="27" y="3"/>
                  <a:pt x="27" y="3"/>
                </a:cubicBezTo>
                <a:cubicBezTo>
                  <a:pt x="30" y="0"/>
                  <a:pt x="36" y="0"/>
                  <a:pt x="39" y="3"/>
                </a:cubicBezTo>
                <a:lnTo>
                  <a:pt x="415" y="379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3DD8043-217A-47D2-9094-F7CE27BE9B83}"/>
              </a:ext>
            </a:extLst>
          </p:cNvPr>
          <p:cNvSpPr>
            <a:spLocks/>
          </p:cNvSpPr>
          <p:nvPr/>
        </p:nvSpPr>
        <p:spPr bwMode="auto">
          <a:xfrm>
            <a:off x="6377971" y="993001"/>
            <a:ext cx="840243" cy="805378"/>
          </a:xfrm>
          <a:custGeom>
            <a:avLst/>
            <a:gdLst>
              <a:gd name="T0" fmla="*/ 1446 w 1446"/>
              <a:gd name="T1" fmla="*/ 1233 h 1386"/>
              <a:gd name="T2" fmla="*/ 1285 w 1446"/>
              <a:gd name="T3" fmla="*/ 1386 h 1386"/>
              <a:gd name="T4" fmla="*/ 0 w 1446"/>
              <a:gd name="T5" fmla="*/ 153 h 1386"/>
              <a:gd name="T6" fmla="*/ 159 w 1446"/>
              <a:gd name="T7" fmla="*/ 0 h 1386"/>
              <a:gd name="T8" fmla="*/ 1446 w 1446"/>
              <a:gd name="T9" fmla="*/ 1233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6" h="1386">
                <a:moveTo>
                  <a:pt x="1446" y="1233"/>
                </a:moveTo>
                <a:lnTo>
                  <a:pt x="1285" y="1386"/>
                </a:lnTo>
                <a:lnTo>
                  <a:pt x="0" y="153"/>
                </a:lnTo>
                <a:lnTo>
                  <a:pt x="159" y="0"/>
                </a:lnTo>
                <a:lnTo>
                  <a:pt x="1446" y="1233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82BF2CA6-5351-47F2-868D-16D533F69C19}"/>
              </a:ext>
            </a:extLst>
          </p:cNvPr>
          <p:cNvSpPr>
            <a:spLocks/>
          </p:cNvSpPr>
          <p:nvPr/>
        </p:nvSpPr>
        <p:spPr bwMode="auto">
          <a:xfrm>
            <a:off x="6275701" y="894798"/>
            <a:ext cx="86000" cy="80189"/>
          </a:xfrm>
          <a:custGeom>
            <a:avLst/>
            <a:gdLst>
              <a:gd name="T0" fmla="*/ 9 w 79"/>
              <a:gd name="T1" fmla="*/ 77 h 77"/>
              <a:gd name="T2" fmla="*/ 4 w 79"/>
              <a:gd name="T3" fmla="*/ 75 h 77"/>
              <a:gd name="T4" fmla="*/ 4 w 79"/>
              <a:gd name="T5" fmla="*/ 64 h 77"/>
              <a:gd name="T6" fmla="*/ 64 w 79"/>
              <a:gd name="T7" fmla="*/ 3 h 77"/>
              <a:gd name="T8" fmla="*/ 75 w 79"/>
              <a:gd name="T9" fmla="*/ 3 h 77"/>
              <a:gd name="T10" fmla="*/ 75 w 79"/>
              <a:gd name="T11" fmla="*/ 15 h 77"/>
              <a:gd name="T12" fmla="*/ 15 w 79"/>
              <a:gd name="T13" fmla="*/ 75 h 77"/>
              <a:gd name="T14" fmla="*/ 9 w 79"/>
              <a:gd name="T1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77">
                <a:moveTo>
                  <a:pt x="9" y="77"/>
                </a:moveTo>
                <a:cubicBezTo>
                  <a:pt x="7" y="77"/>
                  <a:pt x="5" y="77"/>
                  <a:pt x="4" y="75"/>
                </a:cubicBezTo>
                <a:cubicBezTo>
                  <a:pt x="0" y="72"/>
                  <a:pt x="0" y="67"/>
                  <a:pt x="4" y="64"/>
                </a:cubicBezTo>
                <a:cubicBezTo>
                  <a:pt x="64" y="3"/>
                  <a:pt x="64" y="3"/>
                  <a:pt x="64" y="3"/>
                </a:cubicBezTo>
                <a:cubicBezTo>
                  <a:pt x="67" y="0"/>
                  <a:pt x="72" y="0"/>
                  <a:pt x="75" y="3"/>
                </a:cubicBezTo>
                <a:cubicBezTo>
                  <a:pt x="79" y="6"/>
                  <a:pt x="79" y="12"/>
                  <a:pt x="75" y="15"/>
                </a:cubicBezTo>
                <a:cubicBezTo>
                  <a:pt x="15" y="75"/>
                  <a:pt x="15" y="75"/>
                  <a:pt x="15" y="75"/>
                </a:cubicBezTo>
                <a:cubicBezTo>
                  <a:pt x="13" y="77"/>
                  <a:pt x="11" y="77"/>
                  <a:pt x="9" y="77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06B248F-03A4-4D39-A63D-EFD42B6B00CD}"/>
              </a:ext>
            </a:extLst>
          </p:cNvPr>
          <p:cNvSpPr>
            <a:spLocks/>
          </p:cNvSpPr>
          <p:nvPr/>
        </p:nvSpPr>
        <p:spPr bwMode="auto">
          <a:xfrm>
            <a:off x="6063025" y="690839"/>
            <a:ext cx="63338" cy="59270"/>
          </a:xfrm>
          <a:custGeom>
            <a:avLst/>
            <a:gdLst>
              <a:gd name="T0" fmla="*/ 9 w 58"/>
              <a:gd name="T1" fmla="*/ 57 h 57"/>
              <a:gd name="T2" fmla="*/ 3 w 58"/>
              <a:gd name="T3" fmla="*/ 55 h 57"/>
              <a:gd name="T4" fmla="*/ 3 w 58"/>
              <a:gd name="T5" fmla="*/ 44 h 57"/>
              <a:gd name="T6" fmla="*/ 44 w 58"/>
              <a:gd name="T7" fmla="*/ 3 h 57"/>
              <a:gd name="T8" fmla="*/ 55 w 58"/>
              <a:gd name="T9" fmla="*/ 3 h 57"/>
              <a:gd name="T10" fmla="*/ 55 w 58"/>
              <a:gd name="T11" fmla="*/ 14 h 57"/>
              <a:gd name="T12" fmla="*/ 15 w 58"/>
              <a:gd name="T13" fmla="*/ 55 h 57"/>
              <a:gd name="T14" fmla="*/ 9 w 58"/>
              <a:gd name="T1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57">
                <a:moveTo>
                  <a:pt x="9" y="57"/>
                </a:moveTo>
                <a:cubicBezTo>
                  <a:pt x="7" y="57"/>
                  <a:pt x="5" y="56"/>
                  <a:pt x="3" y="55"/>
                </a:cubicBezTo>
                <a:cubicBezTo>
                  <a:pt x="0" y="52"/>
                  <a:pt x="0" y="47"/>
                  <a:pt x="3" y="44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52" y="0"/>
                  <a:pt x="55" y="3"/>
                </a:cubicBezTo>
                <a:cubicBezTo>
                  <a:pt x="58" y="6"/>
                  <a:pt x="58" y="11"/>
                  <a:pt x="55" y="14"/>
                </a:cubicBezTo>
                <a:cubicBezTo>
                  <a:pt x="15" y="55"/>
                  <a:pt x="15" y="55"/>
                  <a:pt x="15" y="55"/>
                </a:cubicBezTo>
                <a:cubicBezTo>
                  <a:pt x="13" y="56"/>
                  <a:pt x="11" y="57"/>
                  <a:pt x="9" y="57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582C966-9FD8-4D62-BB95-0ADA8A50F264}"/>
              </a:ext>
            </a:extLst>
          </p:cNvPr>
          <p:cNvSpPr>
            <a:spLocks/>
          </p:cNvSpPr>
          <p:nvPr/>
        </p:nvSpPr>
        <p:spPr bwMode="auto">
          <a:xfrm>
            <a:off x="6364025" y="979055"/>
            <a:ext cx="120865" cy="115054"/>
          </a:xfrm>
          <a:custGeom>
            <a:avLst/>
            <a:gdLst>
              <a:gd name="T0" fmla="*/ 9 w 111"/>
              <a:gd name="T1" fmla="*/ 110 h 110"/>
              <a:gd name="T2" fmla="*/ 3 w 111"/>
              <a:gd name="T3" fmla="*/ 108 h 110"/>
              <a:gd name="T4" fmla="*/ 3 w 111"/>
              <a:gd name="T5" fmla="*/ 96 h 110"/>
              <a:gd name="T6" fmla="*/ 96 w 111"/>
              <a:gd name="T7" fmla="*/ 3 h 110"/>
              <a:gd name="T8" fmla="*/ 108 w 111"/>
              <a:gd name="T9" fmla="*/ 3 h 110"/>
              <a:gd name="T10" fmla="*/ 108 w 111"/>
              <a:gd name="T11" fmla="*/ 15 h 110"/>
              <a:gd name="T12" fmla="*/ 15 w 111"/>
              <a:gd name="T13" fmla="*/ 108 h 110"/>
              <a:gd name="T14" fmla="*/ 9 w 111"/>
              <a:gd name="T1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110">
                <a:moveTo>
                  <a:pt x="9" y="110"/>
                </a:moveTo>
                <a:cubicBezTo>
                  <a:pt x="7" y="110"/>
                  <a:pt x="5" y="109"/>
                  <a:pt x="3" y="108"/>
                </a:cubicBezTo>
                <a:cubicBezTo>
                  <a:pt x="0" y="104"/>
                  <a:pt x="0" y="99"/>
                  <a:pt x="3" y="96"/>
                </a:cubicBezTo>
                <a:cubicBezTo>
                  <a:pt x="96" y="3"/>
                  <a:pt x="96" y="3"/>
                  <a:pt x="96" y="3"/>
                </a:cubicBezTo>
                <a:cubicBezTo>
                  <a:pt x="100" y="0"/>
                  <a:pt x="105" y="0"/>
                  <a:pt x="108" y="3"/>
                </a:cubicBezTo>
                <a:cubicBezTo>
                  <a:pt x="111" y="6"/>
                  <a:pt x="111" y="11"/>
                  <a:pt x="108" y="15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3" y="109"/>
                  <a:pt x="11" y="110"/>
                  <a:pt x="9" y="110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97A609E-52C5-4194-A693-5C3EFA6AD5E9}"/>
              </a:ext>
            </a:extLst>
          </p:cNvPr>
          <p:cNvSpPr>
            <a:spLocks/>
          </p:cNvSpPr>
          <p:nvPr/>
        </p:nvSpPr>
        <p:spPr bwMode="auto">
          <a:xfrm>
            <a:off x="6444214" y="998231"/>
            <a:ext cx="774000" cy="718216"/>
          </a:xfrm>
          <a:custGeom>
            <a:avLst/>
            <a:gdLst>
              <a:gd name="T0" fmla="*/ 1332 w 1332"/>
              <a:gd name="T1" fmla="*/ 1224 h 1236"/>
              <a:gd name="T2" fmla="*/ 1319 w 1332"/>
              <a:gd name="T3" fmla="*/ 1236 h 1236"/>
              <a:gd name="T4" fmla="*/ 0 w 1332"/>
              <a:gd name="T5" fmla="*/ 56 h 1236"/>
              <a:gd name="T6" fmla="*/ 57 w 1332"/>
              <a:gd name="T7" fmla="*/ 0 h 1236"/>
              <a:gd name="T8" fmla="*/ 1332 w 1332"/>
              <a:gd name="T9" fmla="*/ 1224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36">
                <a:moveTo>
                  <a:pt x="1332" y="1224"/>
                </a:moveTo>
                <a:lnTo>
                  <a:pt x="1319" y="1236"/>
                </a:lnTo>
                <a:lnTo>
                  <a:pt x="0" y="56"/>
                </a:lnTo>
                <a:lnTo>
                  <a:pt x="57" y="0"/>
                </a:lnTo>
                <a:lnTo>
                  <a:pt x="1332" y="1224"/>
                </a:ln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34A774-5A57-4106-8138-137D77A0BD87}"/>
              </a:ext>
            </a:extLst>
          </p:cNvPr>
          <p:cNvSpPr>
            <a:spLocks/>
          </p:cNvSpPr>
          <p:nvPr/>
        </p:nvSpPr>
        <p:spPr bwMode="auto">
          <a:xfrm>
            <a:off x="6384363" y="1055758"/>
            <a:ext cx="747851" cy="742621"/>
          </a:xfrm>
          <a:custGeom>
            <a:avLst/>
            <a:gdLst>
              <a:gd name="T0" fmla="*/ 1274 w 1287"/>
              <a:gd name="T1" fmla="*/ 1278 h 1278"/>
              <a:gd name="T2" fmla="*/ 1287 w 1287"/>
              <a:gd name="T3" fmla="*/ 1267 h 1278"/>
              <a:gd name="T4" fmla="*/ 56 w 1287"/>
              <a:gd name="T5" fmla="*/ 0 h 1278"/>
              <a:gd name="T6" fmla="*/ 0 w 1287"/>
              <a:gd name="T7" fmla="*/ 56 h 1278"/>
              <a:gd name="T8" fmla="*/ 1274 w 1287"/>
              <a:gd name="T9" fmla="*/ 1278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7" h="1278">
                <a:moveTo>
                  <a:pt x="1274" y="1278"/>
                </a:moveTo>
                <a:lnTo>
                  <a:pt x="1287" y="1267"/>
                </a:lnTo>
                <a:lnTo>
                  <a:pt x="56" y="0"/>
                </a:lnTo>
                <a:lnTo>
                  <a:pt x="0" y="56"/>
                </a:lnTo>
                <a:lnTo>
                  <a:pt x="1274" y="1278"/>
                </a:lnTo>
                <a:close/>
              </a:path>
            </a:pathLst>
          </a:custGeom>
          <a:solidFill>
            <a:srgbClr val="DB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0A15BF02-AE8F-405D-8221-0E2C10EF2D85}"/>
              </a:ext>
            </a:extLst>
          </p:cNvPr>
          <p:cNvSpPr>
            <a:spLocks/>
          </p:cNvSpPr>
          <p:nvPr/>
        </p:nvSpPr>
        <p:spPr bwMode="auto">
          <a:xfrm>
            <a:off x="6716741" y="1709473"/>
            <a:ext cx="524716" cy="72054"/>
          </a:xfrm>
          <a:custGeom>
            <a:avLst/>
            <a:gdLst>
              <a:gd name="T0" fmla="*/ 481 w 481"/>
              <a:gd name="T1" fmla="*/ 14 h 69"/>
              <a:gd name="T2" fmla="*/ 467 w 481"/>
              <a:gd name="T3" fmla="*/ 0 h 69"/>
              <a:gd name="T4" fmla="*/ 15 w 481"/>
              <a:gd name="T5" fmla="*/ 0 h 69"/>
              <a:gd name="T6" fmla="*/ 0 w 481"/>
              <a:gd name="T7" fmla="*/ 14 h 69"/>
              <a:gd name="T8" fmla="*/ 0 w 481"/>
              <a:gd name="T9" fmla="*/ 55 h 69"/>
              <a:gd name="T10" fmla="*/ 15 w 481"/>
              <a:gd name="T11" fmla="*/ 69 h 69"/>
              <a:gd name="T12" fmla="*/ 467 w 481"/>
              <a:gd name="T13" fmla="*/ 69 h 69"/>
              <a:gd name="T14" fmla="*/ 481 w 481"/>
              <a:gd name="T15" fmla="*/ 55 h 69"/>
              <a:gd name="T16" fmla="*/ 481 w 481"/>
              <a:gd name="T17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1" h="69">
                <a:moveTo>
                  <a:pt x="481" y="14"/>
                </a:moveTo>
                <a:cubicBezTo>
                  <a:pt x="481" y="6"/>
                  <a:pt x="475" y="0"/>
                  <a:pt x="46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63"/>
                  <a:pt x="7" y="69"/>
                  <a:pt x="15" y="69"/>
                </a:cubicBezTo>
                <a:cubicBezTo>
                  <a:pt x="467" y="69"/>
                  <a:pt x="467" y="69"/>
                  <a:pt x="467" y="69"/>
                </a:cubicBezTo>
                <a:cubicBezTo>
                  <a:pt x="475" y="69"/>
                  <a:pt x="481" y="63"/>
                  <a:pt x="481" y="55"/>
                </a:cubicBezTo>
                <a:lnTo>
                  <a:pt x="481" y="14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B12A6E-068F-4F23-818D-B9B82D5A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36" y="1802446"/>
            <a:ext cx="149919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430FAE-7FE1-4340-B6CE-DA4973F8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917" y="1802446"/>
            <a:ext cx="150500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003FB8-9CCD-4AE2-8567-145DB761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63" y="1802446"/>
            <a:ext cx="150500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961404E-A795-43FD-9FBC-B00FF76484CE}"/>
              </a:ext>
            </a:extLst>
          </p:cNvPr>
          <p:cNvSpPr>
            <a:spLocks/>
          </p:cNvSpPr>
          <p:nvPr/>
        </p:nvSpPr>
        <p:spPr bwMode="auto">
          <a:xfrm>
            <a:off x="6370417" y="1565946"/>
            <a:ext cx="269040" cy="308554"/>
          </a:xfrm>
          <a:custGeom>
            <a:avLst/>
            <a:gdLst>
              <a:gd name="T0" fmla="*/ 247 w 247"/>
              <a:gd name="T1" fmla="*/ 0 h 295"/>
              <a:gd name="T2" fmla="*/ 66 w 247"/>
              <a:gd name="T3" fmla="*/ 0 h 295"/>
              <a:gd name="T4" fmla="*/ 16 w 247"/>
              <a:gd name="T5" fmla="*/ 295 h 295"/>
              <a:gd name="T6" fmla="*/ 197 w 247"/>
              <a:gd name="T7" fmla="*/ 295 h 295"/>
              <a:gd name="T8" fmla="*/ 247 w 247"/>
              <a:gd name="T9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295">
                <a:moveTo>
                  <a:pt x="247" y="0"/>
                </a:moveTo>
                <a:cubicBezTo>
                  <a:pt x="193" y="0"/>
                  <a:pt x="97" y="0"/>
                  <a:pt x="66" y="0"/>
                </a:cubicBezTo>
                <a:cubicBezTo>
                  <a:pt x="0" y="76"/>
                  <a:pt x="16" y="295"/>
                  <a:pt x="16" y="295"/>
                </a:cubicBezTo>
                <a:cubicBezTo>
                  <a:pt x="197" y="295"/>
                  <a:pt x="197" y="295"/>
                  <a:pt x="197" y="295"/>
                </a:cubicBezTo>
                <a:cubicBezTo>
                  <a:pt x="197" y="295"/>
                  <a:pt x="181" y="76"/>
                  <a:pt x="247" y="0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D67C8D7-7C36-4A77-88C8-0DA5D33E7638}"/>
              </a:ext>
            </a:extLst>
          </p:cNvPr>
          <p:cNvSpPr>
            <a:spLocks/>
          </p:cNvSpPr>
          <p:nvPr/>
        </p:nvSpPr>
        <p:spPr bwMode="auto">
          <a:xfrm>
            <a:off x="6803903" y="1781527"/>
            <a:ext cx="2324" cy="1162"/>
          </a:xfrm>
          <a:custGeom>
            <a:avLst/>
            <a:gdLst>
              <a:gd name="T0" fmla="*/ 0 w 2"/>
              <a:gd name="T1" fmla="*/ 1 h 1"/>
              <a:gd name="T2" fmla="*/ 2 w 2"/>
              <a:gd name="T3" fmla="*/ 0 h 1"/>
              <a:gd name="T4" fmla="*/ 0 w 2"/>
              <a:gd name="T5" fmla="*/ 0 h 1"/>
              <a:gd name="T6" fmla="*/ 0 w 2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1"/>
                </a:moveTo>
                <a:cubicBezTo>
                  <a:pt x="1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87CC855-DC59-4DFA-ABEF-5E87E1D6D137}"/>
              </a:ext>
            </a:extLst>
          </p:cNvPr>
          <p:cNvSpPr>
            <a:spLocks/>
          </p:cNvSpPr>
          <p:nvPr/>
        </p:nvSpPr>
        <p:spPr bwMode="auto">
          <a:xfrm>
            <a:off x="6635390" y="1781527"/>
            <a:ext cx="2905" cy="1162"/>
          </a:xfrm>
          <a:custGeom>
            <a:avLst/>
            <a:gdLst>
              <a:gd name="T0" fmla="*/ 0 w 3"/>
              <a:gd name="T1" fmla="*/ 1 h 1"/>
              <a:gd name="T2" fmla="*/ 3 w 3"/>
              <a:gd name="T3" fmla="*/ 0 h 1"/>
              <a:gd name="T4" fmla="*/ 0 w 3"/>
              <a:gd name="T5" fmla="*/ 0 h 1"/>
              <a:gd name="T6" fmla="*/ 0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0" y="1"/>
                </a:moveTo>
                <a:cubicBezTo>
                  <a:pt x="1" y="0"/>
                  <a:pt x="2" y="0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E81A2A7-220F-4AD8-9056-45A6A3E43584}"/>
              </a:ext>
            </a:extLst>
          </p:cNvPr>
          <p:cNvSpPr>
            <a:spLocks/>
          </p:cNvSpPr>
          <p:nvPr/>
        </p:nvSpPr>
        <p:spPr bwMode="auto">
          <a:xfrm>
            <a:off x="6370417" y="1565946"/>
            <a:ext cx="99946" cy="308554"/>
          </a:xfrm>
          <a:custGeom>
            <a:avLst/>
            <a:gdLst>
              <a:gd name="T0" fmla="*/ 92 w 92"/>
              <a:gd name="T1" fmla="*/ 0 h 295"/>
              <a:gd name="T2" fmla="*/ 66 w 92"/>
              <a:gd name="T3" fmla="*/ 0 h 295"/>
              <a:gd name="T4" fmla="*/ 16 w 92"/>
              <a:gd name="T5" fmla="*/ 295 h 295"/>
              <a:gd name="T6" fmla="*/ 42 w 92"/>
              <a:gd name="T7" fmla="*/ 295 h 295"/>
              <a:gd name="T8" fmla="*/ 92 w 92"/>
              <a:gd name="T9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295">
                <a:moveTo>
                  <a:pt x="92" y="0"/>
                </a:moveTo>
                <a:cubicBezTo>
                  <a:pt x="82" y="0"/>
                  <a:pt x="73" y="0"/>
                  <a:pt x="66" y="0"/>
                </a:cubicBezTo>
                <a:cubicBezTo>
                  <a:pt x="0" y="76"/>
                  <a:pt x="16" y="295"/>
                  <a:pt x="16" y="295"/>
                </a:cubicBezTo>
                <a:cubicBezTo>
                  <a:pt x="42" y="295"/>
                  <a:pt x="42" y="295"/>
                  <a:pt x="42" y="295"/>
                </a:cubicBezTo>
                <a:cubicBezTo>
                  <a:pt x="42" y="295"/>
                  <a:pt x="26" y="76"/>
                  <a:pt x="92" y="0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E5B07E-7816-4A4F-9589-1FE48F9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255" y="567069"/>
            <a:ext cx="17432" cy="528202"/>
          </a:xfrm>
          <a:prstGeom prst="rect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91E7E08-A29C-41E9-A78B-FB2043A6008B}"/>
              </a:ext>
            </a:extLst>
          </p:cNvPr>
          <p:cNvSpPr>
            <a:spLocks/>
          </p:cNvSpPr>
          <p:nvPr/>
        </p:nvSpPr>
        <p:spPr bwMode="auto">
          <a:xfrm>
            <a:off x="6541255" y="1565946"/>
            <a:ext cx="715310" cy="308554"/>
          </a:xfrm>
          <a:custGeom>
            <a:avLst/>
            <a:gdLst>
              <a:gd name="T0" fmla="*/ 642 w 656"/>
              <a:gd name="T1" fmla="*/ 206 h 295"/>
              <a:gd name="T2" fmla="*/ 219 w 656"/>
              <a:gd name="T3" fmla="*/ 206 h 295"/>
              <a:gd name="T4" fmla="*/ 217 w 656"/>
              <a:gd name="T5" fmla="*/ 207 h 295"/>
              <a:gd name="T6" fmla="*/ 217 w 656"/>
              <a:gd name="T7" fmla="*/ 0 h 295"/>
              <a:gd name="T8" fmla="*/ 66 w 656"/>
              <a:gd name="T9" fmla="*/ 0 h 295"/>
              <a:gd name="T10" fmla="*/ 16 w 656"/>
              <a:gd name="T11" fmla="*/ 295 h 295"/>
              <a:gd name="T12" fmla="*/ 642 w 656"/>
              <a:gd name="T13" fmla="*/ 295 h 295"/>
              <a:gd name="T14" fmla="*/ 656 w 656"/>
              <a:gd name="T15" fmla="*/ 281 h 295"/>
              <a:gd name="T16" fmla="*/ 656 w 656"/>
              <a:gd name="T17" fmla="*/ 221 h 295"/>
              <a:gd name="T18" fmla="*/ 642 w 656"/>
              <a:gd name="T19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295">
                <a:moveTo>
                  <a:pt x="642" y="206"/>
                </a:move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8" y="206"/>
                  <a:pt x="217" y="207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0"/>
                  <a:pt x="119" y="0"/>
                  <a:pt x="66" y="0"/>
                </a:cubicBezTo>
                <a:cubicBezTo>
                  <a:pt x="0" y="76"/>
                  <a:pt x="16" y="295"/>
                  <a:pt x="16" y="295"/>
                </a:cubicBezTo>
                <a:cubicBezTo>
                  <a:pt x="642" y="295"/>
                  <a:pt x="642" y="295"/>
                  <a:pt x="642" y="295"/>
                </a:cubicBezTo>
                <a:cubicBezTo>
                  <a:pt x="650" y="295"/>
                  <a:pt x="656" y="289"/>
                  <a:pt x="656" y="281"/>
                </a:cubicBezTo>
                <a:cubicBezTo>
                  <a:pt x="656" y="221"/>
                  <a:pt x="656" y="221"/>
                  <a:pt x="656" y="221"/>
                </a:cubicBezTo>
                <a:cubicBezTo>
                  <a:pt x="656" y="213"/>
                  <a:pt x="650" y="206"/>
                  <a:pt x="642" y="206"/>
                </a:cubicBez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CF4AFC0-6F37-4F8A-ADED-5EFE8DA1A1C6}"/>
              </a:ext>
            </a:extLst>
          </p:cNvPr>
          <p:cNvSpPr>
            <a:spLocks/>
          </p:cNvSpPr>
          <p:nvPr/>
        </p:nvSpPr>
        <p:spPr bwMode="auto">
          <a:xfrm>
            <a:off x="6541255" y="1565946"/>
            <a:ext cx="236500" cy="308554"/>
          </a:xfrm>
          <a:custGeom>
            <a:avLst/>
            <a:gdLst>
              <a:gd name="T0" fmla="*/ 81 w 217"/>
              <a:gd name="T1" fmla="*/ 15 h 295"/>
              <a:gd name="T2" fmla="*/ 217 w 217"/>
              <a:gd name="T3" fmla="*/ 15 h 295"/>
              <a:gd name="T4" fmla="*/ 217 w 217"/>
              <a:gd name="T5" fmla="*/ 0 h 295"/>
              <a:gd name="T6" fmla="*/ 66 w 217"/>
              <a:gd name="T7" fmla="*/ 0 h 295"/>
              <a:gd name="T8" fmla="*/ 16 w 217"/>
              <a:gd name="T9" fmla="*/ 295 h 295"/>
              <a:gd name="T10" fmla="*/ 30 w 217"/>
              <a:gd name="T11" fmla="*/ 295 h 295"/>
              <a:gd name="T12" fmla="*/ 81 w 217"/>
              <a:gd name="T13" fmla="*/ 1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295">
                <a:moveTo>
                  <a:pt x="81" y="15"/>
                </a:moveTo>
                <a:cubicBezTo>
                  <a:pt x="122" y="15"/>
                  <a:pt x="188" y="15"/>
                  <a:pt x="217" y="15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0"/>
                  <a:pt x="119" y="0"/>
                  <a:pt x="66" y="0"/>
                </a:cubicBezTo>
                <a:cubicBezTo>
                  <a:pt x="0" y="76"/>
                  <a:pt x="16" y="295"/>
                  <a:pt x="16" y="295"/>
                </a:cubicBezTo>
                <a:cubicBezTo>
                  <a:pt x="30" y="295"/>
                  <a:pt x="30" y="295"/>
                  <a:pt x="30" y="295"/>
                </a:cubicBezTo>
                <a:cubicBezTo>
                  <a:pt x="28" y="244"/>
                  <a:pt x="25" y="79"/>
                  <a:pt x="81" y="15"/>
                </a:cubicBezTo>
                <a:close/>
              </a:path>
            </a:pathLst>
          </a:cu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563EA02-6E05-4530-A736-52D69E2E96B7}"/>
              </a:ext>
            </a:extLst>
          </p:cNvPr>
          <p:cNvSpPr>
            <a:spLocks/>
          </p:cNvSpPr>
          <p:nvPr/>
        </p:nvSpPr>
        <p:spPr bwMode="auto">
          <a:xfrm>
            <a:off x="6557525" y="185997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08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ACD7058-57AF-4D0E-B1C0-6AF4FAD807A0}"/>
              </a:ext>
            </a:extLst>
          </p:cNvPr>
          <p:cNvSpPr>
            <a:spLocks/>
          </p:cNvSpPr>
          <p:nvPr/>
        </p:nvSpPr>
        <p:spPr bwMode="auto">
          <a:xfrm>
            <a:off x="6557525" y="1862879"/>
            <a:ext cx="0" cy="1162"/>
          </a:xfrm>
          <a:custGeom>
            <a:avLst/>
            <a:gdLst>
              <a:gd name="T0" fmla="*/ 2 h 2"/>
              <a:gd name="T1" fmla="*/ 0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08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C4C98C8-4AE6-445B-A717-C834D820CA68}"/>
              </a:ext>
            </a:extLst>
          </p:cNvPr>
          <p:cNvSpPr>
            <a:spLocks/>
          </p:cNvSpPr>
          <p:nvPr/>
        </p:nvSpPr>
        <p:spPr bwMode="auto">
          <a:xfrm>
            <a:off x="6557525" y="18692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08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D691AEC-43D4-4144-8304-133DA152CD73}"/>
              </a:ext>
            </a:extLst>
          </p:cNvPr>
          <p:cNvSpPr>
            <a:spLocks/>
          </p:cNvSpPr>
          <p:nvPr/>
        </p:nvSpPr>
        <p:spPr bwMode="auto">
          <a:xfrm>
            <a:off x="6573214" y="1781527"/>
            <a:ext cx="683351" cy="92973"/>
          </a:xfrm>
          <a:custGeom>
            <a:avLst/>
            <a:gdLst>
              <a:gd name="T0" fmla="*/ 613 w 627"/>
              <a:gd name="T1" fmla="*/ 0 h 89"/>
              <a:gd name="T2" fmla="*/ 613 w 627"/>
              <a:gd name="T3" fmla="*/ 56 h 89"/>
              <a:gd name="T4" fmla="*/ 599 w 627"/>
              <a:gd name="T5" fmla="*/ 71 h 89"/>
              <a:gd name="T6" fmla="*/ 0 w 627"/>
              <a:gd name="T7" fmla="*/ 71 h 89"/>
              <a:gd name="T8" fmla="*/ 1 w 627"/>
              <a:gd name="T9" fmla="*/ 89 h 89"/>
              <a:gd name="T10" fmla="*/ 613 w 627"/>
              <a:gd name="T11" fmla="*/ 89 h 89"/>
              <a:gd name="T12" fmla="*/ 627 w 627"/>
              <a:gd name="T13" fmla="*/ 75 h 89"/>
              <a:gd name="T14" fmla="*/ 627 w 627"/>
              <a:gd name="T15" fmla="*/ 15 h 89"/>
              <a:gd name="T16" fmla="*/ 613 w 627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7" h="89">
                <a:moveTo>
                  <a:pt x="613" y="0"/>
                </a:moveTo>
                <a:cubicBezTo>
                  <a:pt x="613" y="56"/>
                  <a:pt x="613" y="56"/>
                  <a:pt x="613" y="56"/>
                </a:cubicBezTo>
                <a:cubicBezTo>
                  <a:pt x="613" y="64"/>
                  <a:pt x="607" y="71"/>
                  <a:pt x="599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8"/>
                  <a:pt x="1" y="84"/>
                  <a:pt x="1" y="89"/>
                </a:cubicBezTo>
                <a:cubicBezTo>
                  <a:pt x="613" y="89"/>
                  <a:pt x="613" y="89"/>
                  <a:pt x="613" y="89"/>
                </a:cubicBezTo>
                <a:cubicBezTo>
                  <a:pt x="621" y="89"/>
                  <a:pt x="627" y="83"/>
                  <a:pt x="627" y="75"/>
                </a:cubicBezTo>
                <a:cubicBezTo>
                  <a:pt x="627" y="15"/>
                  <a:pt x="627" y="15"/>
                  <a:pt x="627" y="15"/>
                </a:cubicBezTo>
                <a:cubicBezTo>
                  <a:pt x="627" y="7"/>
                  <a:pt x="621" y="1"/>
                  <a:pt x="613" y="0"/>
                </a:cubicBezTo>
                <a:close/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7B2B71E3-3FE7-4332-B578-165F5168A1DE}"/>
              </a:ext>
            </a:extLst>
          </p:cNvPr>
          <p:cNvSpPr>
            <a:spLocks/>
          </p:cNvSpPr>
          <p:nvPr/>
        </p:nvSpPr>
        <p:spPr bwMode="auto">
          <a:xfrm>
            <a:off x="6588322" y="1599649"/>
            <a:ext cx="159216" cy="181878"/>
          </a:xfrm>
          <a:custGeom>
            <a:avLst/>
            <a:gdLst>
              <a:gd name="T0" fmla="*/ 146 w 146"/>
              <a:gd name="T1" fmla="*/ 174 h 174"/>
              <a:gd name="T2" fmla="*/ 146 w 146"/>
              <a:gd name="T3" fmla="*/ 0 h 174"/>
              <a:gd name="T4" fmla="*/ 40 w 146"/>
              <a:gd name="T5" fmla="*/ 0 h 174"/>
              <a:gd name="T6" fmla="*/ 0 w 146"/>
              <a:gd name="T7" fmla="*/ 174 h 174"/>
              <a:gd name="T8" fmla="*/ 146 w 146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74">
                <a:moveTo>
                  <a:pt x="146" y="174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82" y="0"/>
                  <a:pt x="40" y="0"/>
                </a:cubicBezTo>
                <a:cubicBezTo>
                  <a:pt x="8" y="38"/>
                  <a:pt x="0" y="119"/>
                  <a:pt x="0" y="174"/>
                </a:cubicBezTo>
                <a:lnTo>
                  <a:pt x="146" y="174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9765BB9E-0ED3-4B16-93C5-9EFEEA72CDF2}"/>
              </a:ext>
            </a:extLst>
          </p:cNvPr>
          <p:cNvSpPr>
            <a:spLocks/>
          </p:cNvSpPr>
          <p:nvPr/>
        </p:nvSpPr>
        <p:spPr bwMode="auto">
          <a:xfrm>
            <a:off x="6588322" y="1599649"/>
            <a:ext cx="159216" cy="181878"/>
          </a:xfrm>
          <a:custGeom>
            <a:avLst/>
            <a:gdLst>
              <a:gd name="T0" fmla="*/ 146 w 146"/>
              <a:gd name="T1" fmla="*/ 174 h 174"/>
              <a:gd name="T2" fmla="*/ 40 w 146"/>
              <a:gd name="T3" fmla="*/ 0 h 174"/>
              <a:gd name="T4" fmla="*/ 0 w 146"/>
              <a:gd name="T5" fmla="*/ 174 h 174"/>
              <a:gd name="T6" fmla="*/ 146 w 146"/>
              <a:gd name="T7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74">
                <a:moveTo>
                  <a:pt x="146" y="174"/>
                </a:moveTo>
                <a:cubicBezTo>
                  <a:pt x="146" y="174"/>
                  <a:pt x="84" y="73"/>
                  <a:pt x="40" y="0"/>
                </a:cubicBezTo>
                <a:cubicBezTo>
                  <a:pt x="8" y="38"/>
                  <a:pt x="0" y="119"/>
                  <a:pt x="0" y="174"/>
                </a:cubicBezTo>
                <a:lnTo>
                  <a:pt x="146" y="174"/>
                </a:lnTo>
                <a:close/>
              </a:path>
            </a:pathLst>
          </a:custGeom>
          <a:solidFill>
            <a:srgbClr val="006F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C8297FF-6E0E-4214-980E-9B686858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390" y="1802446"/>
            <a:ext cx="149338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5753F0F-73BF-4726-B883-DA9FFD42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55" y="1836149"/>
            <a:ext cx="79608" cy="77284"/>
          </a:xfrm>
          <a:prstGeom prst="ellipse">
            <a:avLst/>
          </a:pr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3A5AA5-529A-4502-BBA7-4BF0AE70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06" y="1802446"/>
            <a:ext cx="150500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660949-6F84-4185-B5B5-2D81016A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90" y="1802446"/>
            <a:ext cx="149338" cy="144108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807C2A11-CB65-48B1-9A73-38C1375EC855}"/>
              </a:ext>
            </a:extLst>
          </p:cNvPr>
          <p:cNvSpPr>
            <a:spLocks/>
          </p:cNvSpPr>
          <p:nvPr/>
        </p:nvSpPr>
        <p:spPr bwMode="auto">
          <a:xfrm>
            <a:off x="6627255" y="1847190"/>
            <a:ext cx="67986" cy="66243"/>
          </a:xfrm>
          <a:custGeom>
            <a:avLst/>
            <a:gdLst>
              <a:gd name="T0" fmla="*/ 37 w 62"/>
              <a:gd name="T1" fmla="*/ 63 h 63"/>
              <a:gd name="T2" fmla="*/ 62 w 62"/>
              <a:gd name="T3" fmla="*/ 52 h 63"/>
              <a:gd name="T4" fmla="*/ 10 w 62"/>
              <a:gd name="T5" fmla="*/ 0 h 63"/>
              <a:gd name="T6" fmla="*/ 0 w 62"/>
              <a:gd name="T7" fmla="*/ 26 h 63"/>
              <a:gd name="T8" fmla="*/ 37 w 62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3">
                <a:moveTo>
                  <a:pt x="37" y="63"/>
                </a:moveTo>
                <a:cubicBezTo>
                  <a:pt x="47" y="63"/>
                  <a:pt x="56" y="59"/>
                  <a:pt x="62" y="52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7"/>
                  <a:pt x="0" y="16"/>
                  <a:pt x="0" y="26"/>
                </a:cubicBezTo>
                <a:cubicBezTo>
                  <a:pt x="0" y="46"/>
                  <a:pt x="16" y="63"/>
                  <a:pt x="37" y="63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1782537B-1164-4CD4-8908-504CCE4A6B71}"/>
              </a:ext>
            </a:extLst>
          </p:cNvPr>
          <p:cNvSpPr>
            <a:spLocks/>
          </p:cNvSpPr>
          <p:nvPr/>
        </p:nvSpPr>
        <p:spPr bwMode="auto">
          <a:xfrm>
            <a:off x="6421552" y="1807676"/>
            <a:ext cx="94716" cy="12784"/>
          </a:xfrm>
          <a:custGeom>
            <a:avLst/>
            <a:gdLst>
              <a:gd name="T0" fmla="*/ 81 w 87"/>
              <a:gd name="T1" fmla="*/ 12 h 12"/>
              <a:gd name="T2" fmla="*/ 6 w 87"/>
              <a:gd name="T3" fmla="*/ 12 h 12"/>
              <a:gd name="T4" fmla="*/ 0 w 87"/>
              <a:gd name="T5" fmla="*/ 6 h 12"/>
              <a:gd name="T6" fmla="*/ 6 w 87"/>
              <a:gd name="T7" fmla="*/ 0 h 12"/>
              <a:gd name="T8" fmla="*/ 81 w 87"/>
              <a:gd name="T9" fmla="*/ 0 h 12"/>
              <a:gd name="T10" fmla="*/ 87 w 87"/>
              <a:gd name="T11" fmla="*/ 6 h 12"/>
              <a:gd name="T12" fmla="*/ 81 w 87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12">
                <a:moveTo>
                  <a:pt x="81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4" y="0"/>
                  <a:pt x="87" y="3"/>
                  <a:pt x="87" y="6"/>
                </a:cubicBezTo>
                <a:cubicBezTo>
                  <a:pt x="87" y="9"/>
                  <a:pt x="84" y="12"/>
                  <a:pt x="81" y="12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E42EAD8-5210-4ECE-B186-EB4CCF77A415}"/>
              </a:ext>
            </a:extLst>
          </p:cNvPr>
          <p:cNvSpPr>
            <a:spLocks/>
          </p:cNvSpPr>
          <p:nvPr/>
        </p:nvSpPr>
        <p:spPr bwMode="auto">
          <a:xfrm>
            <a:off x="6421552" y="1836149"/>
            <a:ext cx="94716" cy="12203"/>
          </a:xfrm>
          <a:custGeom>
            <a:avLst/>
            <a:gdLst>
              <a:gd name="T0" fmla="*/ 81 w 87"/>
              <a:gd name="T1" fmla="*/ 12 h 12"/>
              <a:gd name="T2" fmla="*/ 6 w 87"/>
              <a:gd name="T3" fmla="*/ 12 h 12"/>
              <a:gd name="T4" fmla="*/ 0 w 87"/>
              <a:gd name="T5" fmla="*/ 6 h 12"/>
              <a:gd name="T6" fmla="*/ 6 w 87"/>
              <a:gd name="T7" fmla="*/ 0 h 12"/>
              <a:gd name="T8" fmla="*/ 81 w 87"/>
              <a:gd name="T9" fmla="*/ 0 h 12"/>
              <a:gd name="T10" fmla="*/ 87 w 87"/>
              <a:gd name="T11" fmla="*/ 6 h 12"/>
              <a:gd name="T12" fmla="*/ 81 w 87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12">
                <a:moveTo>
                  <a:pt x="81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10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4" y="0"/>
                  <a:pt x="87" y="3"/>
                  <a:pt x="87" y="6"/>
                </a:cubicBezTo>
                <a:cubicBezTo>
                  <a:pt x="87" y="10"/>
                  <a:pt x="84" y="12"/>
                  <a:pt x="81" y="12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82F63302-5622-4411-B4EA-B7EB97F7F5AD}"/>
              </a:ext>
            </a:extLst>
          </p:cNvPr>
          <p:cNvSpPr>
            <a:spLocks/>
          </p:cNvSpPr>
          <p:nvPr/>
        </p:nvSpPr>
        <p:spPr bwMode="auto">
          <a:xfrm>
            <a:off x="6396566" y="1599649"/>
            <a:ext cx="178392" cy="183040"/>
          </a:xfrm>
          <a:custGeom>
            <a:avLst/>
            <a:gdLst>
              <a:gd name="T0" fmla="*/ 31 w 164"/>
              <a:gd name="T1" fmla="*/ 0 h 175"/>
              <a:gd name="T2" fmla="*/ 0 w 164"/>
              <a:gd name="T3" fmla="*/ 175 h 175"/>
              <a:gd name="T4" fmla="*/ 133 w 164"/>
              <a:gd name="T5" fmla="*/ 175 h 175"/>
              <a:gd name="T6" fmla="*/ 164 w 164"/>
              <a:gd name="T7" fmla="*/ 0 h 175"/>
              <a:gd name="T8" fmla="*/ 31 w 164"/>
              <a:gd name="T9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175">
                <a:moveTo>
                  <a:pt x="31" y="0"/>
                </a:moveTo>
                <a:cubicBezTo>
                  <a:pt x="9" y="49"/>
                  <a:pt x="1" y="119"/>
                  <a:pt x="0" y="175"/>
                </a:cubicBezTo>
                <a:cubicBezTo>
                  <a:pt x="133" y="175"/>
                  <a:pt x="133" y="175"/>
                  <a:pt x="133" y="175"/>
                </a:cubicBezTo>
                <a:cubicBezTo>
                  <a:pt x="134" y="119"/>
                  <a:pt x="142" y="49"/>
                  <a:pt x="164" y="0"/>
                </a:cubicBezTo>
                <a:lnTo>
                  <a:pt x="31" y="0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1797C6E6-9E5E-4563-BACD-F9C14111DEFD}"/>
              </a:ext>
            </a:extLst>
          </p:cNvPr>
          <p:cNvSpPr>
            <a:spLocks/>
          </p:cNvSpPr>
          <p:nvPr/>
        </p:nvSpPr>
        <p:spPr bwMode="auto">
          <a:xfrm>
            <a:off x="6396566" y="1599649"/>
            <a:ext cx="145851" cy="183040"/>
          </a:xfrm>
          <a:custGeom>
            <a:avLst/>
            <a:gdLst>
              <a:gd name="T0" fmla="*/ 31 w 134"/>
              <a:gd name="T1" fmla="*/ 0 h 175"/>
              <a:gd name="T2" fmla="*/ 0 w 134"/>
              <a:gd name="T3" fmla="*/ 175 h 175"/>
              <a:gd name="T4" fmla="*/ 133 w 134"/>
              <a:gd name="T5" fmla="*/ 175 h 175"/>
              <a:gd name="T6" fmla="*/ 31 w 134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75">
                <a:moveTo>
                  <a:pt x="31" y="0"/>
                </a:moveTo>
                <a:cubicBezTo>
                  <a:pt x="9" y="49"/>
                  <a:pt x="1" y="119"/>
                  <a:pt x="0" y="175"/>
                </a:cubicBezTo>
                <a:cubicBezTo>
                  <a:pt x="133" y="175"/>
                  <a:pt x="133" y="175"/>
                  <a:pt x="133" y="175"/>
                </a:cubicBezTo>
                <a:cubicBezTo>
                  <a:pt x="134" y="119"/>
                  <a:pt x="31" y="0"/>
                  <a:pt x="31" y="0"/>
                </a:cubicBezTo>
                <a:close/>
              </a:path>
            </a:pathLst>
          </a:custGeom>
          <a:solidFill>
            <a:srgbClr val="006F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45C144C7-7529-4A37-A605-16D2614CB43B}"/>
              </a:ext>
            </a:extLst>
          </p:cNvPr>
          <p:cNvSpPr>
            <a:spLocks noEditPoints="1"/>
          </p:cNvSpPr>
          <p:nvPr/>
        </p:nvSpPr>
        <p:spPr bwMode="auto">
          <a:xfrm>
            <a:off x="5645228" y="1151055"/>
            <a:ext cx="221392" cy="212094"/>
          </a:xfrm>
          <a:custGeom>
            <a:avLst/>
            <a:gdLst>
              <a:gd name="T0" fmla="*/ 203 w 203"/>
              <a:gd name="T1" fmla="*/ 93 h 203"/>
              <a:gd name="T2" fmla="*/ 187 w 203"/>
              <a:gd name="T3" fmla="*/ 77 h 203"/>
              <a:gd name="T4" fmla="*/ 192 w 203"/>
              <a:gd name="T5" fmla="*/ 54 h 203"/>
              <a:gd name="T6" fmla="*/ 170 w 203"/>
              <a:gd name="T7" fmla="*/ 46 h 203"/>
              <a:gd name="T8" fmla="*/ 167 w 203"/>
              <a:gd name="T9" fmla="*/ 23 h 203"/>
              <a:gd name="T10" fmla="*/ 144 w 203"/>
              <a:gd name="T11" fmla="*/ 25 h 203"/>
              <a:gd name="T12" fmla="*/ 132 w 203"/>
              <a:gd name="T13" fmla="*/ 4 h 203"/>
              <a:gd name="T14" fmla="*/ 111 w 203"/>
              <a:gd name="T15" fmla="*/ 15 h 203"/>
              <a:gd name="T16" fmla="*/ 92 w 203"/>
              <a:gd name="T17" fmla="*/ 0 h 203"/>
              <a:gd name="T18" fmla="*/ 77 w 203"/>
              <a:gd name="T19" fmla="*/ 18 h 203"/>
              <a:gd name="T20" fmla="*/ 54 w 203"/>
              <a:gd name="T21" fmla="*/ 11 h 203"/>
              <a:gd name="T22" fmla="*/ 47 w 203"/>
              <a:gd name="T23" fmla="*/ 33 h 203"/>
              <a:gd name="T24" fmla="*/ 23 w 203"/>
              <a:gd name="T25" fmla="*/ 36 h 203"/>
              <a:gd name="T26" fmla="*/ 24 w 203"/>
              <a:gd name="T27" fmla="*/ 59 h 203"/>
              <a:gd name="T28" fmla="*/ 4 w 203"/>
              <a:gd name="T29" fmla="*/ 71 h 203"/>
              <a:gd name="T30" fmla="*/ 14 w 203"/>
              <a:gd name="T31" fmla="*/ 93 h 203"/>
              <a:gd name="T32" fmla="*/ 0 w 203"/>
              <a:gd name="T33" fmla="*/ 112 h 203"/>
              <a:gd name="T34" fmla="*/ 16 w 203"/>
              <a:gd name="T35" fmla="*/ 127 h 203"/>
              <a:gd name="T36" fmla="*/ 11 w 203"/>
              <a:gd name="T37" fmla="*/ 149 h 203"/>
              <a:gd name="T38" fmla="*/ 32 w 203"/>
              <a:gd name="T39" fmla="*/ 158 h 203"/>
              <a:gd name="T40" fmla="*/ 36 w 203"/>
              <a:gd name="T41" fmla="*/ 180 h 203"/>
              <a:gd name="T42" fmla="*/ 59 w 203"/>
              <a:gd name="T43" fmla="*/ 180 h 203"/>
              <a:gd name="T44" fmla="*/ 71 w 203"/>
              <a:gd name="T45" fmla="*/ 199 h 203"/>
              <a:gd name="T46" fmla="*/ 92 w 203"/>
              <a:gd name="T47" fmla="*/ 191 h 203"/>
              <a:gd name="T48" fmla="*/ 111 w 203"/>
              <a:gd name="T49" fmla="*/ 203 h 203"/>
              <a:gd name="T50" fmla="*/ 127 w 203"/>
              <a:gd name="T51" fmla="*/ 188 h 203"/>
              <a:gd name="T52" fmla="*/ 149 w 203"/>
              <a:gd name="T53" fmla="*/ 192 h 203"/>
              <a:gd name="T54" fmla="*/ 158 w 203"/>
              <a:gd name="T55" fmla="*/ 171 h 203"/>
              <a:gd name="T56" fmla="*/ 180 w 203"/>
              <a:gd name="T57" fmla="*/ 167 h 203"/>
              <a:gd name="T58" fmla="*/ 180 w 203"/>
              <a:gd name="T59" fmla="*/ 144 h 203"/>
              <a:gd name="T60" fmla="*/ 199 w 203"/>
              <a:gd name="T61" fmla="*/ 132 h 203"/>
              <a:gd name="T62" fmla="*/ 190 w 203"/>
              <a:gd name="T63" fmla="*/ 112 h 203"/>
              <a:gd name="T64" fmla="*/ 57 w 203"/>
              <a:gd name="T65" fmla="*/ 58 h 203"/>
              <a:gd name="T66" fmla="*/ 93 w 203"/>
              <a:gd name="T67" fmla="*/ 73 h 203"/>
              <a:gd name="T68" fmla="*/ 39 w 203"/>
              <a:gd name="T69" fmla="*/ 95 h 203"/>
              <a:gd name="T70" fmla="*/ 93 w 203"/>
              <a:gd name="T71" fmla="*/ 166 h 203"/>
              <a:gd name="T72" fmla="*/ 39 w 203"/>
              <a:gd name="T73" fmla="*/ 111 h 203"/>
              <a:gd name="T74" fmla="*/ 93 w 203"/>
              <a:gd name="T75" fmla="*/ 133 h 203"/>
              <a:gd name="T76" fmla="*/ 89 w 203"/>
              <a:gd name="T77" fmla="*/ 102 h 203"/>
              <a:gd name="T78" fmla="*/ 114 w 203"/>
              <a:gd name="T79" fmla="*/ 102 h 203"/>
              <a:gd name="T80" fmla="*/ 89 w 203"/>
              <a:gd name="T81" fmla="*/ 102 h 203"/>
              <a:gd name="T82" fmla="*/ 110 w 203"/>
              <a:gd name="T83" fmla="*/ 166 h 203"/>
              <a:gd name="T84" fmla="*/ 124 w 203"/>
              <a:gd name="T85" fmla="*/ 125 h 203"/>
              <a:gd name="T86" fmla="*/ 165 w 203"/>
              <a:gd name="T87" fmla="*/ 111 h 203"/>
              <a:gd name="T88" fmla="*/ 132 w 203"/>
              <a:gd name="T89" fmla="*/ 95 h 203"/>
              <a:gd name="T90" fmla="*/ 110 w 203"/>
              <a:gd name="T91" fmla="*/ 40 h 203"/>
              <a:gd name="T92" fmla="*/ 165 w 203"/>
              <a:gd name="T93" fmla="*/ 9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3" h="203">
                <a:moveTo>
                  <a:pt x="203" y="112"/>
                </a:moveTo>
                <a:cubicBezTo>
                  <a:pt x="203" y="93"/>
                  <a:pt x="203" y="93"/>
                  <a:pt x="203" y="93"/>
                </a:cubicBezTo>
                <a:cubicBezTo>
                  <a:pt x="190" y="93"/>
                  <a:pt x="190" y="93"/>
                  <a:pt x="190" y="93"/>
                </a:cubicBezTo>
                <a:cubicBezTo>
                  <a:pt x="189" y="88"/>
                  <a:pt x="188" y="82"/>
                  <a:pt x="187" y="77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7" y="55"/>
                  <a:pt x="174" y="51"/>
                  <a:pt x="170" y="4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67" y="23"/>
                  <a:pt x="167" y="23"/>
                  <a:pt x="167" y="23"/>
                </a:cubicBezTo>
                <a:cubicBezTo>
                  <a:pt x="157" y="33"/>
                  <a:pt x="157" y="33"/>
                  <a:pt x="157" y="33"/>
                </a:cubicBezTo>
                <a:cubicBezTo>
                  <a:pt x="153" y="30"/>
                  <a:pt x="148" y="27"/>
                  <a:pt x="144" y="25"/>
                </a:cubicBezTo>
                <a:cubicBezTo>
                  <a:pt x="149" y="11"/>
                  <a:pt x="149" y="11"/>
                  <a:pt x="149" y="11"/>
                </a:cubicBezTo>
                <a:cubicBezTo>
                  <a:pt x="132" y="4"/>
                  <a:pt x="132" y="4"/>
                  <a:pt x="132" y="4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22" y="16"/>
                  <a:pt x="116" y="15"/>
                  <a:pt x="111" y="15"/>
                </a:cubicBezTo>
                <a:cubicBezTo>
                  <a:pt x="111" y="0"/>
                  <a:pt x="111" y="0"/>
                  <a:pt x="11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15"/>
                  <a:pt x="92" y="15"/>
                  <a:pt x="92" y="15"/>
                </a:cubicBezTo>
                <a:cubicBezTo>
                  <a:pt x="87" y="15"/>
                  <a:pt x="82" y="16"/>
                  <a:pt x="77" y="18"/>
                </a:cubicBezTo>
                <a:cubicBezTo>
                  <a:pt x="72" y="4"/>
                  <a:pt x="72" y="4"/>
                  <a:pt x="72" y="4"/>
                </a:cubicBezTo>
                <a:cubicBezTo>
                  <a:pt x="54" y="11"/>
                  <a:pt x="54" y="11"/>
                  <a:pt x="54" y="11"/>
                </a:cubicBezTo>
                <a:cubicBezTo>
                  <a:pt x="60" y="25"/>
                  <a:pt x="60" y="25"/>
                  <a:pt x="60" y="25"/>
                </a:cubicBezTo>
                <a:cubicBezTo>
                  <a:pt x="55" y="27"/>
                  <a:pt x="51" y="30"/>
                  <a:pt x="47" y="33"/>
                </a:cubicBezTo>
                <a:cubicBezTo>
                  <a:pt x="36" y="23"/>
                  <a:pt x="36" y="23"/>
                  <a:pt x="36" y="23"/>
                </a:cubicBezTo>
                <a:cubicBezTo>
                  <a:pt x="23" y="36"/>
                  <a:pt x="23" y="36"/>
                  <a:pt x="23" y="36"/>
                </a:cubicBezTo>
                <a:cubicBezTo>
                  <a:pt x="33" y="46"/>
                  <a:pt x="33" y="46"/>
                  <a:pt x="33" y="46"/>
                </a:cubicBezTo>
                <a:cubicBezTo>
                  <a:pt x="30" y="51"/>
                  <a:pt x="27" y="55"/>
                  <a:pt x="24" y="59"/>
                </a:cubicBezTo>
                <a:cubicBezTo>
                  <a:pt x="11" y="54"/>
                  <a:pt x="11" y="54"/>
                  <a:pt x="11" y="54"/>
                </a:cubicBezTo>
                <a:cubicBezTo>
                  <a:pt x="4" y="71"/>
                  <a:pt x="4" y="71"/>
                  <a:pt x="4" y="71"/>
                </a:cubicBezTo>
                <a:cubicBezTo>
                  <a:pt x="17" y="77"/>
                  <a:pt x="17" y="77"/>
                  <a:pt x="17" y="77"/>
                </a:cubicBezTo>
                <a:cubicBezTo>
                  <a:pt x="15" y="82"/>
                  <a:pt x="14" y="88"/>
                  <a:pt x="14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4" y="112"/>
                  <a:pt x="14" y="112"/>
                  <a:pt x="14" y="112"/>
                </a:cubicBezTo>
                <a:cubicBezTo>
                  <a:pt x="14" y="117"/>
                  <a:pt x="15" y="122"/>
                  <a:pt x="16" y="127"/>
                </a:cubicBezTo>
                <a:cubicBezTo>
                  <a:pt x="4" y="132"/>
                  <a:pt x="4" y="132"/>
                  <a:pt x="4" y="132"/>
                </a:cubicBezTo>
                <a:cubicBezTo>
                  <a:pt x="11" y="149"/>
                  <a:pt x="11" y="149"/>
                  <a:pt x="11" y="149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6" y="149"/>
                  <a:pt x="29" y="154"/>
                  <a:pt x="32" y="158"/>
                </a:cubicBezTo>
                <a:cubicBezTo>
                  <a:pt x="23" y="167"/>
                  <a:pt x="23" y="167"/>
                  <a:pt x="23" y="167"/>
                </a:cubicBezTo>
                <a:cubicBezTo>
                  <a:pt x="36" y="180"/>
                  <a:pt x="36" y="180"/>
                  <a:pt x="36" y="180"/>
                </a:cubicBezTo>
                <a:cubicBezTo>
                  <a:pt x="45" y="171"/>
                  <a:pt x="45" y="171"/>
                  <a:pt x="45" y="171"/>
                </a:cubicBezTo>
                <a:cubicBezTo>
                  <a:pt x="50" y="175"/>
                  <a:pt x="54" y="178"/>
                  <a:pt x="59" y="180"/>
                </a:cubicBezTo>
                <a:cubicBezTo>
                  <a:pt x="54" y="192"/>
                  <a:pt x="54" y="192"/>
                  <a:pt x="54" y="192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1" y="189"/>
                  <a:pt x="87" y="190"/>
                  <a:pt x="92" y="191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11" y="203"/>
                  <a:pt x="111" y="203"/>
                  <a:pt x="111" y="203"/>
                </a:cubicBezTo>
                <a:cubicBezTo>
                  <a:pt x="111" y="191"/>
                  <a:pt x="111" y="191"/>
                  <a:pt x="111" y="191"/>
                </a:cubicBezTo>
                <a:cubicBezTo>
                  <a:pt x="117" y="190"/>
                  <a:pt x="122" y="189"/>
                  <a:pt x="127" y="188"/>
                </a:cubicBezTo>
                <a:cubicBezTo>
                  <a:pt x="132" y="199"/>
                  <a:pt x="132" y="199"/>
                  <a:pt x="132" y="199"/>
                </a:cubicBezTo>
                <a:cubicBezTo>
                  <a:pt x="149" y="192"/>
                  <a:pt x="149" y="192"/>
                  <a:pt x="149" y="192"/>
                </a:cubicBezTo>
                <a:cubicBezTo>
                  <a:pt x="144" y="181"/>
                  <a:pt x="144" y="181"/>
                  <a:pt x="144" y="181"/>
                </a:cubicBezTo>
                <a:cubicBezTo>
                  <a:pt x="149" y="178"/>
                  <a:pt x="154" y="175"/>
                  <a:pt x="158" y="171"/>
                </a:cubicBezTo>
                <a:cubicBezTo>
                  <a:pt x="167" y="180"/>
                  <a:pt x="167" y="180"/>
                  <a:pt x="167" y="180"/>
                </a:cubicBezTo>
                <a:cubicBezTo>
                  <a:pt x="180" y="167"/>
                  <a:pt x="180" y="167"/>
                  <a:pt x="180" y="167"/>
                </a:cubicBezTo>
                <a:cubicBezTo>
                  <a:pt x="171" y="158"/>
                  <a:pt x="171" y="158"/>
                  <a:pt x="171" y="158"/>
                </a:cubicBezTo>
                <a:cubicBezTo>
                  <a:pt x="175" y="154"/>
                  <a:pt x="178" y="149"/>
                  <a:pt x="180" y="144"/>
                </a:cubicBezTo>
                <a:cubicBezTo>
                  <a:pt x="192" y="149"/>
                  <a:pt x="192" y="149"/>
                  <a:pt x="192" y="149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88" y="122"/>
                  <a:pt x="189" y="117"/>
                  <a:pt x="190" y="112"/>
                </a:cubicBezTo>
                <a:lnTo>
                  <a:pt x="203" y="112"/>
                </a:lnTo>
                <a:close/>
                <a:moveTo>
                  <a:pt x="57" y="58"/>
                </a:moveTo>
                <a:cubicBezTo>
                  <a:pt x="67" y="48"/>
                  <a:pt x="80" y="41"/>
                  <a:pt x="93" y="40"/>
                </a:cubicBezTo>
                <a:cubicBezTo>
                  <a:pt x="93" y="73"/>
                  <a:pt x="93" y="73"/>
                  <a:pt x="93" y="73"/>
                </a:cubicBezTo>
                <a:cubicBezTo>
                  <a:pt x="83" y="76"/>
                  <a:pt x="75" y="84"/>
                  <a:pt x="72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0" y="81"/>
                  <a:pt x="47" y="68"/>
                  <a:pt x="57" y="58"/>
                </a:cubicBezTo>
                <a:close/>
                <a:moveTo>
                  <a:pt x="93" y="166"/>
                </a:moveTo>
                <a:cubicBezTo>
                  <a:pt x="80" y="164"/>
                  <a:pt x="67" y="158"/>
                  <a:pt x="57" y="148"/>
                </a:cubicBezTo>
                <a:cubicBezTo>
                  <a:pt x="47" y="138"/>
                  <a:pt x="40" y="125"/>
                  <a:pt x="39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5" y="122"/>
                  <a:pt x="83" y="130"/>
                  <a:pt x="93" y="133"/>
                </a:cubicBezTo>
                <a:lnTo>
                  <a:pt x="93" y="166"/>
                </a:lnTo>
                <a:close/>
                <a:moveTo>
                  <a:pt x="89" y="102"/>
                </a:moveTo>
                <a:cubicBezTo>
                  <a:pt x="89" y="95"/>
                  <a:pt x="95" y="89"/>
                  <a:pt x="102" y="89"/>
                </a:cubicBezTo>
                <a:cubicBezTo>
                  <a:pt x="109" y="89"/>
                  <a:pt x="114" y="95"/>
                  <a:pt x="114" y="102"/>
                </a:cubicBezTo>
                <a:cubicBezTo>
                  <a:pt x="114" y="109"/>
                  <a:pt x="109" y="114"/>
                  <a:pt x="102" y="114"/>
                </a:cubicBezTo>
                <a:cubicBezTo>
                  <a:pt x="95" y="114"/>
                  <a:pt x="89" y="109"/>
                  <a:pt x="89" y="102"/>
                </a:cubicBezTo>
                <a:close/>
                <a:moveTo>
                  <a:pt x="147" y="148"/>
                </a:moveTo>
                <a:cubicBezTo>
                  <a:pt x="137" y="158"/>
                  <a:pt x="124" y="164"/>
                  <a:pt x="110" y="166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5" y="131"/>
                  <a:pt x="120" y="129"/>
                  <a:pt x="124" y="125"/>
                </a:cubicBezTo>
                <a:cubicBezTo>
                  <a:pt x="128" y="121"/>
                  <a:pt x="130" y="116"/>
                  <a:pt x="132" y="111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3" y="125"/>
                  <a:pt x="157" y="138"/>
                  <a:pt x="147" y="148"/>
                </a:cubicBezTo>
                <a:close/>
                <a:moveTo>
                  <a:pt x="132" y="95"/>
                </a:moveTo>
                <a:cubicBezTo>
                  <a:pt x="129" y="84"/>
                  <a:pt x="121" y="76"/>
                  <a:pt x="110" y="7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24" y="41"/>
                  <a:pt x="137" y="48"/>
                  <a:pt x="147" y="58"/>
                </a:cubicBezTo>
                <a:cubicBezTo>
                  <a:pt x="157" y="68"/>
                  <a:pt x="163" y="81"/>
                  <a:pt x="165" y="95"/>
                </a:cubicBezTo>
                <a:lnTo>
                  <a:pt x="132" y="95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80D9EE33-DB46-428B-8E9F-26D901B0B44E}"/>
              </a:ext>
            </a:extLst>
          </p:cNvPr>
          <p:cNvSpPr>
            <a:spLocks noEditPoints="1"/>
          </p:cNvSpPr>
          <p:nvPr/>
        </p:nvSpPr>
        <p:spPr bwMode="auto">
          <a:xfrm>
            <a:off x="5529012" y="1323636"/>
            <a:ext cx="200473" cy="193500"/>
          </a:xfrm>
          <a:custGeom>
            <a:avLst/>
            <a:gdLst>
              <a:gd name="T0" fmla="*/ 184 w 184"/>
              <a:gd name="T1" fmla="*/ 112 h 185"/>
              <a:gd name="T2" fmla="*/ 161 w 184"/>
              <a:gd name="T3" fmla="*/ 89 h 185"/>
              <a:gd name="T4" fmla="*/ 181 w 184"/>
              <a:gd name="T5" fmla="*/ 63 h 185"/>
              <a:gd name="T6" fmla="*/ 150 w 184"/>
              <a:gd name="T7" fmla="*/ 55 h 185"/>
              <a:gd name="T8" fmla="*/ 155 w 184"/>
              <a:gd name="T9" fmla="*/ 22 h 185"/>
              <a:gd name="T10" fmla="*/ 123 w 184"/>
              <a:gd name="T11" fmla="*/ 31 h 185"/>
              <a:gd name="T12" fmla="*/ 111 w 184"/>
              <a:gd name="T13" fmla="*/ 0 h 185"/>
              <a:gd name="T14" fmla="*/ 88 w 184"/>
              <a:gd name="T15" fmla="*/ 23 h 185"/>
              <a:gd name="T16" fmla="*/ 63 w 184"/>
              <a:gd name="T17" fmla="*/ 3 h 185"/>
              <a:gd name="T18" fmla="*/ 54 w 184"/>
              <a:gd name="T19" fmla="*/ 34 h 185"/>
              <a:gd name="T20" fmla="*/ 22 w 184"/>
              <a:gd name="T21" fmla="*/ 29 h 185"/>
              <a:gd name="T22" fmla="*/ 30 w 184"/>
              <a:gd name="T23" fmla="*/ 61 h 185"/>
              <a:gd name="T24" fmla="*/ 0 w 184"/>
              <a:gd name="T25" fmla="*/ 73 h 185"/>
              <a:gd name="T26" fmla="*/ 23 w 184"/>
              <a:gd name="T27" fmla="*/ 96 h 185"/>
              <a:gd name="T28" fmla="*/ 2 w 184"/>
              <a:gd name="T29" fmla="*/ 121 h 185"/>
              <a:gd name="T30" fmla="*/ 34 w 184"/>
              <a:gd name="T31" fmla="*/ 130 h 185"/>
              <a:gd name="T32" fmla="*/ 29 w 184"/>
              <a:gd name="T33" fmla="*/ 162 h 185"/>
              <a:gd name="T34" fmla="*/ 60 w 184"/>
              <a:gd name="T35" fmla="*/ 154 h 185"/>
              <a:gd name="T36" fmla="*/ 72 w 184"/>
              <a:gd name="T37" fmla="*/ 185 h 185"/>
              <a:gd name="T38" fmla="*/ 95 w 184"/>
              <a:gd name="T39" fmla="*/ 161 h 185"/>
              <a:gd name="T40" fmla="*/ 121 w 184"/>
              <a:gd name="T41" fmla="*/ 182 h 185"/>
              <a:gd name="T42" fmla="*/ 129 w 184"/>
              <a:gd name="T43" fmla="*/ 150 h 185"/>
              <a:gd name="T44" fmla="*/ 162 w 184"/>
              <a:gd name="T45" fmla="*/ 156 h 185"/>
              <a:gd name="T46" fmla="*/ 153 w 184"/>
              <a:gd name="T47" fmla="*/ 124 h 185"/>
              <a:gd name="T48" fmla="*/ 184 w 184"/>
              <a:gd name="T49" fmla="*/ 112 h 185"/>
              <a:gd name="T50" fmla="*/ 92 w 184"/>
              <a:gd name="T51" fmla="*/ 115 h 185"/>
              <a:gd name="T52" fmla="*/ 69 w 184"/>
              <a:gd name="T53" fmla="*/ 92 h 185"/>
              <a:gd name="T54" fmla="*/ 92 w 184"/>
              <a:gd name="T55" fmla="*/ 70 h 185"/>
              <a:gd name="T56" fmla="*/ 114 w 184"/>
              <a:gd name="T57" fmla="*/ 92 h 185"/>
              <a:gd name="T58" fmla="*/ 92 w 184"/>
              <a:gd name="T59" fmla="*/ 11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4" h="185">
                <a:moveTo>
                  <a:pt x="184" y="112"/>
                </a:moveTo>
                <a:cubicBezTo>
                  <a:pt x="161" y="89"/>
                  <a:pt x="161" y="89"/>
                  <a:pt x="161" y="89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50" y="55"/>
                  <a:pt x="150" y="55"/>
                  <a:pt x="150" y="55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11" y="0"/>
                  <a:pt x="111" y="0"/>
                  <a:pt x="111" y="0"/>
                </a:cubicBezTo>
                <a:cubicBezTo>
                  <a:pt x="88" y="23"/>
                  <a:pt x="88" y="23"/>
                  <a:pt x="88" y="23"/>
                </a:cubicBezTo>
                <a:cubicBezTo>
                  <a:pt x="63" y="3"/>
                  <a:pt x="63" y="3"/>
                  <a:pt x="63" y="3"/>
                </a:cubicBezTo>
                <a:cubicBezTo>
                  <a:pt x="54" y="34"/>
                  <a:pt x="54" y="34"/>
                  <a:pt x="54" y="34"/>
                </a:cubicBezTo>
                <a:cubicBezTo>
                  <a:pt x="22" y="29"/>
                  <a:pt x="22" y="29"/>
                  <a:pt x="22" y="29"/>
                </a:cubicBezTo>
                <a:cubicBezTo>
                  <a:pt x="30" y="61"/>
                  <a:pt x="30" y="61"/>
                  <a:pt x="30" y="61"/>
                </a:cubicBezTo>
                <a:cubicBezTo>
                  <a:pt x="0" y="73"/>
                  <a:pt x="0" y="73"/>
                  <a:pt x="0" y="73"/>
                </a:cubicBezTo>
                <a:cubicBezTo>
                  <a:pt x="23" y="96"/>
                  <a:pt x="23" y="96"/>
                  <a:pt x="23" y="96"/>
                </a:cubicBezTo>
                <a:cubicBezTo>
                  <a:pt x="2" y="121"/>
                  <a:pt x="2" y="121"/>
                  <a:pt x="2" y="121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60" y="154"/>
                  <a:pt x="60" y="154"/>
                  <a:pt x="60" y="154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95" y="161"/>
                  <a:pt x="95" y="161"/>
                  <a:pt x="95" y="161"/>
                </a:cubicBezTo>
                <a:cubicBezTo>
                  <a:pt x="121" y="182"/>
                  <a:pt x="121" y="182"/>
                  <a:pt x="121" y="182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53" y="124"/>
                  <a:pt x="153" y="124"/>
                  <a:pt x="153" y="124"/>
                </a:cubicBezTo>
                <a:lnTo>
                  <a:pt x="184" y="112"/>
                </a:lnTo>
                <a:close/>
                <a:moveTo>
                  <a:pt x="92" y="115"/>
                </a:moveTo>
                <a:cubicBezTo>
                  <a:pt x="79" y="115"/>
                  <a:pt x="69" y="105"/>
                  <a:pt x="69" y="92"/>
                </a:cubicBezTo>
                <a:cubicBezTo>
                  <a:pt x="69" y="80"/>
                  <a:pt x="79" y="70"/>
                  <a:pt x="92" y="70"/>
                </a:cubicBezTo>
                <a:cubicBezTo>
                  <a:pt x="104" y="70"/>
                  <a:pt x="114" y="80"/>
                  <a:pt x="114" y="92"/>
                </a:cubicBezTo>
                <a:cubicBezTo>
                  <a:pt x="114" y="105"/>
                  <a:pt x="104" y="115"/>
                  <a:pt x="92" y="115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AC4FFA9-6681-443A-A71F-35853E4F4189}"/>
              </a:ext>
            </a:extLst>
          </p:cNvPr>
          <p:cNvSpPr>
            <a:spLocks noEditPoints="1"/>
          </p:cNvSpPr>
          <p:nvPr/>
        </p:nvSpPr>
        <p:spPr bwMode="auto">
          <a:xfrm>
            <a:off x="5810255" y="1267852"/>
            <a:ext cx="281824" cy="270784"/>
          </a:xfrm>
          <a:custGeom>
            <a:avLst/>
            <a:gdLst>
              <a:gd name="T0" fmla="*/ 247 w 259"/>
              <a:gd name="T1" fmla="*/ 139 h 259"/>
              <a:gd name="T2" fmla="*/ 228 w 259"/>
              <a:gd name="T3" fmla="*/ 133 h 259"/>
              <a:gd name="T4" fmla="*/ 224 w 259"/>
              <a:gd name="T5" fmla="*/ 103 h 259"/>
              <a:gd name="T6" fmla="*/ 241 w 259"/>
              <a:gd name="T7" fmla="*/ 94 h 259"/>
              <a:gd name="T8" fmla="*/ 247 w 259"/>
              <a:gd name="T9" fmla="*/ 73 h 259"/>
              <a:gd name="T10" fmla="*/ 239 w 259"/>
              <a:gd name="T11" fmla="*/ 59 h 259"/>
              <a:gd name="T12" fmla="*/ 219 w 259"/>
              <a:gd name="T13" fmla="*/ 53 h 259"/>
              <a:gd name="T14" fmla="*/ 202 w 259"/>
              <a:gd name="T15" fmla="*/ 63 h 259"/>
              <a:gd name="T16" fmla="*/ 178 w 259"/>
              <a:gd name="T17" fmla="*/ 44 h 259"/>
              <a:gd name="T18" fmla="*/ 183 w 259"/>
              <a:gd name="T19" fmla="*/ 25 h 259"/>
              <a:gd name="T20" fmla="*/ 173 w 259"/>
              <a:gd name="T21" fmla="*/ 7 h 259"/>
              <a:gd name="T22" fmla="*/ 157 w 259"/>
              <a:gd name="T23" fmla="*/ 2 h 259"/>
              <a:gd name="T24" fmla="*/ 138 w 259"/>
              <a:gd name="T25" fmla="*/ 12 h 259"/>
              <a:gd name="T26" fmla="*/ 133 w 259"/>
              <a:gd name="T27" fmla="*/ 31 h 259"/>
              <a:gd name="T28" fmla="*/ 103 w 259"/>
              <a:gd name="T29" fmla="*/ 35 h 259"/>
              <a:gd name="T30" fmla="*/ 93 w 259"/>
              <a:gd name="T31" fmla="*/ 18 h 259"/>
              <a:gd name="T32" fmla="*/ 73 w 259"/>
              <a:gd name="T33" fmla="*/ 12 h 259"/>
              <a:gd name="T34" fmla="*/ 59 w 259"/>
              <a:gd name="T35" fmla="*/ 20 h 259"/>
              <a:gd name="T36" fmla="*/ 53 w 259"/>
              <a:gd name="T37" fmla="*/ 40 h 259"/>
              <a:gd name="T38" fmla="*/ 63 w 259"/>
              <a:gd name="T39" fmla="*/ 58 h 259"/>
              <a:gd name="T40" fmla="*/ 44 w 259"/>
              <a:gd name="T41" fmla="*/ 81 h 259"/>
              <a:gd name="T42" fmla="*/ 25 w 259"/>
              <a:gd name="T43" fmla="*/ 76 h 259"/>
              <a:gd name="T44" fmla="*/ 7 w 259"/>
              <a:gd name="T45" fmla="*/ 86 h 259"/>
              <a:gd name="T46" fmla="*/ 2 w 259"/>
              <a:gd name="T47" fmla="*/ 103 h 259"/>
              <a:gd name="T48" fmla="*/ 12 w 259"/>
              <a:gd name="T49" fmla="*/ 121 h 259"/>
              <a:gd name="T50" fmla="*/ 31 w 259"/>
              <a:gd name="T51" fmla="*/ 126 h 259"/>
              <a:gd name="T52" fmla="*/ 35 w 259"/>
              <a:gd name="T53" fmla="*/ 156 h 259"/>
              <a:gd name="T54" fmla="*/ 18 w 259"/>
              <a:gd name="T55" fmla="*/ 166 h 259"/>
              <a:gd name="T56" fmla="*/ 12 w 259"/>
              <a:gd name="T57" fmla="*/ 186 h 259"/>
              <a:gd name="T58" fmla="*/ 20 w 259"/>
              <a:gd name="T59" fmla="*/ 201 h 259"/>
              <a:gd name="T60" fmla="*/ 40 w 259"/>
              <a:gd name="T61" fmla="*/ 206 h 259"/>
              <a:gd name="T62" fmla="*/ 58 w 259"/>
              <a:gd name="T63" fmla="*/ 197 h 259"/>
              <a:gd name="T64" fmla="*/ 81 w 259"/>
              <a:gd name="T65" fmla="*/ 215 h 259"/>
              <a:gd name="T66" fmla="*/ 76 w 259"/>
              <a:gd name="T67" fmla="*/ 234 h 259"/>
              <a:gd name="T68" fmla="*/ 86 w 259"/>
              <a:gd name="T69" fmla="*/ 253 h 259"/>
              <a:gd name="T70" fmla="*/ 102 w 259"/>
              <a:gd name="T71" fmla="*/ 257 h 259"/>
              <a:gd name="T72" fmla="*/ 121 w 259"/>
              <a:gd name="T73" fmla="*/ 247 h 259"/>
              <a:gd name="T74" fmla="*/ 126 w 259"/>
              <a:gd name="T75" fmla="*/ 228 h 259"/>
              <a:gd name="T76" fmla="*/ 156 w 259"/>
              <a:gd name="T77" fmla="*/ 224 h 259"/>
              <a:gd name="T78" fmla="*/ 166 w 259"/>
              <a:gd name="T79" fmla="*/ 242 h 259"/>
              <a:gd name="T80" fmla="*/ 186 w 259"/>
              <a:gd name="T81" fmla="*/ 247 h 259"/>
              <a:gd name="T82" fmla="*/ 200 w 259"/>
              <a:gd name="T83" fmla="*/ 239 h 259"/>
              <a:gd name="T84" fmla="*/ 206 w 259"/>
              <a:gd name="T85" fmla="*/ 219 h 259"/>
              <a:gd name="T86" fmla="*/ 197 w 259"/>
              <a:gd name="T87" fmla="*/ 202 h 259"/>
              <a:gd name="T88" fmla="*/ 215 w 259"/>
              <a:gd name="T89" fmla="*/ 178 h 259"/>
              <a:gd name="T90" fmla="*/ 234 w 259"/>
              <a:gd name="T91" fmla="*/ 183 h 259"/>
              <a:gd name="T92" fmla="*/ 252 w 259"/>
              <a:gd name="T93" fmla="*/ 173 h 259"/>
              <a:gd name="T94" fmla="*/ 257 w 259"/>
              <a:gd name="T95" fmla="*/ 157 h 259"/>
              <a:gd name="T96" fmla="*/ 247 w 259"/>
              <a:gd name="T97" fmla="*/ 139 h 259"/>
              <a:gd name="T98" fmla="*/ 116 w 259"/>
              <a:gd name="T99" fmla="*/ 178 h 259"/>
              <a:gd name="T100" fmla="*/ 82 w 259"/>
              <a:gd name="T101" fmla="*/ 116 h 259"/>
              <a:gd name="T102" fmla="*/ 143 w 259"/>
              <a:gd name="T103" fmla="*/ 82 h 259"/>
              <a:gd name="T104" fmla="*/ 177 w 259"/>
              <a:gd name="T105" fmla="*/ 143 h 259"/>
              <a:gd name="T106" fmla="*/ 116 w 259"/>
              <a:gd name="T107" fmla="*/ 17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9" h="259">
                <a:moveTo>
                  <a:pt x="247" y="139"/>
                </a:moveTo>
                <a:cubicBezTo>
                  <a:pt x="228" y="133"/>
                  <a:pt x="228" y="133"/>
                  <a:pt x="228" y="133"/>
                </a:cubicBezTo>
                <a:cubicBezTo>
                  <a:pt x="228" y="123"/>
                  <a:pt x="227" y="113"/>
                  <a:pt x="224" y="103"/>
                </a:cubicBezTo>
                <a:cubicBezTo>
                  <a:pt x="241" y="94"/>
                  <a:pt x="241" y="94"/>
                  <a:pt x="241" y="94"/>
                </a:cubicBezTo>
                <a:cubicBezTo>
                  <a:pt x="249" y="90"/>
                  <a:pt x="251" y="81"/>
                  <a:pt x="247" y="73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5" y="52"/>
                  <a:pt x="226" y="49"/>
                  <a:pt x="219" y="53"/>
                </a:cubicBezTo>
                <a:cubicBezTo>
                  <a:pt x="202" y="63"/>
                  <a:pt x="202" y="63"/>
                  <a:pt x="202" y="63"/>
                </a:cubicBezTo>
                <a:cubicBezTo>
                  <a:pt x="195" y="55"/>
                  <a:pt x="187" y="49"/>
                  <a:pt x="178" y="44"/>
                </a:cubicBezTo>
                <a:cubicBezTo>
                  <a:pt x="183" y="25"/>
                  <a:pt x="183" y="25"/>
                  <a:pt x="183" y="25"/>
                </a:cubicBezTo>
                <a:cubicBezTo>
                  <a:pt x="185" y="17"/>
                  <a:pt x="181" y="9"/>
                  <a:pt x="173" y="7"/>
                </a:cubicBezTo>
                <a:cubicBezTo>
                  <a:pt x="157" y="2"/>
                  <a:pt x="157" y="2"/>
                  <a:pt x="157" y="2"/>
                </a:cubicBezTo>
                <a:cubicBezTo>
                  <a:pt x="149" y="0"/>
                  <a:pt x="141" y="5"/>
                  <a:pt x="138" y="12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23" y="31"/>
                  <a:pt x="113" y="32"/>
                  <a:pt x="103" y="35"/>
                </a:cubicBezTo>
                <a:cubicBezTo>
                  <a:pt x="93" y="18"/>
                  <a:pt x="93" y="18"/>
                  <a:pt x="93" y="18"/>
                </a:cubicBezTo>
                <a:cubicBezTo>
                  <a:pt x="90" y="11"/>
                  <a:pt x="80" y="8"/>
                  <a:pt x="73" y="12"/>
                </a:cubicBezTo>
                <a:cubicBezTo>
                  <a:pt x="59" y="20"/>
                  <a:pt x="59" y="20"/>
                  <a:pt x="59" y="20"/>
                </a:cubicBezTo>
                <a:cubicBezTo>
                  <a:pt x="51" y="24"/>
                  <a:pt x="49" y="33"/>
                  <a:pt x="53" y="40"/>
                </a:cubicBezTo>
                <a:cubicBezTo>
                  <a:pt x="63" y="58"/>
                  <a:pt x="63" y="58"/>
                  <a:pt x="63" y="58"/>
                </a:cubicBezTo>
                <a:cubicBezTo>
                  <a:pt x="55" y="64"/>
                  <a:pt x="49" y="72"/>
                  <a:pt x="44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17" y="74"/>
                  <a:pt x="9" y="78"/>
                  <a:pt x="7" y="86"/>
                </a:cubicBezTo>
                <a:cubicBezTo>
                  <a:pt x="2" y="103"/>
                  <a:pt x="2" y="103"/>
                  <a:pt x="2" y="103"/>
                </a:cubicBezTo>
                <a:cubicBezTo>
                  <a:pt x="0" y="110"/>
                  <a:pt x="4" y="119"/>
                  <a:pt x="12" y="121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31" y="136"/>
                  <a:pt x="32" y="146"/>
                  <a:pt x="35" y="15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1" y="170"/>
                  <a:pt x="8" y="179"/>
                  <a:pt x="12" y="186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4" y="208"/>
                  <a:pt x="33" y="210"/>
                  <a:pt x="40" y="206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64" y="204"/>
                  <a:pt x="72" y="210"/>
                  <a:pt x="81" y="215"/>
                </a:cubicBezTo>
                <a:cubicBezTo>
                  <a:pt x="76" y="234"/>
                  <a:pt x="76" y="234"/>
                  <a:pt x="76" y="234"/>
                </a:cubicBezTo>
                <a:cubicBezTo>
                  <a:pt x="74" y="242"/>
                  <a:pt x="78" y="250"/>
                  <a:pt x="86" y="253"/>
                </a:cubicBezTo>
                <a:cubicBezTo>
                  <a:pt x="102" y="257"/>
                  <a:pt x="102" y="257"/>
                  <a:pt x="102" y="257"/>
                </a:cubicBezTo>
                <a:cubicBezTo>
                  <a:pt x="110" y="259"/>
                  <a:pt x="118" y="255"/>
                  <a:pt x="121" y="247"/>
                </a:cubicBezTo>
                <a:cubicBezTo>
                  <a:pt x="126" y="228"/>
                  <a:pt x="126" y="228"/>
                  <a:pt x="126" y="228"/>
                </a:cubicBezTo>
                <a:cubicBezTo>
                  <a:pt x="136" y="228"/>
                  <a:pt x="146" y="227"/>
                  <a:pt x="156" y="224"/>
                </a:cubicBezTo>
                <a:cubicBezTo>
                  <a:pt x="166" y="242"/>
                  <a:pt x="166" y="242"/>
                  <a:pt x="166" y="242"/>
                </a:cubicBezTo>
                <a:cubicBezTo>
                  <a:pt x="170" y="249"/>
                  <a:pt x="179" y="251"/>
                  <a:pt x="186" y="247"/>
                </a:cubicBezTo>
                <a:cubicBezTo>
                  <a:pt x="200" y="239"/>
                  <a:pt x="200" y="239"/>
                  <a:pt x="200" y="239"/>
                </a:cubicBezTo>
                <a:cubicBezTo>
                  <a:pt x="208" y="235"/>
                  <a:pt x="210" y="226"/>
                  <a:pt x="206" y="219"/>
                </a:cubicBezTo>
                <a:cubicBezTo>
                  <a:pt x="197" y="202"/>
                  <a:pt x="197" y="202"/>
                  <a:pt x="197" y="202"/>
                </a:cubicBezTo>
                <a:cubicBezTo>
                  <a:pt x="204" y="195"/>
                  <a:pt x="210" y="187"/>
                  <a:pt x="215" y="178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242" y="185"/>
                  <a:pt x="250" y="181"/>
                  <a:pt x="252" y="173"/>
                </a:cubicBezTo>
                <a:cubicBezTo>
                  <a:pt x="257" y="157"/>
                  <a:pt x="257" y="157"/>
                  <a:pt x="257" y="157"/>
                </a:cubicBezTo>
                <a:cubicBezTo>
                  <a:pt x="259" y="149"/>
                  <a:pt x="255" y="141"/>
                  <a:pt x="247" y="139"/>
                </a:cubicBezTo>
                <a:close/>
                <a:moveTo>
                  <a:pt x="116" y="178"/>
                </a:moveTo>
                <a:cubicBezTo>
                  <a:pt x="90" y="170"/>
                  <a:pt x="74" y="143"/>
                  <a:pt x="82" y="116"/>
                </a:cubicBezTo>
                <a:cubicBezTo>
                  <a:pt x="89" y="90"/>
                  <a:pt x="117" y="74"/>
                  <a:pt x="143" y="82"/>
                </a:cubicBezTo>
                <a:cubicBezTo>
                  <a:pt x="169" y="89"/>
                  <a:pt x="185" y="117"/>
                  <a:pt x="177" y="143"/>
                </a:cubicBezTo>
                <a:cubicBezTo>
                  <a:pt x="170" y="170"/>
                  <a:pt x="142" y="185"/>
                  <a:pt x="116" y="178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D61D051-4515-4643-8738-5772BB2D9D07}"/>
              </a:ext>
            </a:extLst>
          </p:cNvPr>
          <p:cNvSpPr>
            <a:spLocks noEditPoints="1"/>
          </p:cNvSpPr>
          <p:nvPr/>
        </p:nvSpPr>
        <p:spPr bwMode="auto">
          <a:xfrm>
            <a:off x="6088012" y="1274244"/>
            <a:ext cx="179554" cy="173743"/>
          </a:xfrm>
          <a:custGeom>
            <a:avLst/>
            <a:gdLst>
              <a:gd name="T0" fmla="*/ 165 w 165"/>
              <a:gd name="T1" fmla="*/ 75 h 166"/>
              <a:gd name="T2" fmla="*/ 165 w 165"/>
              <a:gd name="T3" fmla="*/ 75 h 166"/>
              <a:gd name="T4" fmla="*/ 151 w 165"/>
              <a:gd name="T5" fmla="*/ 63 h 166"/>
              <a:gd name="T6" fmla="*/ 156 w 165"/>
              <a:gd name="T7" fmla="*/ 44 h 166"/>
              <a:gd name="T8" fmla="*/ 138 w 165"/>
              <a:gd name="T9" fmla="*/ 38 h 166"/>
              <a:gd name="T10" fmla="*/ 136 w 165"/>
              <a:gd name="T11" fmla="*/ 19 h 166"/>
              <a:gd name="T12" fmla="*/ 117 w 165"/>
              <a:gd name="T13" fmla="*/ 20 h 166"/>
              <a:gd name="T14" fmla="*/ 107 w 165"/>
              <a:gd name="T15" fmla="*/ 3 h 166"/>
              <a:gd name="T16" fmla="*/ 90 w 165"/>
              <a:gd name="T17" fmla="*/ 12 h 166"/>
              <a:gd name="T18" fmla="*/ 90 w 165"/>
              <a:gd name="T19" fmla="*/ 0 h 166"/>
              <a:gd name="T20" fmla="*/ 75 w 165"/>
              <a:gd name="T21" fmla="*/ 0 h 166"/>
              <a:gd name="T22" fmla="*/ 62 w 165"/>
              <a:gd name="T23" fmla="*/ 14 h 166"/>
              <a:gd name="T24" fmla="*/ 44 w 165"/>
              <a:gd name="T25" fmla="*/ 9 h 166"/>
              <a:gd name="T26" fmla="*/ 36 w 165"/>
              <a:gd name="T27" fmla="*/ 27 h 166"/>
              <a:gd name="T28" fmla="*/ 18 w 165"/>
              <a:gd name="T29" fmla="*/ 30 h 166"/>
              <a:gd name="T30" fmla="*/ 19 w 165"/>
              <a:gd name="T31" fmla="*/ 48 h 166"/>
              <a:gd name="T32" fmla="*/ 3 w 165"/>
              <a:gd name="T33" fmla="*/ 58 h 166"/>
              <a:gd name="T34" fmla="*/ 10 w 165"/>
              <a:gd name="T35" fmla="*/ 75 h 166"/>
              <a:gd name="T36" fmla="*/ 0 w 165"/>
              <a:gd name="T37" fmla="*/ 75 h 166"/>
              <a:gd name="T38" fmla="*/ 0 w 165"/>
              <a:gd name="T39" fmla="*/ 80 h 166"/>
              <a:gd name="T40" fmla="*/ 0 w 165"/>
              <a:gd name="T41" fmla="*/ 90 h 166"/>
              <a:gd name="T42" fmla="*/ 10 w 165"/>
              <a:gd name="T43" fmla="*/ 90 h 166"/>
              <a:gd name="T44" fmla="*/ 3 w 165"/>
              <a:gd name="T45" fmla="*/ 107 h 166"/>
              <a:gd name="T46" fmla="*/ 18 w 165"/>
              <a:gd name="T47" fmla="*/ 118 h 166"/>
              <a:gd name="T48" fmla="*/ 18 w 165"/>
              <a:gd name="T49" fmla="*/ 136 h 166"/>
              <a:gd name="T50" fmla="*/ 36 w 165"/>
              <a:gd name="T51" fmla="*/ 140 h 166"/>
              <a:gd name="T52" fmla="*/ 44 w 165"/>
              <a:gd name="T53" fmla="*/ 156 h 166"/>
              <a:gd name="T54" fmla="*/ 62 w 165"/>
              <a:gd name="T55" fmla="*/ 153 h 166"/>
              <a:gd name="T56" fmla="*/ 75 w 165"/>
              <a:gd name="T57" fmla="*/ 166 h 166"/>
              <a:gd name="T58" fmla="*/ 90 w 165"/>
              <a:gd name="T59" fmla="*/ 166 h 166"/>
              <a:gd name="T60" fmla="*/ 90 w 165"/>
              <a:gd name="T61" fmla="*/ 155 h 166"/>
              <a:gd name="T62" fmla="*/ 107 w 165"/>
              <a:gd name="T63" fmla="*/ 162 h 166"/>
              <a:gd name="T64" fmla="*/ 117 w 165"/>
              <a:gd name="T65" fmla="*/ 146 h 166"/>
              <a:gd name="T66" fmla="*/ 135 w 165"/>
              <a:gd name="T67" fmla="*/ 147 h 166"/>
              <a:gd name="T68" fmla="*/ 138 w 165"/>
              <a:gd name="T69" fmla="*/ 129 h 166"/>
              <a:gd name="T70" fmla="*/ 156 w 165"/>
              <a:gd name="T71" fmla="*/ 122 h 166"/>
              <a:gd name="T72" fmla="*/ 151 w 165"/>
              <a:gd name="T73" fmla="*/ 103 h 166"/>
              <a:gd name="T74" fmla="*/ 165 w 165"/>
              <a:gd name="T75" fmla="*/ 90 h 166"/>
              <a:gd name="T76" fmla="*/ 133 w 165"/>
              <a:gd name="T77" fmla="*/ 75 h 166"/>
              <a:gd name="T78" fmla="*/ 104 w 165"/>
              <a:gd name="T79" fmla="*/ 71 h 166"/>
              <a:gd name="T80" fmla="*/ 113 w 165"/>
              <a:gd name="T81" fmla="*/ 42 h 166"/>
              <a:gd name="T82" fmla="*/ 90 w 165"/>
              <a:gd name="T83" fmla="*/ 59 h 166"/>
              <a:gd name="T84" fmla="*/ 113 w 165"/>
              <a:gd name="T85" fmla="*/ 42 h 166"/>
              <a:gd name="T86" fmla="*/ 75 w 165"/>
              <a:gd name="T87" fmla="*/ 90 h 166"/>
              <a:gd name="T88" fmla="*/ 90 w 165"/>
              <a:gd name="T89" fmla="*/ 76 h 166"/>
              <a:gd name="T90" fmla="*/ 75 w 165"/>
              <a:gd name="T91" fmla="*/ 32 h 166"/>
              <a:gd name="T92" fmla="*/ 69 w 165"/>
              <a:gd name="T93" fmla="*/ 61 h 166"/>
              <a:gd name="T94" fmla="*/ 75 w 165"/>
              <a:gd name="T95" fmla="*/ 32 h 166"/>
              <a:gd name="T96" fmla="*/ 60 w 165"/>
              <a:gd name="T97" fmla="*/ 71 h 166"/>
              <a:gd name="T98" fmla="*/ 31 w 165"/>
              <a:gd name="T99" fmla="*/ 75 h 166"/>
              <a:gd name="T100" fmla="*/ 41 w 165"/>
              <a:gd name="T101" fmla="*/ 115 h 166"/>
              <a:gd name="T102" fmla="*/ 57 w 165"/>
              <a:gd name="T103" fmla="*/ 90 h 166"/>
              <a:gd name="T104" fmla="*/ 41 w 165"/>
              <a:gd name="T105" fmla="*/ 115 h 166"/>
              <a:gd name="T106" fmla="*/ 69 w 165"/>
              <a:gd name="T107" fmla="*/ 106 h 166"/>
              <a:gd name="T108" fmla="*/ 75 w 165"/>
              <a:gd name="T109" fmla="*/ 135 h 166"/>
              <a:gd name="T110" fmla="*/ 90 w 165"/>
              <a:gd name="T111" fmla="*/ 135 h 166"/>
              <a:gd name="T112" fmla="*/ 94 w 165"/>
              <a:gd name="T113" fmla="*/ 106 h 166"/>
              <a:gd name="T114" fmla="*/ 90 w 165"/>
              <a:gd name="T115" fmla="*/ 135 h 166"/>
              <a:gd name="T116" fmla="*/ 104 w 165"/>
              <a:gd name="T117" fmla="*/ 96 h 166"/>
              <a:gd name="T118" fmla="*/ 133 w 165"/>
              <a:gd name="T119" fmla="*/ 9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" h="166">
                <a:moveTo>
                  <a:pt x="165" y="90"/>
                </a:moveTo>
                <a:cubicBezTo>
                  <a:pt x="165" y="75"/>
                  <a:pt x="165" y="75"/>
                  <a:pt x="165" y="75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54" y="75"/>
                  <a:pt x="154" y="75"/>
                  <a:pt x="154" y="75"/>
                </a:cubicBezTo>
                <a:cubicBezTo>
                  <a:pt x="153" y="71"/>
                  <a:pt x="152" y="67"/>
                  <a:pt x="151" y="63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3" y="45"/>
                  <a:pt x="141" y="41"/>
                  <a:pt x="138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36" y="19"/>
                  <a:pt x="136" y="19"/>
                  <a:pt x="136" y="19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24" y="25"/>
                  <a:pt x="120" y="22"/>
                  <a:pt x="117" y="20"/>
                </a:cubicBezTo>
                <a:cubicBezTo>
                  <a:pt x="121" y="9"/>
                  <a:pt x="121" y="9"/>
                  <a:pt x="121" y="9"/>
                </a:cubicBezTo>
                <a:cubicBezTo>
                  <a:pt x="107" y="3"/>
                  <a:pt x="107" y="3"/>
                  <a:pt x="107" y="3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99" y="13"/>
                  <a:pt x="94" y="12"/>
                  <a:pt x="90" y="12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2"/>
                  <a:pt x="75" y="12"/>
                  <a:pt x="75" y="12"/>
                </a:cubicBezTo>
                <a:cubicBezTo>
                  <a:pt x="71" y="12"/>
                  <a:pt x="66" y="13"/>
                  <a:pt x="62" y="14"/>
                </a:cubicBezTo>
                <a:cubicBezTo>
                  <a:pt x="58" y="3"/>
                  <a:pt x="58" y="3"/>
                  <a:pt x="58" y="3"/>
                </a:cubicBezTo>
                <a:cubicBezTo>
                  <a:pt x="44" y="9"/>
                  <a:pt x="44" y="9"/>
                  <a:pt x="44" y="9"/>
                </a:cubicBezTo>
                <a:cubicBezTo>
                  <a:pt x="48" y="20"/>
                  <a:pt x="48" y="20"/>
                  <a:pt x="48" y="20"/>
                </a:cubicBezTo>
                <a:cubicBezTo>
                  <a:pt x="44" y="22"/>
                  <a:pt x="40" y="24"/>
                  <a:pt x="36" y="27"/>
                </a:cubicBezTo>
                <a:cubicBezTo>
                  <a:pt x="29" y="19"/>
                  <a:pt x="29" y="19"/>
                  <a:pt x="29" y="19"/>
                </a:cubicBezTo>
                <a:cubicBezTo>
                  <a:pt x="18" y="30"/>
                  <a:pt x="18" y="30"/>
                  <a:pt x="18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3" y="41"/>
                  <a:pt x="21" y="45"/>
                  <a:pt x="19" y="48"/>
                </a:cubicBezTo>
                <a:cubicBezTo>
                  <a:pt x="9" y="44"/>
                  <a:pt x="9" y="44"/>
                  <a:pt x="9" y="44"/>
                </a:cubicBezTo>
                <a:cubicBezTo>
                  <a:pt x="3" y="58"/>
                  <a:pt x="3" y="58"/>
                  <a:pt x="3" y="58"/>
                </a:cubicBezTo>
                <a:cubicBezTo>
                  <a:pt x="13" y="62"/>
                  <a:pt x="13" y="62"/>
                  <a:pt x="13" y="62"/>
                </a:cubicBezTo>
                <a:cubicBezTo>
                  <a:pt x="11" y="66"/>
                  <a:pt x="11" y="71"/>
                  <a:pt x="1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11" y="99"/>
                  <a:pt x="12" y="103"/>
                </a:cubicBezTo>
                <a:cubicBezTo>
                  <a:pt x="3" y="107"/>
                  <a:pt x="3" y="107"/>
                  <a:pt x="3" y="107"/>
                </a:cubicBezTo>
                <a:cubicBezTo>
                  <a:pt x="9" y="121"/>
                  <a:pt x="9" y="121"/>
                  <a:pt x="9" y="121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20" y="122"/>
                  <a:pt x="23" y="125"/>
                  <a:pt x="26" y="129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40" y="142"/>
                  <a:pt x="44" y="145"/>
                  <a:pt x="48" y="147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62"/>
                  <a:pt x="58" y="162"/>
                  <a:pt x="58" y="162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6" y="154"/>
                  <a:pt x="70" y="155"/>
                  <a:pt x="75" y="155"/>
                </a:cubicBezTo>
                <a:cubicBezTo>
                  <a:pt x="75" y="166"/>
                  <a:pt x="75" y="166"/>
                  <a:pt x="75" y="166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90" y="155"/>
                  <a:pt x="90" y="155"/>
                  <a:pt x="90" y="155"/>
                </a:cubicBezTo>
                <a:cubicBezTo>
                  <a:pt x="94" y="155"/>
                  <a:pt x="99" y="154"/>
                  <a:pt x="103" y="152"/>
                </a:cubicBezTo>
                <a:cubicBezTo>
                  <a:pt x="107" y="162"/>
                  <a:pt x="107" y="162"/>
                  <a:pt x="107" y="162"/>
                </a:cubicBezTo>
                <a:cubicBezTo>
                  <a:pt x="121" y="156"/>
                  <a:pt x="121" y="156"/>
                  <a:pt x="121" y="156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21" y="144"/>
                  <a:pt x="124" y="142"/>
                  <a:pt x="127" y="140"/>
                </a:cubicBezTo>
                <a:cubicBezTo>
                  <a:pt x="135" y="147"/>
                  <a:pt x="135" y="147"/>
                  <a:pt x="135" y="147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1" y="125"/>
                  <a:pt x="143" y="121"/>
                  <a:pt x="146" y="117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51" y="103"/>
                  <a:pt x="151" y="103"/>
                  <a:pt x="151" y="103"/>
                </a:cubicBezTo>
                <a:cubicBezTo>
                  <a:pt x="152" y="99"/>
                  <a:pt x="153" y="95"/>
                  <a:pt x="154" y="90"/>
                </a:cubicBezTo>
                <a:lnTo>
                  <a:pt x="165" y="90"/>
                </a:lnTo>
                <a:close/>
                <a:moveTo>
                  <a:pt x="123" y="52"/>
                </a:moveTo>
                <a:cubicBezTo>
                  <a:pt x="128" y="59"/>
                  <a:pt x="132" y="67"/>
                  <a:pt x="133" y="7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5" y="74"/>
                  <a:pt x="105" y="72"/>
                  <a:pt x="104" y="71"/>
                </a:cubicBezTo>
                <a:lnTo>
                  <a:pt x="123" y="52"/>
                </a:lnTo>
                <a:close/>
                <a:moveTo>
                  <a:pt x="113" y="42"/>
                </a:moveTo>
                <a:cubicBezTo>
                  <a:pt x="94" y="61"/>
                  <a:pt x="94" y="61"/>
                  <a:pt x="94" y="61"/>
                </a:cubicBezTo>
                <a:cubicBezTo>
                  <a:pt x="93" y="61"/>
                  <a:pt x="92" y="60"/>
                  <a:pt x="90" y="59"/>
                </a:cubicBezTo>
                <a:cubicBezTo>
                  <a:pt x="90" y="32"/>
                  <a:pt x="90" y="32"/>
                  <a:pt x="90" y="32"/>
                </a:cubicBezTo>
                <a:cubicBezTo>
                  <a:pt x="99" y="34"/>
                  <a:pt x="107" y="37"/>
                  <a:pt x="113" y="42"/>
                </a:cubicBezTo>
                <a:close/>
                <a:moveTo>
                  <a:pt x="90" y="90"/>
                </a:moveTo>
                <a:cubicBezTo>
                  <a:pt x="86" y="94"/>
                  <a:pt x="79" y="94"/>
                  <a:pt x="75" y="90"/>
                </a:cubicBezTo>
                <a:cubicBezTo>
                  <a:pt x="71" y="86"/>
                  <a:pt x="71" y="80"/>
                  <a:pt x="75" y="76"/>
                </a:cubicBezTo>
                <a:cubicBezTo>
                  <a:pt x="79" y="72"/>
                  <a:pt x="86" y="72"/>
                  <a:pt x="90" y="76"/>
                </a:cubicBezTo>
                <a:cubicBezTo>
                  <a:pt x="94" y="80"/>
                  <a:pt x="94" y="86"/>
                  <a:pt x="90" y="90"/>
                </a:cubicBezTo>
                <a:close/>
                <a:moveTo>
                  <a:pt x="75" y="32"/>
                </a:moveTo>
                <a:cubicBezTo>
                  <a:pt x="75" y="59"/>
                  <a:pt x="75" y="59"/>
                  <a:pt x="75" y="59"/>
                </a:cubicBezTo>
                <a:cubicBezTo>
                  <a:pt x="73" y="60"/>
                  <a:pt x="71" y="60"/>
                  <a:pt x="69" y="61"/>
                </a:cubicBezTo>
                <a:cubicBezTo>
                  <a:pt x="50" y="42"/>
                  <a:pt x="50" y="42"/>
                  <a:pt x="50" y="42"/>
                </a:cubicBezTo>
                <a:cubicBezTo>
                  <a:pt x="57" y="37"/>
                  <a:pt x="66" y="33"/>
                  <a:pt x="75" y="32"/>
                </a:cubicBezTo>
                <a:close/>
                <a:moveTo>
                  <a:pt x="41" y="52"/>
                </a:moveTo>
                <a:cubicBezTo>
                  <a:pt x="60" y="71"/>
                  <a:pt x="60" y="71"/>
                  <a:pt x="60" y="71"/>
                </a:cubicBezTo>
                <a:cubicBezTo>
                  <a:pt x="59" y="72"/>
                  <a:pt x="58" y="74"/>
                  <a:pt x="58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32" y="67"/>
                  <a:pt x="35" y="59"/>
                  <a:pt x="41" y="52"/>
                </a:cubicBezTo>
                <a:close/>
                <a:moveTo>
                  <a:pt x="41" y="115"/>
                </a:moveTo>
                <a:cubicBezTo>
                  <a:pt x="35" y="108"/>
                  <a:pt x="32" y="99"/>
                  <a:pt x="30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2"/>
                  <a:pt x="59" y="94"/>
                  <a:pt x="60" y="96"/>
                </a:cubicBezTo>
                <a:lnTo>
                  <a:pt x="41" y="115"/>
                </a:lnTo>
                <a:close/>
                <a:moveTo>
                  <a:pt x="50" y="125"/>
                </a:moveTo>
                <a:cubicBezTo>
                  <a:pt x="69" y="106"/>
                  <a:pt x="69" y="106"/>
                  <a:pt x="69" y="106"/>
                </a:cubicBezTo>
                <a:cubicBezTo>
                  <a:pt x="71" y="107"/>
                  <a:pt x="73" y="107"/>
                  <a:pt x="75" y="108"/>
                </a:cubicBezTo>
                <a:cubicBezTo>
                  <a:pt x="75" y="135"/>
                  <a:pt x="75" y="135"/>
                  <a:pt x="75" y="135"/>
                </a:cubicBezTo>
                <a:cubicBezTo>
                  <a:pt x="66" y="134"/>
                  <a:pt x="57" y="130"/>
                  <a:pt x="50" y="125"/>
                </a:cubicBezTo>
                <a:close/>
                <a:moveTo>
                  <a:pt x="90" y="135"/>
                </a:moveTo>
                <a:cubicBezTo>
                  <a:pt x="90" y="107"/>
                  <a:pt x="90" y="107"/>
                  <a:pt x="90" y="107"/>
                </a:cubicBezTo>
                <a:cubicBezTo>
                  <a:pt x="92" y="107"/>
                  <a:pt x="93" y="106"/>
                  <a:pt x="94" y="106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07" y="130"/>
                  <a:pt x="99" y="133"/>
                  <a:pt x="90" y="135"/>
                </a:cubicBezTo>
                <a:close/>
                <a:moveTo>
                  <a:pt x="123" y="115"/>
                </a:moveTo>
                <a:cubicBezTo>
                  <a:pt x="104" y="96"/>
                  <a:pt x="104" y="96"/>
                  <a:pt x="104" y="96"/>
                </a:cubicBezTo>
                <a:cubicBezTo>
                  <a:pt x="105" y="94"/>
                  <a:pt x="106" y="92"/>
                  <a:pt x="106" y="90"/>
                </a:cubicBezTo>
                <a:cubicBezTo>
                  <a:pt x="133" y="90"/>
                  <a:pt x="133" y="90"/>
                  <a:pt x="133" y="90"/>
                </a:cubicBezTo>
                <a:cubicBezTo>
                  <a:pt x="132" y="99"/>
                  <a:pt x="129" y="108"/>
                  <a:pt x="123" y="115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023EFCF5-A81C-4BD9-80B7-BA5D41C22A24}"/>
              </a:ext>
            </a:extLst>
          </p:cNvPr>
          <p:cNvSpPr>
            <a:spLocks/>
          </p:cNvSpPr>
          <p:nvPr/>
        </p:nvSpPr>
        <p:spPr bwMode="auto">
          <a:xfrm>
            <a:off x="5491823" y="1463676"/>
            <a:ext cx="815256" cy="159797"/>
          </a:xfrm>
          <a:custGeom>
            <a:avLst/>
            <a:gdLst>
              <a:gd name="T0" fmla="*/ 3 w 748"/>
              <a:gd name="T1" fmla="*/ 0 h 153"/>
              <a:gd name="T2" fmla="*/ 0 w 748"/>
              <a:gd name="T3" fmla="*/ 26 h 153"/>
              <a:gd name="T4" fmla="*/ 127 w 748"/>
              <a:gd name="T5" fmla="*/ 153 h 153"/>
              <a:gd name="T6" fmla="*/ 621 w 748"/>
              <a:gd name="T7" fmla="*/ 153 h 153"/>
              <a:gd name="T8" fmla="*/ 748 w 748"/>
              <a:gd name="T9" fmla="*/ 26 h 153"/>
              <a:gd name="T10" fmla="*/ 745 w 748"/>
              <a:gd name="T11" fmla="*/ 0 h 153"/>
              <a:gd name="T12" fmla="*/ 3 w 748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8" h="153">
                <a:moveTo>
                  <a:pt x="3" y="0"/>
                </a:moveTo>
                <a:cubicBezTo>
                  <a:pt x="1" y="9"/>
                  <a:pt x="0" y="17"/>
                  <a:pt x="0" y="26"/>
                </a:cubicBezTo>
                <a:cubicBezTo>
                  <a:pt x="0" y="96"/>
                  <a:pt x="57" y="153"/>
                  <a:pt x="127" y="153"/>
                </a:cubicBezTo>
                <a:cubicBezTo>
                  <a:pt x="621" y="153"/>
                  <a:pt x="621" y="153"/>
                  <a:pt x="621" y="153"/>
                </a:cubicBezTo>
                <a:cubicBezTo>
                  <a:pt x="691" y="153"/>
                  <a:pt x="748" y="96"/>
                  <a:pt x="748" y="26"/>
                </a:cubicBezTo>
                <a:cubicBezTo>
                  <a:pt x="748" y="17"/>
                  <a:pt x="747" y="9"/>
                  <a:pt x="7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A0D7E8E5-2A3D-4C6C-A180-4FFC06B0973B}"/>
              </a:ext>
            </a:extLst>
          </p:cNvPr>
          <p:cNvSpPr>
            <a:spLocks/>
          </p:cNvSpPr>
          <p:nvPr/>
        </p:nvSpPr>
        <p:spPr bwMode="auto">
          <a:xfrm>
            <a:off x="5523201" y="1463676"/>
            <a:ext cx="783878" cy="159797"/>
          </a:xfrm>
          <a:custGeom>
            <a:avLst/>
            <a:gdLst>
              <a:gd name="T0" fmla="*/ 716 w 719"/>
              <a:gd name="T1" fmla="*/ 0 h 153"/>
              <a:gd name="T2" fmla="*/ 700 w 719"/>
              <a:gd name="T3" fmla="*/ 0 h 153"/>
              <a:gd name="T4" fmla="*/ 701 w 719"/>
              <a:gd name="T5" fmla="*/ 8 h 153"/>
              <a:gd name="T6" fmla="*/ 573 w 719"/>
              <a:gd name="T7" fmla="*/ 135 h 153"/>
              <a:gd name="T8" fmla="*/ 80 w 719"/>
              <a:gd name="T9" fmla="*/ 135 h 153"/>
              <a:gd name="T10" fmla="*/ 0 w 719"/>
              <a:gd name="T11" fmla="*/ 106 h 153"/>
              <a:gd name="T12" fmla="*/ 98 w 719"/>
              <a:gd name="T13" fmla="*/ 153 h 153"/>
              <a:gd name="T14" fmla="*/ 592 w 719"/>
              <a:gd name="T15" fmla="*/ 153 h 153"/>
              <a:gd name="T16" fmla="*/ 719 w 719"/>
              <a:gd name="T17" fmla="*/ 26 h 153"/>
              <a:gd name="T18" fmla="*/ 716 w 719"/>
              <a:gd name="T1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9" h="153">
                <a:moveTo>
                  <a:pt x="716" y="0"/>
                </a:moveTo>
                <a:cubicBezTo>
                  <a:pt x="700" y="0"/>
                  <a:pt x="700" y="0"/>
                  <a:pt x="700" y="0"/>
                </a:cubicBezTo>
                <a:cubicBezTo>
                  <a:pt x="701" y="3"/>
                  <a:pt x="701" y="5"/>
                  <a:pt x="701" y="8"/>
                </a:cubicBezTo>
                <a:cubicBezTo>
                  <a:pt x="701" y="78"/>
                  <a:pt x="644" y="135"/>
                  <a:pt x="573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50" y="135"/>
                  <a:pt x="22" y="124"/>
                  <a:pt x="0" y="106"/>
                </a:cubicBezTo>
                <a:cubicBezTo>
                  <a:pt x="23" y="135"/>
                  <a:pt x="59" y="153"/>
                  <a:pt x="98" y="153"/>
                </a:cubicBezTo>
                <a:cubicBezTo>
                  <a:pt x="592" y="153"/>
                  <a:pt x="592" y="153"/>
                  <a:pt x="592" y="153"/>
                </a:cubicBezTo>
                <a:cubicBezTo>
                  <a:pt x="662" y="153"/>
                  <a:pt x="719" y="96"/>
                  <a:pt x="719" y="26"/>
                </a:cubicBezTo>
                <a:cubicBezTo>
                  <a:pt x="719" y="17"/>
                  <a:pt x="718" y="9"/>
                  <a:pt x="716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E84F562D-683F-4391-91AB-64183310ECA2}"/>
              </a:ext>
            </a:extLst>
          </p:cNvPr>
          <p:cNvSpPr>
            <a:spLocks/>
          </p:cNvSpPr>
          <p:nvPr/>
        </p:nvSpPr>
        <p:spPr bwMode="auto">
          <a:xfrm>
            <a:off x="5494147" y="920947"/>
            <a:ext cx="810608" cy="286473"/>
          </a:xfrm>
          <a:custGeom>
            <a:avLst/>
            <a:gdLst>
              <a:gd name="T0" fmla="*/ 744 w 744"/>
              <a:gd name="T1" fmla="*/ 274 h 274"/>
              <a:gd name="T2" fmla="*/ 621 w 744"/>
              <a:gd name="T3" fmla="*/ 173 h 274"/>
              <a:gd name="T4" fmla="*/ 581 w 744"/>
              <a:gd name="T5" fmla="*/ 179 h 274"/>
              <a:gd name="T6" fmla="*/ 457 w 744"/>
              <a:gd name="T7" fmla="*/ 68 h 274"/>
              <a:gd name="T8" fmla="*/ 372 w 744"/>
              <a:gd name="T9" fmla="*/ 101 h 274"/>
              <a:gd name="T10" fmla="*/ 249 w 744"/>
              <a:gd name="T11" fmla="*/ 0 h 274"/>
              <a:gd name="T12" fmla="*/ 123 w 744"/>
              <a:gd name="T13" fmla="*/ 125 h 274"/>
              <a:gd name="T14" fmla="*/ 133 w 744"/>
              <a:gd name="T15" fmla="*/ 173 h 274"/>
              <a:gd name="T16" fmla="*/ 123 w 744"/>
              <a:gd name="T17" fmla="*/ 173 h 274"/>
              <a:gd name="T18" fmla="*/ 0 w 744"/>
              <a:gd name="T19" fmla="*/ 274 h 274"/>
              <a:gd name="T20" fmla="*/ 744 w 744"/>
              <a:gd name="T21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4" h="274">
                <a:moveTo>
                  <a:pt x="744" y="274"/>
                </a:moveTo>
                <a:cubicBezTo>
                  <a:pt x="733" y="217"/>
                  <a:pt x="682" y="173"/>
                  <a:pt x="621" y="173"/>
                </a:cubicBezTo>
                <a:cubicBezTo>
                  <a:pt x="607" y="173"/>
                  <a:pt x="594" y="175"/>
                  <a:pt x="581" y="179"/>
                </a:cubicBezTo>
                <a:cubicBezTo>
                  <a:pt x="574" y="117"/>
                  <a:pt x="521" y="68"/>
                  <a:pt x="457" y="68"/>
                </a:cubicBezTo>
                <a:cubicBezTo>
                  <a:pt x="424" y="68"/>
                  <a:pt x="394" y="81"/>
                  <a:pt x="372" y="101"/>
                </a:cubicBezTo>
                <a:cubicBezTo>
                  <a:pt x="361" y="44"/>
                  <a:pt x="310" y="0"/>
                  <a:pt x="249" y="0"/>
                </a:cubicBezTo>
                <a:cubicBezTo>
                  <a:pt x="179" y="0"/>
                  <a:pt x="123" y="56"/>
                  <a:pt x="123" y="125"/>
                </a:cubicBezTo>
                <a:cubicBezTo>
                  <a:pt x="123" y="142"/>
                  <a:pt x="127" y="159"/>
                  <a:pt x="133" y="173"/>
                </a:cubicBezTo>
                <a:cubicBezTo>
                  <a:pt x="130" y="173"/>
                  <a:pt x="127" y="173"/>
                  <a:pt x="123" y="173"/>
                </a:cubicBezTo>
                <a:cubicBezTo>
                  <a:pt x="62" y="173"/>
                  <a:pt x="12" y="217"/>
                  <a:pt x="0" y="274"/>
                </a:cubicBezTo>
                <a:lnTo>
                  <a:pt x="744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77C9F530-FE65-4D07-8881-B9A1006F5C29}"/>
              </a:ext>
            </a:extLst>
          </p:cNvPr>
          <p:cNvSpPr>
            <a:spLocks/>
          </p:cNvSpPr>
          <p:nvPr/>
        </p:nvSpPr>
        <p:spPr bwMode="auto">
          <a:xfrm>
            <a:off x="5653944" y="920947"/>
            <a:ext cx="650810" cy="286473"/>
          </a:xfrm>
          <a:custGeom>
            <a:avLst/>
            <a:gdLst>
              <a:gd name="T0" fmla="*/ 80 w 597"/>
              <a:gd name="T1" fmla="*/ 23 h 274"/>
              <a:gd name="T2" fmla="*/ 203 w 597"/>
              <a:gd name="T3" fmla="*/ 125 h 274"/>
              <a:gd name="T4" fmla="*/ 288 w 597"/>
              <a:gd name="T5" fmla="*/ 91 h 274"/>
              <a:gd name="T6" fmla="*/ 413 w 597"/>
              <a:gd name="T7" fmla="*/ 203 h 274"/>
              <a:gd name="T8" fmla="*/ 452 w 597"/>
              <a:gd name="T9" fmla="*/ 196 h 274"/>
              <a:gd name="T10" fmla="*/ 568 w 597"/>
              <a:gd name="T11" fmla="*/ 274 h 274"/>
              <a:gd name="T12" fmla="*/ 597 w 597"/>
              <a:gd name="T13" fmla="*/ 274 h 274"/>
              <a:gd name="T14" fmla="*/ 474 w 597"/>
              <a:gd name="T15" fmla="*/ 173 h 274"/>
              <a:gd name="T16" fmla="*/ 434 w 597"/>
              <a:gd name="T17" fmla="*/ 179 h 274"/>
              <a:gd name="T18" fmla="*/ 310 w 597"/>
              <a:gd name="T19" fmla="*/ 68 h 274"/>
              <a:gd name="T20" fmla="*/ 225 w 597"/>
              <a:gd name="T21" fmla="*/ 101 h 274"/>
              <a:gd name="T22" fmla="*/ 102 w 597"/>
              <a:gd name="T23" fmla="*/ 0 h 274"/>
              <a:gd name="T24" fmla="*/ 0 w 597"/>
              <a:gd name="T25" fmla="*/ 52 h 274"/>
              <a:gd name="T26" fmla="*/ 80 w 597"/>
              <a:gd name="T27" fmla="*/ 2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7" h="274">
                <a:moveTo>
                  <a:pt x="80" y="23"/>
                </a:moveTo>
                <a:cubicBezTo>
                  <a:pt x="141" y="23"/>
                  <a:pt x="192" y="67"/>
                  <a:pt x="203" y="125"/>
                </a:cubicBezTo>
                <a:cubicBezTo>
                  <a:pt x="225" y="104"/>
                  <a:pt x="255" y="91"/>
                  <a:pt x="288" y="91"/>
                </a:cubicBezTo>
                <a:cubicBezTo>
                  <a:pt x="353" y="91"/>
                  <a:pt x="406" y="140"/>
                  <a:pt x="413" y="203"/>
                </a:cubicBezTo>
                <a:cubicBezTo>
                  <a:pt x="425" y="199"/>
                  <a:pt x="438" y="196"/>
                  <a:pt x="452" y="196"/>
                </a:cubicBezTo>
                <a:cubicBezTo>
                  <a:pt x="505" y="196"/>
                  <a:pt x="549" y="229"/>
                  <a:pt x="568" y="274"/>
                </a:cubicBezTo>
                <a:cubicBezTo>
                  <a:pt x="597" y="274"/>
                  <a:pt x="597" y="274"/>
                  <a:pt x="597" y="274"/>
                </a:cubicBezTo>
                <a:cubicBezTo>
                  <a:pt x="586" y="217"/>
                  <a:pt x="535" y="173"/>
                  <a:pt x="474" y="173"/>
                </a:cubicBezTo>
                <a:cubicBezTo>
                  <a:pt x="460" y="173"/>
                  <a:pt x="447" y="175"/>
                  <a:pt x="434" y="179"/>
                </a:cubicBezTo>
                <a:cubicBezTo>
                  <a:pt x="427" y="117"/>
                  <a:pt x="374" y="68"/>
                  <a:pt x="310" y="68"/>
                </a:cubicBezTo>
                <a:cubicBezTo>
                  <a:pt x="277" y="68"/>
                  <a:pt x="247" y="81"/>
                  <a:pt x="225" y="101"/>
                </a:cubicBezTo>
                <a:cubicBezTo>
                  <a:pt x="214" y="44"/>
                  <a:pt x="163" y="0"/>
                  <a:pt x="102" y="0"/>
                </a:cubicBezTo>
                <a:cubicBezTo>
                  <a:pt x="60" y="0"/>
                  <a:pt x="23" y="20"/>
                  <a:pt x="0" y="52"/>
                </a:cubicBezTo>
                <a:cubicBezTo>
                  <a:pt x="22" y="34"/>
                  <a:pt x="49" y="23"/>
                  <a:pt x="80" y="23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8BB4F86-7A25-4FB6-B37D-AABD33960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471" y="1836149"/>
            <a:ext cx="80770" cy="77284"/>
          </a:xfrm>
          <a:prstGeom prst="ellipse">
            <a:avLst/>
          </a:pr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27E7762-CDBA-45D5-93F3-BCE8A51D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254" y="1836149"/>
            <a:ext cx="79608" cy="77284"/>
          </a:xfrm>
          <a:prstGeom prst="ellipse">
            <a:avLst/>
          </a:pr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123B9164-8538-4AEE-8A34-6F80AFFDBEA7}"/>
              </a:ext>
            </a:extLst>
          </p:cNvPr>
          <p:cNvSpPr>
            <a:spLocks/>
          </p:cNvSpPr>
          <p:nvPr/>
        </p:nvSpPr>
        <p:spPr bwMode="auto">
          <a:xfrm>
            <a:off x="6928254" y="1847190"/>
            <a:ext cx="67405" cy="66243"/>
          </a:xfrm>
          <a:custGeom>
            <a:avLst/>
            <a:gdLst>
              <a:gd name="T0" fmla="*/ 37 w 62"/>
              <a:gd name="T1" fmla="*/ 63 h 63"/>
              <a:gd name="T2" fmla="*/ 62 w 62"/>
              <a:gd name="T3" fmla="*/ 52 h 63"/>
              <a:gd name="T4" fmla="*/ 11 w 62"/>
              <a:gd name="T5" fmla="*/ 0 h 63"/>
              <a:gd name="T6" fmla="*/ 0 w 62"/>
              <a:gd name="T7" fmla="*/ 26 h 63"/>
              <a:gd name="T8" fmla="*/ 37 w 62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3">
                <a:moveTo>
                  <a:pt x="37" y="63"/>
                </a:moveTo>
                <a:cubicBezTo>
                  <a:pt x="47" y="63"/>
                  <a:pt x="56" y="59"/>
                  <a:pt x="62" y="52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7"/>
                  <a:pt x="0" y="16"/>
                  <a:pt x="0" y="26"/>
                </a:cubicBezTo>
                <a:cubicBezTo>
                  <a:pt x="0" y="46"/>
                  <a:pt x="16" y="63"/>
                  <a:pt x="37" y="63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04CFEA2-1EE4-460B-8D07-924214BDAD14}"/>
              </a:ext>
            </a:extLst>
          </p:cNvPr>
          <p:cNvSpPr>
            <a:spLocks/>
          </p:cNvSpPr>
          <p:nvPr/>
        </p:nvSpPr>
        <p:spPr bwMode="auto">
          <a:xfrm>
            <a:off x="7087471" y="1847190"/>
            <a:ext cx="68568" cy="66243"/>
          </a:xfrm>
          <a:custGeom>
            <a:avLst/>
            <a:gdLst>
              <a:gd name="T0" fmla="*/ 37 w 63"/>
              <a:gd name="T1" fmla="*/ 63 h 63"/>
              <a:gd name="T2" fmla="*/ 63 w 63"/>
              <a:gd name="T3" fmla="*/ 52 h 63"/>
              <a:gd name="T4" fmla="*/ 11 w 63"/>
              <a:gd name="T5" fmla="*/ 0 h 63"/>
              <a:gd name="T6" fmla="*/ 0 w 63"/>
              <a:gd name="T7" fmla="*/ 26 h 63"/>
              <a:gd name="T8" fmla="*/ 37 w 63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3">
                <a:moveTo>
                  <a:pt x="37" y="63"/>
                </a:moveTo>
                <a:cubicBezTo>
                  <a:pt x="47" y="63"/>
                  <a:pt x="56" y="59"/>
                  <a:pt x="63" y="52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7"/>
                  <a:pt x="0" y="16"/>
                  <a:pt x="0" y="26"/>
                </a:cubicBezTo>
                <a:cubicBezTo>
                  <a:pt x="0" y="46"/>
                  <a:pt x="17" y="63"/>
                  <a:pt x="37" y="63"/>
                </a:cubicBezTo>
                <a:close/>
              </a:path>
            </a:pathLst>
          </a:custGeom>
          <a:solidFill>
            <a:srgbClr val="FFA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3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9" y="2492193"/>
            <a:ext cx="2404628" cy="2404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8" y="2962436"/>
            <a:ext cx="1721569" cy="1721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47" y="2645447"/>
            <a:ext cx="2251374" cy="2251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06" y="2627746"/>
            <a:ext cx="2251374" cy="22513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480" y="2474492"/>
            <a:ext cx="2404628" cy="24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622256"/>
          </a:xfrm>
        </p:spPr>
        <p:txBody>
          <a:bodyPr/>
          <a:lstStyle/>
          <a:p>
            <a:r>
              <a:rPr lang="en-US" sz="8800" dirty="0"/>
              <a:t>Show me the CODE!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4817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80A2105-3DFA-4DEB-8D5B-08E8DC85F5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0507" y="1624366"/>
            <a:ext cx="12706350" cy="6861175"/>
            <a:chOff x="1845" y="0"/>
            <a:chExt cx="8004" cy="4322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A0E82084-84DD-4026-A22C-454B947ACA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84" y="0"/>
              <a:ext cx="424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3E81E8F-3BFE-439C-8782-0E3009E5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"/>
              <a:ext cx="800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2233707-48C0-4E66-AB7B-CBE1D177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"/>
              <a:ext cx="600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88E5AC8-67A5-4A1A-B682-1EDF7FFBC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984"/>
              <a:ext cx="876" cy="108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49E4F94-AEE0-4E36-8D49-53A8ED808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" y="1163"/>
              <a:ext cx="951" cy="488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09D74B1-C9B0-4998-A23D-56A644E2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" y="2979"/>
              <a:ext cx="2042" cy="108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B9DD43B-2700-47FD-9FC6-A28F3FBFF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3262"/>
              <a:ext cx="1374" cy="144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EA08159-266F-4937-AF51-9DFA5D9E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245"/>
              <a:ext cx="45" cy="100"/>
            </a:xfrm>
            <a:custGeom>
              <a:avLst/>
              <a:gdLst>
                <a:gd name="T0" fmla="*/ 0 w 45"/>
                <a:gd name="T1" fmla="*/ 0 h 100"/>
                <a:gd name="T2" fmla="*/ 2 w 45"/>
                <a:gd name="T3" fmla="*/ 19 h 100"/>
                <a:gd name="T4" fmla="*/ 0 w 45"/>
                <a:gd name="T5" fmla="*/ 100 h 100"/>
                <a:gd name="T6" fmla="*/ 27 w 45"/>
                <a:gd name="T7" fmla="*/ 100 h 100"/>
                <a:gd name="T8" fmla="*/ 45 w 45"/>
                <a:gd name="T9" fmla="*/ 21 h 100"/>
                <a:gd name="T10" fmla="*/ 45 w 45"/>
                <a:gd name="T11" fmla="*/ 0 h 100"/>
                <a:gd name="T12" fmla="*/ 0 w 45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0">
                  <a:moveTo>
                    <a:pt x="0" y="0"/>
                  </a:moveTo>
                  <a:lnTo>
                    <a:pt x="2" y="19"/>
                  </a:lnTo>
                  <a:lnTo>
                    <a:pt x="0" y="100"/>
                  </a:lnTo>
                  <a:lnTo>
                    <a:pt x="27" y="100"/>
                  </a:lnTo>
                  <a:lnTo>
                    <a:pt x="45" y="21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2676859-BE63-486E-9B30-BBDB02CB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2245"/>
              <a:ext cx="18" cy="100"/>
            </a:xfrm>
            <a:custGeom>
              <a:avLst/>
              <a:gdLst>
                <a:gd name="T0" fmla="*/ 9 w 18"/>
                <a:gd name="T1" fmla="*/ 0 h 100"/>
                <a:gd name="T2" fmla="*/ 9 w 18"/>
                <a:gd name="T3" fmla="*/ 21 h 100"/>
                <a:gd name="T4" fmla="*/ 0 w 18"/>
                <a:gd name="T5" fmla="*/ 100 h 100"/>
                <a:gd name="T6" fmla="*/ 18 w 18"/>
                <a:gd name="T7" fmla="*/ 21 h 100"/>
                <a:gd name="T8" fmla="*/ 18 w 18"/>
                <a:gd name="T9" fmla="*/ 0 h 100"/>
                <a:gd name="T10" fmla="*/ 9 w 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0">
                  <a:moveTo>
                    <a:pt x="9" y="0"/>
                  </a:moveTo>
                  <a:lnTo>
                    <a:pt x="9" y="21"/>
                  </a:lnTo>
                  <a:lnTo>
                    <a:pt x="0" y="100"/>
                  </a:lnTo>
                  <a:lnTo>
                    <a:pt x="18" y="21"/>
                  </a:lnTo>
                  <a:lnTo>
                    <a:pt x="1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8A2674C-5593-484F-9DEE-1C743A41C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245"/>
              <a:ext cx="10" cy="100"/>
            </a:xfrm>
            <a:custGeom>
              <a:avLst/>
              <a:gdLst>
                <a:gd name="T0" fmla="*/ 0 w 10"/>
                <a:gd name="T1" fmla="*/ 0 h 100"/>
                <a:gd name="T2" fmla="*/ 2 w 10"/>
                <a:gd name="T3" fmla="*/ 19 h 100"/>
                <a:gd name="T4" fmla="*/ 0 w 10"/>
                <a:gd name="T5" fmla="*/ 100 h 100"/>
                <a:gd name="T6" fmla="*/ 10 w 10"/>
                <a:gd name="T7" fmla="*/ 19 h 100"/>
                <a:gd name="T8" fmla="*/ 8 w 10"/>
                <a:gd name="T9" fmla="*/ 0 h 100"/>
                <a:gd name="T10" fmla="*/ 0 w 1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0">
                  <a:moveTo>
                    <a:pt x="0" y="0"/>
                  </a:moveTo>
                  <a:lnTo>
                    <a:pt x="2" y="19"/>
                  </a:lnTo>
                  <a:lnTo>
                    <a:pt x="0" y="100"/>
                  </a:lnTo>
                  <a:lnTo>
                    <a:pt x="10" y="1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A5818F8-B3F2-479B-92C5-147908C1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326"/>
              <a:ext cx="45" cy="61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6E26E22-2C60-457A-9D7C-27BE4E6D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383"/>
              <a:ext cx="45" cy="7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F8BB73F-A029-4475-908D-14F7E8C33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2354"/>
              <a:ext cx="17" cy="33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F660651-BF3A-4A72-A946-33CE7A50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2245"/>
              <a:ext cx="45" cy="100"/>
            </a:xfrm>
            <a:custGeom>
              <a:avLst/>
              <a:gdLst>
                <a:gd name="T0" fmla="*/ 0 w 45"/>
                <a:gd name="T1" fmla="*/ 0 h 100"/>
                <a:gd name="T2" fmla="*/ 2 w 45"/>
                <a:gd name="T3" fmla="*/ 19 h 100"/>
                <a:gd name="T4" fmla="*/ 2 w 45"/>
                <a:gd name="T5" fmla="*/ 100 h 100"/>
                <a:gd name="T6" fmla="*/ 28 w 45"/>
                <a:gd name="T7" fmla="*/ 100 h 100"/>
                <a:gd name="T8" fmla="*/ 45 w 45"/>
                <a:gd name="T9" fmla="*/ 21 h 100"/>
                <a:gd name="T10" fmla="*/ 45 w 45"/>
                <a:gd name="T11" fmla="*/ 0 h 100"/>
                <a:gd name="T12" fmla="*/ 0 w 45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0">
                  <a:moveTo>
                    <a:pt x="0" y="0"/>
                  </a:moveTo>
                  <a:lnTo>
                    <a:pt x="2" y="19"/>
                  </a:lnTo>
                  <a:lnTo>
                    <a:pt x="2" y="100"/>
                  </a:lnTo>
                  <a:lnTo>
                    <a:pt x="28" y="100"/>
                  </a:lnTo>
                  <a:lnTo>
                    <a:pt x="45" y="21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8267E6F-C280-4834-AA22-4490E6A52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245"/>
              <a:ext cx="17" cy="100"/>
            </a:xfrm>
            <a:custGeom>
              <a:avLst/>
              <a:gdLst>
                <a:gd name="T0" fmla="*/ 9 w 17"/>
                <a:gd name="T1" fmla="*/ 0 h 100"/>
                <a:gd name="T2" fmla="*/ 9 w 17"/>
                <a:gd name="T3" fmla="*/ 21 h 100"/>
                <a:gd name="T4" fmla="*/ 0 w 17"/>
                <a:gd name="T5" fmla="*/ 100 h 100"/>
                <a:gd name="T6" fmla="*/ 17 w 17"/>
                <a:gd name="T7" fmla="*/ 21 h 100"/>
                <a:gd name="T8" fmla="*/ 17 w 17"/>
                <a:gd name="T9" fmla="*/ 0 h 100"/>
                <a:gd name="T10" fmla="*/ 9 w 17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0">
                  <a:moveTo>
                    <a:pt x="9" y="0"/>
                  </a:moveTo>
                  <a:lnTo>
                    <a:pt x="9" y="21"/>
                  </a:lnTo>
                  <a:lnTo>
                    <a:pt x="0" y="100"/>
                  </a:lnTo>
                  <a:lnTo>
                    <a:pt x="17" y="21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A3BE418-3B04-4292-A8EB-4B3852CA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2245"/>
              <a:ext cx="9" cy="100"/>
            </a:xfrm>
            <a:custGeom>
              <a:avLst/>
              <a:gdLst>
                <a:gd name="T0" fmla="*/ 0 w 9"/>
                <a:gd name="T1" fmla="*/ 0 h 100"/>
                <a:gd name="T2" fmla="*/ 2 w 9"/>
                <a:gd name="T3" fmla="*/ 19 h 100"/>
                <a:gd name="T4" fmla="*/ 2 w 9"/>
                <a:gd name="T5" fmla="*/ 100 h 100"/>
                <a:gd name="T6" fmla="*/ 9 w 9"/>
                <a:gd name="T7" fmla="*/ 19 h 100"/>
                <a:gd name="T8" fmla="*/ 9 w 9"/>
                <a:gd name="T9" fmla="*/ 0 h 100"/>
                <a:gd name="T10" fmla="*/ 0 w 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0">
                  <a:moveTo>
                    <a:pt x="0" y="0"/>
                  </a:moveTo>
                  <a:lnTo>
                    <a:pt x="2" y="19"/>
                  </a:lnTo>
                  <a:lnTo>
                    <a:pt x="2" y="100"/>
                  </a:lnTo>
                  <a:lnTo>
                    <a:pt x="9" y="1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30C067F-7C8D-4149-9AFE-A61D964CC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326"/>
              <a:ext cx="47" cy="61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B76385AD-45A0-4648-AFB9-5A688346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383"/>
              <a:ext cx="45" cy="7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96DC334-009A-4560-A8D4-6C4DC5713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354"/>
              <a:ext cx="15" cy="33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D677A1E-8EAF-4816-8100-D7C461DD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2009"/>
              <a:ext cx="13" cy="2"/>
            </a:xfrm>
            <a:custGeom>
              <a:avLst/>
              <a:gdLst>
                <a:gd name="T0" fmla="*/ 0 w 13"/>
                <a:gd name="T1" fmla="*/ 0 h 2"/>
                <a:gd name="T2" fmla="*/ 13 w 13"/>
                <a:gd name="T3" fmla="*/ 2 h 2"/>
                <a:gd name="T4" fmla="*/ 13 w 13"/>
                <a:gd name="T5" fmla="*/ 2 h 2"/>
                <a:gd name="T6" fmla="*/ 0 w 13"/>
                <a:gd name="T7" fmla="*/ 0 h 2"/>
                <a:gd name="T8" fmla="*/ 0 w 1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2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EA540757-B678-4EC8-8A67-3FE5E5C65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1976"/>
              <a:ext cx="0" cy="2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D4F4644-FB33-4C84-B14A-ADDB42B25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967"/>
              <a:ext cx="68" cy="76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52EF6A7-4F7F-4EEC-8A3D-0B6B57C6E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030"/>
              <a:ext cx="22" cy="6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70547E9-84D4-41AC-8EE4-6647D7C8F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2011"/>
              <a:ext cx="8" cy="7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07E9EDA-AB17-427F-9E1A-74A1D7BF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011"/>
              <a:ext cx="4" cy="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D7D8E88B-C641-4302-B4A0-4D975882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985"/>
              <a:ext cx="6" cy="6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31C5938-B5F8-446F-90F8-FABE79E44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2030"/>
              <a:ext cx="49" cy="29"/>
            </a:xfrm>
            <a:custGeom>
              <a:avLst/>
              <a:gdLst>
                <a:gd name="T0" fmla="*/ 0 w 49"/>
                <a:gd name="T1" fmla="*/ 17 h 29"/>
                <a:gd name="T2" fmla="*/ 6 w 49"/>
                <a:gd name="T3" fmla="*/ 0 h 29"/>
                <a:gd name="T4" fmla="*/ 49 w 49"/>
                <a:gd name="T5" fmla="*/ 9 h 29"/>
                <a:gd name="T6" fmla="*/ 49 w 49"/>
                <a:gd name="T7" fmla="*/ 29 h 29"/>
                <a:gd name="T8" fmla="*/ 0 w 49"/>
                <a:gd name="T9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0" y="17"/>
                  </a:moveTo>
                  <a:lnTo>
                    <a:pt x="6" y="0"/>
                  </a:lnTo>
                  <a:lnTo>
                    <a:pt x="49" y="9"/>
                  </a:lnTo>
                  <a:lnTo>
                    <a:pt x="49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CE8B2D4F-1DCF-40ED-BDE5-B459641E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2036"/>
              <a:ext cx="139" cy="218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ED1FF93A-9ECD-4A67-9553-EC81F4EC3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2041"/>
              <a:ext cx="94" cy="209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CAA1D838-2955-49B7-ADBB-CB263DBD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2131"/>
              <a:ext cx="119" cy="74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4B0DAFF8-A1F5-4456-905A-F026F693E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" y="2194"/>
              <a:ext cx="26" cy="2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8E65E7FF-7283-4580-8271-6ABEE8FA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" y="2189"/>
              <a:ext cx="21" cy="7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B33A293B-5499-4D08-B5AE-3ABE2EA4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2063"/>
              <a:ext cx="107" cy="151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CC4517CF-5B98-409A-A675-D030E418D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2066"/>
              <a:ext cx="96" cy="148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EF179466-0D7A-4764-BA96-DD615EBB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930"/>
              <a:ext cx="100" cy="9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9AE91A67-D09C-4E48-A3CC-F8EA09E3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913"/>
              <a:ext cx="112" cy="85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0339C085-79D4-4DFE-A0AA-D150A4E17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1913"/>
              <a:ext cx="78" cy="51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D3A1DD3D-FBB1-4B31-B811-C9F3352B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1926"/>
              <a:ext cx="37" cy="7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AA9EB36D-8792-49DF-8EE5-AC5FEE3B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1948"/>
              <a:ext cx="114" cy="52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FADB7934-BE5E-4304-BB9C-0B9130C44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4" y="2475"/>
              <a:ext cx="334" cy="394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A0390FC-FBEA-4A1A-A5D5-E921CC3C1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835"/>
              <a:ext cx="469" cy="146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8CFF21B-E329-4D4C-B5AC-1E97EE96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858"/>
              <a:ext cx="442" cy="123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303C06D-7915-4C2F-A35D-BECF6CA6C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835"/>
              <a:ext cx="469" cy="146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Oval 49">
              <a:extLst>
                <a:ext uri="{FF2B5EF4-FFF2-40B4-BE49-F238E27FC236}">
                  <a16:creationId xmlns:a16="http://schemas.microsoft.com/office/drawing/2014/main" id="{88CF0651-1665-47D0-9FD7-7451E327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923"/>
              <a:ext cx="118" cy="115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50">
              <a:extLst>
                <a:ext uri="{FF2B5EF4-FFF2-40B4-BE49-F238E27FC236}">
                  <a16:creationId xmlns:a16="http://schemas.microsoft.com/office/drawing/2014/main" id="{68DC52CD-82EA-40E2-92F2-41DFC228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2948"/>
              <a:ext cx="68" cy="65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8B13B1E5-F15E-4560-AD0F-28953F12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2957"/>
              <a:ext cx="58" cy="56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Oval 52">
              <a:extLst>
                <a:ext uri="{FF2B5EF4-FFF2-40B4-BE49-F238E27FC236}">
                  <a16:creationId xmlns:a16="http://schemas.microsoft.com/office/drawing/2014/main" id="{000B5C8F-3124-4459-AA70-A44D54EB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923"/>
              <a:ext cx="118" cy="115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Oval 53">
              <a:extLst>
                <a:ext uri="{FF2B5EF4-FFF2-40B4-BE49-F238E27FC236}">
                  <a16:creationId xmlns:a16="http://schemas.microsoft.com/office/drawing/2014/main" id="{2BC49535-248D-417B-A308-D1A4B830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948"/>
              <a:ext cx="67" cy="65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DA15630D-A0C8-41F5-A2DB-2085EF7E1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957"/>
              <a:ext cx="58" cy="56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3C4708FB-DA2C-4E1B-89A4-39F51F3B7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2" y="2207"/>
              <a:ext cx="499" cy="293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66F1E52E-EEC7-4AF1-A84F-A2DE4F0CA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416"/>
              <a:ext cx="442" cy="84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4BEEEF4-A5AE-4AE5-9CF0-1C54BFF5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390"/>
              <a:ext cx="469" cy="110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1FD500B4-AF84-4CB8-BA19-9EC2694D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" y="2223"/>
              <a:ext cx="85" cy="407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59">
              <a:extLst>
                <a:ext uri="{FF2B5EF4-FFF2-40B4-BE49-F238E27FC236}">
                  <a16:creationId xmlns:a16="http://schemas.microsoft.com/office/drawing/2014/main" id="{491EE241-1099-4042-819E-84549BA3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" y="2223"/>
              <a:ext cx="38" cy="407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60">
              <a:extLst>
                <a:ext uri="{FF2B5EF4-FFF2-40B4-BE49-F238E27FC236}">
                  <a16:creationId xmlns:a16="http://schemas.microsoft.com/office/drawing/2014/main" id="{134AE440-4C4A-470B-B812-AF1423B5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" y="2223"/>
              <a:ext cx="36" cy="407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61">
              <a:extLst>
                <a:ext uri="{FF2B5EF4-FFF2-40B4-BE49-F238E27FC236}">
                  <a16:creationId xmlns:a16="http://schemas.microsoft.com/office/drawing/2014/main" id="{9D607EF9-095C-4BE0-A7D4-E2BE283F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" y="1244"/>
              <a:ext cx="329" cy="315"/>
            </a:xfrm>
            <a:custGeom>
              <a:avLst/>
              <a:gdLst>
                <a:gd name="T0" fmla="*/ 329 w 329"/>
                <a:gd name="T1" fmla="*/ 205 h 315"/>
                <a:gd name="T2" fmla="*/ 216 w 329"/>
                <a:gd name="T3" fmla="*/ 315 h 315"/>
                <a:gd name="T4" fmla="*/ 0 w 329"/>
                <a:gd name="T5" fmla="*/ 110 h 315"/>
                <a:gd name="T6" fmla="*/ 115 w 329"/>
                <a:gd name="T7" fmla="*/ 0 h 315"/>
                <a:gd name="T8" fmla="*/ 329 w 329"/>
                <a:gd name="T9" fmla="*/ 20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15">
                  <a:moveTo>
                    <a:pt x="329" y="205"/>
                  </a:moveTo>
                  <a:lnTo>
                    <a:pt x="216" y="315"/>
                  </a:lnTo>
                  <a:lnTo>
                    <a:pt x="0" y="110"/>
                  </a:lnTo>
                  <a:lnTo>
                    <a:pt x="115" y="0"/>
                  </a:lnTo>
                  <a:lnTo>
                    <a:pt x="329" y="20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62">
              <a:extLst>
                <a:ext uri="{FF2B5EF4-FFF2-40B4-BE49-F238E27FC236}">
                  <a16:creationId xmlns:a16="http://schemas.microsoft.com/office/drawing/2014/main" id="{41B858E8-933D-46A9-AAD6-099D614F8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581"/>
              <a:ext cx="786" cy="755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63">
              <a:extLst>
                <a:ext uri="{FF2B5EF4-FFF2-40B4-BE49-F238E27FC236}">
                  <a16:creationId xmlns:a16="http://schemas.microsoft.com/office/drawing/2014/main" id="{261E3F68-B615-40A4-A713-52C719832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" y="1397"/>
              <a:ext cx="1446" cy="1386"/>
            </a:xfrm>
            <a:custGeom>
              <a:avLst/>
              <a:gdLst>
                <a:gd name="T0" fmla="*/ 1446 w 1446"/>
                <a:gd name="T1" fmla="*/ 1233 h 1386"/>
                <a:gd name="T2" fmla="*/ 1285 w 1446"/>
                <a:gd name="T3" fmla="*/ 1386 h 1386"/>
                <a:gd name="T4" fmla="*/ 0 w 1446"/>
                <a:gd name="T5" fmla="*/ 153 h 1386"/>
                <a:gd name="T6" fmla="*/ 159 w 1446"/>
                <a:gd name="T7" fmla="*/ 0 h 1386"/>
                <a:gd name="T8" fmla="*/ 1446 w 1446"/>
                <a:gd name="T9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6" h="1386">
                  <a:moveTo>
                    <a:pt x="1446" y="1233"/>
                  </a:moveTo>
                  <a:lnTo>
                    <a:pt x="1285" y="1386"/>
                  </a:lnTo>
                  <a:lnTo>
                    <a:pt x="0" y="153"/>
                  </a:lnTo>
                  <a:lnTo>
                    <a:pt x="159" y="0"/>
                  </a:lnTo>
                  <a:lnTo>
                    <a:pt x="1446" y="1233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64">
              <a:extLst>
                <a:ext uri="{FF2B5EF4-FFF2-40B4-BE49-F238E27FC236}">
                  <a16:creationId xmlns:a16="http://schemas.microsoft.com/office/drawing/2014/main" id="{34F56856-1847-4B71-B402-7A314A6F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" y="1228"/>
              <a:ext cx="148" cy="138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65">
              <a:extLst>
                <a:ext uri="{FF2B5EF4-FFF2-40B4-BE49-F238E27FC236}">
                  <a16:creationId xmlns:a16="http://schemas.microsoft.com/office/drawing/2014/main" id="{09A71FCA-854C-4D2F-9645-0CD56FA7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877"/>
              <a:ext cx="109" cy="102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66">
              <a:extLst>
                <a:ext uri="{FF2B5EF4-FFF2-40B4-BE49-F238E27FC236}">
                  <a16:creationId xmlns:a16="http://schemas.microsoft.com/office/drawing/2014/main" id="{240B579F-06A2-4F4F-BB6A-3C791E01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" y="1373"/>
              <a:ext cx="208" cy="198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67">
              <a:extLst>
                <a:ext uri="{FF2B5EF4-FFF2-40B4-BE49-F238E27FC236}">
                  <a16:creationId xmlns:a16="http://schemas.microsoft.com/office/drawing/2014/main" id="{8E31DA68-D5FD-43CC-8CD5-893558B8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1406"/>
              <a:ext cx="1332" cy="1236"/>
            </a:xfrm>
            <a:custGeom>
              <a:avLst/>
              <a:gdLst>
                <a:gd name="T0" fmla="*/ 1332 w 1332"/>
                <a:gd name="T1" fmla="*/ 1224 h 1236"/>
                <a:gd name="T2" fmla="*/ 1319 w 1332"/>
                <a:gd name="T3" fmla="*/ 1236 h 1236"/>
                <a:gd name="T4" fmla="*/ 0 w 1332"/>
                <a:gd name="T5" fmla="*/ 56 h 1236"/>
                <a:gd name="T6" fmla="*/ 57 w 1332"/>
                <a:gd name="T7" fmla="*/ 0 h 1236"/>
                <a:gd name="T8" fmla="*/ 1332 w 1332"/>
                <a:gd name="T9" fmla="*/ 1224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236">
                  <a:moveTo>
                    <a:pt x="1332" y="1224"/>
                  </a:moveTo>
                  <a:lnTo>
                    <a:pt x="1319" y="1236"/>
                  </a:lnTo>
                  <a:lnTo>
                    <a:pt x="0" y="56"/>
                  </a:lnTo>
                  <a:lnTo>
                    <a:pt x="57" y="0"/>
                  </a:lnTo>
                  <a:lnTo>
                    <a:pt x="1332" y="1224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68">
              <a:extLst>
                <a:ext uri="{FF2B5EF4-FFF2-40B4-BE49-F238E27FC236}">
                  <a16:creationId xmlns:a16="http://schemas.microsoft.com/office/drawing/2014/main" id="{5303775D-F71E-4C16-A6D8-F89C80A76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1" y="1505"/>
              <a:ext cx="1287" cy="1278"/>
            </a:xfrm>
            <a:custGeom>
              <a:avLst/>
              <a:gdLst>
                <a:gd name="T0" fmla="*/ 1274 w 1287"/>
                <a:gd name="T1" fmla="*/ 1278 h 1278"/>
                <a:gd name="T2" fmla="*/ 1287 w 1287"/>
                <a:gd name="T3" fmla="*/ 1267 h 1278"/>
                <a:gd name="T4" fmla="*/ 56 w 1287"/>
                <a:gd name="T5" fmla="*/ 0 h 1278"/>
                <a:gd name="T6" fmla="*/ 0 w 1287"/>
                <a:gd name="T7" fmla="*/ 56 h 1278"/>
                <a:gd name="T8" fmla="*/ 1274 w 1287"/>
                <a:gd name="T9" fmla="*/ 127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7" h="1278">
                  <a:moveTo>
                    <a:pt x="1274" y="1278"/>
                  </a:moveTo>
                  <a:lnTo>
                    <a:pt x="1287" y="1267"/>
                  </a:lnTo>
                  <a:lnTo>
                    <a:pt x="56" y="0"/>
                  </a:lnTo>
                  <a:lnTo>
                    <a:pt x="0" y="56"/>
                  </a:lnTo>
                  <a:lnTo>
                    <a:pt x="1274" y="1278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69">
              <a:extLst>
                <a:ext uri="{FF2B5EF4-FFF2-40B4-BE49-F238E27FC236}">
                  <a16:creationId xmlns:a16="http://schemas.microsoft.com/office/drawing/2014/main" id="{F22BF405-7037-43F7-9DC9-2FB14FA6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" y="2630"/>
              <a:ext cx="903" cy="124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70">
              <a:extLst>
                <a:ext uri="{FF2B5EF4-FFF2-40B4-BE49-F238E27FC236}">
                  <a16:creationId xmlns:a16="http://schemas.microsoft.com/office/drawing/2014/main" id="{9709E861-4B87-4841-84C6-999032A2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" y="2790"/>
              <a:ext cx="258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Oval 71">
              <a:extLst>
                <a:ext uri="{FF2B5EF4-FFF2-40B4-BE49-F238E27FC236}">
                  <a16:creationId xmlns:a16="http://schemas.microsoft.com/office/drawing/2014/main" id="{D7135A9D-56A1-4F40-A620-AF7335993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2790"/>
              <a:ext cx="259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Oval 72">
              <a:extLst>
                <a:ext uri="{FF2B5EF4-FFF2-40B4-BE49-F238E27FC236}">
                  <a16:creationId xmlns:a16="http://schemas.microsoft.com/office/drawing/2014/main" id="{FB687525-DC61-4C6A-B0A8-11500949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" y="2790"/>
              <a:ext cx="259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73">
              <a:extLst>
                <a:ext uri="{FF2B5EF4-FFF2-40B4-BE49-F238E27FC236}">
                  <a16:creationId xmlns:a16="http://schemas.microsoft.com/office/drawing/2014/main" id="{61DF86CA-E111-45B6-B3C9-33246110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" y="2383"/>
              <a:ext cx="463" cy="531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reeform 74">
              <a:extLst>
                <a:ext uri="{FF2B5EF4-FFF2-40B4-BE49-F238E27FC236}">
                  <a16:creationId xmlns:a16="http://schemas.microsoft.com/office/drawing/2014/main" id="{AB7D257A-4F9E-49C4-900A-E3EFB793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" y="2754"/>
              <a:ext cx="4" cy="2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75">
              <a:extLst>
                <a:ext uri="{FF2B5EF4-FFF2-40B4-BE49-F238E27FC236}">
                  <a16:creationId xmlns:a16="http://schemas.microsoft.com/office/drawing/2014/main" id="{AE283E08-DE12-4ADB-940C-EBADF64E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3" y="2754"/>
              <a:ext cx="5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76">
              <a:extLst>
                <a:ext uri="{FF2B5EF4-FFF2-40B4-BE49-F238E27FC236}">
                  <a16:creationId xmlns:a16="http://schemas.microsoft.com/office/drawing/2014/main" id="{A1625FD6-AC39-481C-8B3B-11A6929F1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" y="2383"/>
              <a:ext cx="172" cy="531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Rectangle 77">
              <a:extLst>
                <a:ext uri="{FF2B5EF4-FFF2-40B4-BE49-F238E27FC236}">
                  <a16:creationId xmlns:a16="http://schemas.microsoft.com/office/drawing/2014/main" id="{56ED762B-C290-4D33-B075-F743BF26A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664"/>
              <a:ext cx="30" cy="909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78">
              <a:extLst>
                <a:ext uri="{FF2B5EF4-FFF2-40B4-BE49-F238E27FC236}">
                  <a16:creationId xmlns:a16="http://schemas.microsoft.com/office/drawing/2014/main" id="{FE54A3B8-6DE6-40C3-BCF9-510C24571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" y="2383"/>
              <a:ext cx="1231" cy="531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79">
              <a:extLst>
                <a:ext uri="{FF2B5EF4-FFF2-40B4-BE49-F238E27FC236}">
                  <a16:creationId xmlns:a16="http://schemas.microsoft.com/office/drawing/2014/main" id="{09BACFFE-8EEF-48D9-BA40-E70FA3C30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" y="2383"/>
              <a:ext cx="407" cy="531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80">
              <a:extLst>
                <a:ext uri="{FF2B5EF4-FFF2-40B4-BE49-F238E27FC236}">
                  <a16:creationId xmlns:a16="http://schemas.microsoft.com/office/drawing/2014/main" id="{9F8C0D4B-02E6-4588-BDA4-EF16BBCB5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28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81">
              <a:extLst>
                <a:ext uri="{FF2B5EF4-FFF2-40B4-BE49-F238E27FC236}">
                  <a16:creationId xmlns:a16="http://schemas.microsoft.com/office/drawing/2014/main" id="{40BF17A8-2E35-4C73-B5C5-2188A74D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2894"/>
              <a:ext cx="0" cy="2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82">
              <a:extLst>
                <a:ext uri="{FF2B5EF4-FFF2-40B4-BE49-F238E27FC236}">
                  <a16:creationId xmlns:a16="http://schemas.microsoft.com/office/drawing/2014/main" id="{764AC0A2-EE28-4C8A-A9A8-D5F55EE8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29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83">
              <a:extLst>
                <a:ext uri="{FF2B5EF4-FFF2-40B4-BE49-F238E27FC236}">
                  <a16:creationId xmlns:a16="http://schemas.microsoft.com/office/drawing/2014/main" id="{EDBE1F1D-9C85-4152-A9AA-5343ED54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2754"/>
              <a:ext cx="1176" cy="160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84">
              <a:extLst>
                <a:ext uri="{FF2B5EF4-FFF2-40B4-BE49-F238E27FC236}">
                  <a16:creationId xmlns:a16="http://schemas.microsoft.com/office/drawing/2014/main" id="{5E8E3324-2493-4093-B660-50E74192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" y="2441"/>
              <a:ext cx="274" cy="313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85">
              <a:extLst>
                <a:ext uri="{FF2B5EF4-FFF2-40B4-BE49-F238E27FC236}">
                  <a16:creationId xmlns:a16="http://schemas.microsoft.com/office/drawing/2014/main" id="{B5B7DC74-93F8-43B5-88F4-53F39A21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" y="2441"/>
              <a:ext cx="274" cy="313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Oval 86">
              <a:extLst>
                <a:ext uri="{FF2B5EF4-FFF2-40B4-BE49-F238E27FC236}">
                  <a16:creationId xmlns:a16="http://schemas.microsoft.com/office/drawing/2014/main" id="{F58237DE-82D5-46BE-9E0A-472A6CD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" y="2790"/>
              <a:ext cx="257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Oval 87">
              <a:extLst>
                <a:ext uri="{FF2B5EF4-FFF2-40B4-BE49-F238E27FC236}">
                  <a16:creationId xmlns:a16="http://schemas.microsoft.com/office/drawing/2014/main" id="{B58CDA23-D42B-412D-9E96-CF745C5B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" y="2848"/>
              <a:ext cx="137" cy="13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Oval 88">
              <a:extLst>
                <a:ext uri="{FF2B5EF4-FFF2-40B4-BE49-F238E27FC236}">
                  <a16:creationId xmlns:a16="http://schemas.microsoft.com/office/drawing/2014/main" id="{599F564C-2955-479D-8968-8CBE5442F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" y="2790"/>
              <a:ext cx="259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Oval 89">
              <a:extLst>
                <a:ext uri="{FF2B5EF4-FFF2-40B4-BE49-F238E27FC236}">
                  <a16:creationId xmlns:a16="http://schemas.microsoft.com/office/drawing/2014/main" id="{6982F890-A0A3-478D-856F-AB68E8538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" y="2790"/>
              <a:ext cx="257" cy="24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90">
              <a:extLst>
                <a:ext uri="{FF2B5EF4-FFF2-40B4-BE49-F238E27FC236}">
                  <a16:creationId xmlns:a16="http://schemas.microsoft.com/office/drawing/2014/main" id="{A7D64E5A-3F19-4C4E-AC37-2958D478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" y="2867"/>
              <a:ext cx="117" cy="114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91">
              <a:extLst>
                <a:ext uri="{FF2B5EF4-FFF2-40B4-BE49-F238E27FC236}">
                  <a16:creationId xmlns:a16="http://schemas.microsoft.com/office/drawing/2014/main" id="{0B4933FB-978B-46ED-814F-E323AB32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" y="2799"/>
              <a:ext cx="163" cy="2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92">
              <a:extLst>
                <a:ext uri="{FF2B5EF4-FFF2-40B4-BE49-F238E27FC236}">
                  <a16:creationId xmlns:a16="http://schemas.microsoft.com/office/drawing/2014/main" id="{7AFA573F-E15D-40AF-909A-DD682715D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" y="2848"/>
              <a:ext cx="163" cy="21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93">
              <a:extLst>
                <a:ext uri="{FF2B5EF4-FFF2-40B4-BE49-F238E27FC236}">
                  <a16:creationId xmlns:a16="http://schemas.microsoft.com/office/drawing/2014/main" id="{4BB7B9F3-402B-457B-A791-680B1AFEA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2" y="2441"/>
              <a:ext cx="307" cy="315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94">
              <a:extLst>
                <a:ext uri="{FF2B5EF4-FFF2-40B4-BE49-F238E27FC236}">
                  <a16:creationId xmlns:a16="http://schemas.microsoft.com/office/drawing/2014/main" id="{D25EC4EE-4A5E-444F-9409-A92ABA192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2" y="2441"/>
              <a:ext cx="251" cy="315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95">
              <a:extLst>
                <a:ext uri="{FF2B5EF4-FFF2-40B4-BE49-F238E27FC236}">
                  <a16:creationId xmlns:a16="http://schemas.microsoft.com/office/drawing/2014/main" id="{79B8C002-E6EB-42C6-B3B9-91F9C83CA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9" y="1669"/>
              <a:ext cx="381" cy="365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96">
              <a:extLst>
                <a:ext uri="{FF2B5EF4-FFF2-40B4-BE49-F238E27FC236}">
                  <a16:creationId xmlns:a16="http://schemas.microsoft.com/office/drawing/2014/main" id="{D4A41562-E760-497F-99E4-4E622CA12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" y="1966"/>
              <a:ext cx="345" cy="333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97">
              <a:extLst>
                <a:ext uri="{FF2B5EF4-FFF2-40B4-BE49-F238E27FC236}">
                  <a16:creationId xmlns:a16="http://schemas.microsoft.com/office/drawing/2014/main" id="{E92FCA98-26DA-4998-84EA-4416202A5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3" y="1870"/>
              <a:ext cx="485" cy="466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98">
              <a:extLst>
                <a:ext uri="{FF2B5EF4-FFF2-40B4-BE49-F238E27FC236}">
                  <a16:creationId xmlns:a16="http://schemas.microsoft.com/office/drawing/2014/main" id="{09D2B03B-FE83-4991-9994-DBDD41E25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" y="1881"/>
              <a:ext cx="309" cy="299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99">
              <a:extLst>
                <a:ext uri="{FF2B5EF4-FFF2-40B4-BE49-F238E27FC236}">
                  <a16:creationId xmlns:a16="http://schemas.microsoft.com/office/drawing/2014/main" id="{797E6B04-9572-4293-84E3-26FC51DF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2207"/>
              <a:ext cx="1403" cy="275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100">
              <a:extLst>
                <a:ext uri="{FF2B5EF4-FFF2-40B4-BE49-F238E27FC236}">
                  <a16:creationId xmlns:a16="http://schemas.microsoft.com/office/drawing/2014/main" id="{914DB212-5C31-4CAE-9049-91D63E50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" y="2207"/>
              <a:ext cx="1349" cy="275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101">
              <a:extLst>
                <a:ext uri="{FF2B5EF4-FFF2-40B4-BE49-F238E27FC236}">
                  <a16:creationId xmlns:a16="http://schemas.microsoft.com/office/drawing/2014/main" id="{DEB260DD-0A04-4847-B934-A148C729F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1273"/>
              <a:ext cx="1395" cy="493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102">
              <a:extLst>
                <a:ext uri="{FF2B5EF4-FFF2-40B4-BE49-F238E27FC236}">
                  <a16:creationId xmlns:a16="http://schemas.microsoft.com/office/drawing/2014/main" id="{DCFFE79A-6068-41C0-8E99-A0A422F9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1273"/>
              <a:ext cx="1120" cy="493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Oval 103">
              <a:extLst>
                <a:ext uri="{FF2B5EF4-FFF2-40B4-BE49-F238E27FC236}">
                  <a16:creationId xmlns:a16="http://schemas.microsoft.com/office/drawing/2014/main" id="{AD898207-CF9D-4961-96F9-2613F6DB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2848"/>
              <a:ext cx="139" cy="13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Oval 104">
              <a:extLst>
                <a:ext uri="{FF2B5EF4-FFF2-40B4-BE49-F238E27FC236}">
                  <a16:creationId xmlns:a16="http://schemas.microsoft.com/office/drawing/2014/main" id="{6DD22E31-EC59-432A-B32D-4309EEB2C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7" y="2848"/>
              <a:ext cx="137" cy="13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105">
              <a:extLst>
                <a:ext uri="{FF2B5EF4-FFF2-40B4-BE49-F238E27FC236}">
                  <a16:creationId xmlns:a16="http://schemas.microsoft.com/office/drawing/2014/main" id="{07D04882-E68B-4C7C-909C-A8D01F61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" y="2867"/>
              <a:ext cx="116" cy="114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DF0B6D4D-CF0E-4609-A390-F208DC9DB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" y="2867"/>
              <a:ext cx="118" cy="114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4" name="Title 1">
            <a:extLst>
              <a:ext uri="{FF2B5EF4-FFF2-40B4-BE49-F238E27FC236}">
                <a16:creationId xmlns:a16="http://schemas.microsoft.com/office/drawing/2014/main" id="{642F401D-0B90-4EF5-A0BD-FF07AD7B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69" y="720972"/>
            <a:ext cx="11605233" cy="2554258"/>
          </a:xfrm>
          <a:solidFill>
            <a:srgbClr val="004B50">
              <a:alpha val="85000"/>
            </a:srgbClr>
          </a:solidFill>
        </p:spPr>
        <p:txBody>
          <a:bodyPr vert="horz" wrap="square" lIns="143428" tIns="89642" rIns="143428" bIns="89642" rtlCol="0" anchor="t" anchorCtr="0">
            <a:no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do we have to help you quickly build AI easy ? </a:t>
            </a:r>
          </a:p>
        </p:txBody>
      </p:sp>
    </p:spTree>
    <p:extLst>
      <p:ext uri="{BB962C8B-B14F-4D97-AF65-F5344CB8AC3E}">
        <p14:creationId xmlns:p14="http://schemas.microsoft.com/office/powerpoint/2010/main" val="395594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for AI </a:t>
            </a:r>
          </a:p>
        </p:txBody>
      </p:sp>
      <p:sp>
        <p:nvSpPr>
          <p:cNvPr id="3" name="Right Arrow 46"/>
          <p:cNvSpPr/>
          <p:nvPr/>
        </p:nvSpPr>
        <p:spPr bwMode="auto">
          <a:xfrm>
            <a:off x="495839" y="4955370"/>
            <a:ext cx="11223329" cy="917046"/>
          </a:xfrm>
          <a:prstGeom prst="rightArrow">
            <a:avLst>
              <a:gd name="adj1" fmla="val 50000"/>
              <a:gd name="adj2" fmla="val 56627"/>
            </a:avLst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How fast do you want to have it on?</a:t>
            </a:r>
          </a:p>
        </p:txBody>
      </p:sp>
      <p:sp>
        <p:nvSpPr>
          <p:cNvPr id="5" name="Left Arrow 47"/>
          <p:cNvSpPr/>
          <p:nvPr/>
        </p:nvSpPr>
        <p:spPr bwMode="auto">
          <a:xfrm>
            <a:off x="495839" y="5680443"/>
            <a:ext cx="11247950" cy="897934"/>
          </a:xfrm>
          <a:prstGeom prst="leftArrow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353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How much control do you want?</a:t>
            </a:r>
            <a:endParaRPr kumimoji="0" lang="en-GB" sz="235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57000" y="3403438"/>
            <a:ext cx="1871733" cy="1338904"/>
            <a:chOff x="7072093" y="4312589"/>
            <a:chExt cx="2246765" cy="1607178"/>
          </a:xfrm>
        </p:grpSpPr>
        <p:grpSp>
          <p:nvGrpSpPr>
            <p:cNvPr id="7" name="Group 6"/>
            <p:cNvGrpSpPr/>
            <p:nvPr/>
          </p:nvGrpSpPr>
          <p:grpSpPr>
            <a:xfrm>
              <a:off x="7072093" y="4312589"/>
              <a:ext cx="678613" cy="1607178"/>
              <a:chOff x="2029649" y="3744541"/>
              <a:chExt cx="448768" cy="1292415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097320" y="3744541"/>
                <a:ext cx="305099" cy="22130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2029649" y="3964165"/>
                <a:ext cx="448768" cy="1072791"/>
                <a:chOff x="2300376" y="3964165"/>
                <a:chExt cx="448768" cy="1072791"/>
              </a:xfrm>
            </p:grpSpPr>
            <p:sp>
              <p:nvSpPr>
                <p:cNvPr id="35" name="Freeform 8"/>
                <p:cNvSpPr>
                  <a:spLocks/>
                </p:cNvSpPr>
                <p:nvPr/>
              </p:nvSpPr>
              <p:spPr bwMode="auto">
                <a:xfrm>
                  <a:off x="2300376" y="3964165"/>
                  <a:ext cx="448768" cy="70394"/>
                </a:xfrm>
                <a:custGeom>
                  <a:avLst/>
                  <a:gdLst>
                    <a:gd name="T0" fmla="*/ 101 w 112"/>
                    <a:gd name="T1" fmla="*/ 0 h 23"/>
                    <a:gd name="T2" fmla="*/ 11 w 112"/>
                    <a:gd name="T3" fmla="*/ 0 h 23"/>
                    <a:gd name="T4" fmla="*/ 0 w 112"/>
                    <a:gd name="T5" fmla="*/ 11 h 23"/>
                    <a:gd name="T6" fmla="*/ 0 w 112"/>
                    <a:gd name="T7" fmla="*/ 12 h 23"/>
                    <a:gd name="T8" fmla="*/ 11 w 112"/>
                    <a:gd name="T9" fmla="*/ 23 h 23"/>
                    <a:gd name="T10" fmla="*/ 101 w 112"/>
                    <a:gd name="T11" fmla="*/ 23 h 23"/>
                    <a:gd name="T12" fmla="*/ 112 w 112"/>
                    <a:gd name="T13" fmla="*/ 12 h 23"/>
                    <a:gd name="T14" fmla="*/ 112 w 112"/>
                    <a:gd name="T15" fmla="*/ 11 h 23"/>
                    <a:gd name="T16" fmla="*/ 101 w 112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" h="23">
                      <a:moveTo>
                        <a:pt x="10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5" y="23"/>
                        <a:pt x="1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7" y="23"/>
                        <a:pt x="112" y="18"/>
                        <a:pt x="112" y="12"/>
                      </a:cubicBezTo>
                      <a:cubicBezTo>
                        <a:pt x="112" y="11"/>
                        <a:pt x="112" y="11"/>
                        <a:pt x="112" y="11"/>
                      </a:cubicBezTo>
                      <a:cubicBezTo>
                        <a:pt x="112" y="5"/>
                        <a:pt x="107" y="0"/>
                        <a:pt x="101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 9"/>
                <p:cNvSpPr>
                  <a:spLocks/>
                </p:cNvSpPr>
                <p:nvPr/>
              </p:nvSpPr>
              <p:spPr bwMode="auto">
                <a:xfrm>
                  <a:off x="2368048" y="4034557"/>
                  <a:ext cx="309865" cy="1002397"/>
                </a:xfrm>
                <a:custGeom>
                  <a:avLst/>
                  <a:gdLst>
                    <a:gd name="T0" fmla="*/ 0 w 77"/>
                    <a:gd name="T1" fmla="*/ 0 h 319"/>
                    <a:gd name="T2" fmla="*/ 77 w 77"/>
                    <a:gd name="T3" fmla="*/ 0 h 319"/>
                    <a:gd name="T4" fmla="*/ 77 w 77"/>
                    <a:gd name="T5" fmla="*/ 281 h 319"/>
                    <a:gd name="T6" fmla="*/ 39 w 77"/>
                    <a:gd name="T7" fmla="*/ 319 h 319"/>
                    <a:gd name="T8" fmla="*/ 38 w 77"/>
                    <a:gd name="T9" fmla="*/ 319 h 319"/>
                    <a:gd name="T10" fmla="*/ 0 w 77"/>
                    <a:gd name="T11" fmla="*/ 281 h 319"/>
                    <a:gd name="T12" fmla="*/ 0 w 77"/>
                    <a:gd name="T13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19">
                      <a:moveTo>
                        <a:pt x="0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281"/>
                        <a:pt x="77" y="281"/>
                        <a:pt x="77" y="281"/>
                      </a:cubicBezTo>
                      <a:cubicBezTo>
                        <a:pt x="77" y="302"/>
                        <a:pt x="60" y="319"/>
                        <a:pt x="39" y="319"/>
                      </a:cubicBezTo>
                      <a:cubicBezTo>
                        <a:pt x="38" y="319"/>
                        <a:pt x="38" y="319"/>
                        <a:pt x="38" y="319"/>
                      </a:cubicBezTo>
                      <a:cubicBezTo>
                        <a:pt x="17" y="319"/>
                        <a:pt x="0" y="302"/>
                        <a:pt x="0" y="28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 10"/>
                <p:cNvSpPr>
                  <a:spLocks/>
                </p:cNvSpPr>
                <p:nvPr/>
              </p:nvSpPr>
              <p:spPr bwMode="auto">
                <a:xfrm>
                  <a:off x="2368048" y="4307683"/>
                  <a:ext cx="309865" cy="729273"/>
                </a:xfrm>
                <a:custGeom>
                  <a:avLst/>
                  <a:gdLst>
                    <a:gd name="T0" fmla="*/ 0 w 77"/>
                    <a:gd name="T1" fmla="*/ 0 h 232"/>
                    <a:gd name="T2" fmla="*/ 77 w 77"/>
                    <a:gd name="T3" fmla="*/ 0 h 232"/>
                    <a:gd name="T4" fmla="*/ 77 w 77"/>
                    <a:gd name="T5" fmla="*/ 194 h 232"/>
                    <a:gd name="T6" fmla="*/ 39 w 77"/>
                    <a:gd name="T7" fmla="*/ 232 h 232"/>
                    <a:gd name="T8" fmla="*/ 38 w 77"/>
                    <a:gd name="T9" fmla="*/ 232 h 232"/>
                    <a:gd name="T10" fmla="*/ 0 w 77"/>
                    <a:gd name="T11" fmla="*/ 194 h 232"/>
                    <a:gd name="T12" fmla="*/ 0 w 77"/>
                    <a:gd name="T13" fmla="*/ 0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232">
                      <a:moveTo>
                        <a:pt x="0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194"/>
                        <a:pt x="77" y="194"/>
                        <a:pt x="77" y="194"/>
                      </a:cubicBezTo>
                      <a:cubicBezTo>
                        <a:pt x="77" y="215"/>
                        <a:pt x="60" y="232"/>
                        <a:pt x="39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17" y="232"/>
                        <a:pt x="0" y="215"/>
                        <a:pt x="0" y="19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AD8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2613801" y="4034557"/>
                  <a:ext cx="64110" cy="273126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2613801" y="4034557"/>
                  <a:ext cx="64110" cy="273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Oval 39"/>
                <p:cNvSpPr>
                  <a:spLocks noChangeArrowheads="1"/>
                </p:cNvSpPr>
                <p:nvPr/>
              </p:nvSpPr>
              <p:spPr bwMode="auto">
                <a:xfrm>
                  <a:off x="2439281" y="4161266"/>
                  <a:ext cx="89043" cy="73209"/>
                </a:xfrm>
                <a:prstGeom prst="ellipse">
                  <a:avLst/>
                </a:prstGeom>
                <a:solidFill>
                  <a:srgbClr val="BAD8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Oval 40"/>
                <p:cNvSpPr>
                  <a:spLocks noChangeArrowheads="1"/>
                </p:cNvSpPr>
                <p:nvPr/>
              </p:nvSpPr>
              <p:spPr bwMode="auto">
                <a:xfrm>
                  <a:off x="2453528" y="4724410"/>
                  <a:ext cx="117535" cy="92920"/>
                </a:xfrm>
                <a:prstGeom prst="ellipse">
                  <a:avLst/>
                </a:prstGeom>
                <a:solidFill>
                  <a:srgbClr val="CFE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Oval 41"/>
                <p:cNvSpPr>
                  <a:spLocks noChangeArrowheads="1"/>
                </p:cNvSpPr>
                <p:nvPr/>
              </p:nvSpPr>
              <p:spPr bwMode="auto">
                <a:xfrm>
                  <a:off x="2539007" y="4468178"/>
                  <a:ext cx="42740" cy="39420"/>
                </a:xfrm>
                <a:prstGeom prst="ellipse">
                  <a:avLst/>
                </a:prstGeom>
                <a:solidFill>
                  <a:srgbClr val="CFE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Oval 42"/>
                <p:cNvSpPr>
                  <a:spLocks noChangeArrowheads="1"/>
                </p:cNvSpPr>
                <p:nvPr/>
              </p:nvSpPr>
              <p:spPr bwMode="auto">
                <a:xfrm>
                  <a:off x="2539007" y="4088057"/>
                  <a:ext cx="42740" cy="33789"/>
                </a:xfrm>
                <a:prstGeom prst="ellipse">
                  <a:avLst/>
                </a:prstGeom>
                <a:solidFill>
                  <a:srgbClr val="BAD8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Oval 43"/>
                <p:cNvSpPr>
                  <a:spLocks noChangeArrowheads="1"/>
                </p:cNvSpPr>
                <p:nvPr/>
              </p:nvSpPr>
              <p:spPr bwMode="auto">
                <a:xfrm>
                  <a:off x="2410788" y="4572361"/>
                  <a:ext cx="42740" cy="39420"/>
                </a:xfrm>
                <a:prstGeom prst="ellipse">
                  <a:avLst/>
                </a:prstGeom>
                <a:solidFill>
                  <a:srgbClr val="CFE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7853926" y="4319945"/>
              <a:ext cx="683998" cy="1592466"/>
              <a:chOff x="2636837" y="3756369"/>
              <a:chExt cx="452330" cy="1280585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713570" y="3756369"/>
                <a:ext cx="304364" cy="22130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636837" y="3964165"/>
                <a:ext cx="452330" cy="1072789"/>
                <a:chOff x="2777637" y="3964165"/>
                <a:chExt cx="452330" cy="1072789"/>
              </a:xfrm>
            </p:grpSpPr>
            <p:sp>
              <p:nvSpPr>
                <p:cNvPr id="23" name="Freeform 19"/>
                <p:cNvSpPr>
                  <a:spLocks/>
                </p:cNvSpPr>
                <p:nvPr/>
              </p:nvSpPr>
              <p:spPr bwMode="auto">
                <a:xfrm>
                  <a:off x="2777637" y="3964165"/>
                  <a:ext cx="452330" cy="70394"/>
                </a:xfrm>
                <a:custGeom>
                  <a:avLst/>
                  <a:gdLst>
                    <a:gd name="T0" fmla="*/ 101 w 113"/>
                    <a:gd name="T1" fmla="*/ 0 h 23"/>
                    <a:gd name="T2" fmla="*/ 12 w 113"/>
                    <a:gd name="T3" fmla="*/ 0 h 23"/>
                    <a:gd name="T4" fmla="*/ 0 w 113"/>
                    <a:gd name="T5" fmla="*/ 11 h 23"/>
                    <a:gd name="T6" fmla="*/ 0 w 113"/>
                    <a:gd name="T7" fmla="*/ 12 h 23"/>
                    <a:gd name="T8" fmla="*/ 12 w 113"/>
                    <a:gd name="T9" fmla="*/ 23 h 23"/>
                    <a:gd name="T10" fmla="*/ 101 w 113"/>
                    <a:gd name="T11" fmla="*/ 23 h 23"/>
                    <a:gd name="T12" fmla="*/ 113 w 113"/>
                    <a:gd name="T13" fmla="*/ 12 h 23"/>
                    <a:gd name="T14" fmla="*/ 113 w 113"/>
                    <a:gd name="T15" fmla="*/ 11 h 23"/>
                    <a:gd name="T16" fmla="*/ 101 w 113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3">
                      <a:moveTo>
                        <a:pt x="101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5" y="23"/>
                        <a:pt x="12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8" y="23"/>
                        <a:pt x="113" y="18"/>
                        <a:pt x="113" y="12"/>
                      </a:cubicBezTo>
                      <a:cubicBezTo>
                        <a:pt x="113" y="11"/>
                        <a:pt x="113" y="11"/>
                        <a:pt x="113" y="11"/>
                      </a:cubicBezTo>
                      <a:cubicBezTo>
                        <a:pt x="113" y="5"/>
                        <a:pt x="108" y="0"/>
                        <a:pt x="101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848869" y="4034557"/>
                  <a:ext cx="309865" cy="1002397"/>
                </a:xfrm>
                <a:custGeom>
                  <a:avLst/>
                  <a:gdLst>
                    <a:gd name="T0" fmla="*/ 0 w 77"/>
                    <a:gd name="T1" fmla="*/ 0 h 319"/>
                    <a:gd name="T2" fmla="*/ 77 w 77"/>
                    <a:gd name="T3" fmla="*/ 0 h 319"/>
                    <a:gd name="T4" fmla="*/ 77 w 77"/>
                    <a:gd name="T5" fmla="*/ 281 h 319"/>
                    <a:gd name="T6" fmla="*/ 39 w 77"/>
                    <a:gd name="T7" fmla="*/ 319 h 319"/>
                    <a:gd name="T8" fmla="*/ 38 w 77"/>
                    <a:gd name="T9" fmla="*/ 319 h 319"/>
                    <a:gd name="T10" fmla="*/ 0 w 77"/>
                    <a:gd name="T11" fmla="*/ 281 h 319"/>
                    <a:gd name="T12" fmla="*/ 0 w 77"/>
                    <a:gd name="T13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19">
                      <a:moveTo>
                        <a:pt x="0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281"/>
                        <a:pt x="77" y="281"/>
                        <a:pt x="77" y="281"/>
                      </a:cubicBezTo>
                      <a:cubicBezTo>
                        <a:pt x="77" y="302"/>
                        <a:pt x="60" y="319"/>
                        <a:pt x="39" y="319"/>
                      </a:cubicBezTo>
                      <a:cubicBezTo>
                        <a:pt x="38" y="319"/>
                        <a:pt x="38" y="319"/>
                        <a:pt x="38" y="319"/>
                      </a:cubicBezTo>
                      <a:cubicBezTo>
                        <a:pt x="17" y="319"/>
                        <a:pt x="0" y="302"/>
                        <a:pt x="0" y="28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2848869" y="4507598"/>
                  <a:ext cx="309865" cy="529356"/>
                </a:xfrm>
                <a:custGeom>
                  <a:avLst/>
                  <a:gdLst>
                    <a:gd name="T0" fmla="*/ 0 w 77"/>
                    <a:gd name="T1" fmla="*/ 0 h 169"/>
                    <a:gd name="T2" fmla="*/ 77 w 77"/>
                    <a:gd name="T3" fmla="*/ 0 h 169"/>
                    <a:gd name="T4" fmla="*/ 77 w 77"/>
                    <a:gd name="T5" fmla="*/ 131 h 169"/>
                    <a:gd name="T6" fmla="*/ 39 w 77"/>
                    <a:gd name="T7" fmla="*/ 169 h 169"/>
                    <a:gd name="T8" fmla="*/ 38 w 77"/>
                    <a:gd name="T9" fmla="*/ 169 h 169"/>
                    <a:gd name="T10" fmla="*/ 0 w 77"/>
                    <a:gd name="T11" fmla="*/ 131 h 169"/>
                    <a:gd name="T12" fmla="*/ 0 w 77"/>
                    <a:gd name="T13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69">
                      <a:moveTo>
                        <a:pt x="0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131"/>
                        <a:pt x="77" y="131"/>
                        <a:pt x="77" y="131"/>
                      </a:cubicBezTo>
                      <a:cubicBezTo>
                        <a:pt x="77" y="152"/>
                        <a:pt x="60" y="169"/>
                        <a:pt x="39" y="169"/>
                      </a:cubicBezTo>
                      <a:cubicBezTo>
                        <a:pt x="38" y="169"/>
                        <a:pt x="38" y="169"/>
                        <a:pt x="38" y="169"/>
                      </a:cubicBezTo>
                      <a:cubicBezTo>
                        <a:pt x="17" y="169"/>
                        <a:pt x="0" y="152"/>
                        <a:pt x="0" y="13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3094624" y="4034557"/>
                  <a:ext cx="64110" cy="473041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3094624" y="4034557"/>
                  <a:ext cx="64110" cy="4730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2884486" y="4228843"/>
                  <a:ext cx="92603" cy="73209"/>
                </a:xfrm>
                <a:prstGeom prst="ellipse">
                  <a:avLst/>
                </a:prstGeom>
                <a:solidFill>
                  <a:srgbClr val="FFA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2934349" y="4724410"/>
                  <a:ext cx="113972" cy="92920"/>
                </a:xfrm>
                <a:prstGeom prst="ellipse">
                  <a:avLst/>
                </a:prstGeom>
                <a:solidFill>
                  <a:srgbClr val="FFA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>
                  <a:off x="3016268" y="4400601"/>
                  <a:ext cx="46303" cy="33789"/>
                </a:xfrm>
                <a:prstGeom prst="ellipse">
                  <a:avLst/>
                </a:prstGeom>
                <a:solidFill>
                  <a:srgbClr val="FFA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>
                  <a:off x="2998459" y="4130292"/>
                  <a:ext cx="32056" cy="28157"/>
                </a:xfrm>
                <a:prstGeom prst="ellipse">
                  <a:avLst/>
                </a:prstGeom>
                <a:solidFill>
                  <a:srgbClr val="FFA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4486" y="4572361"/>
                  <a:ext cx="49863" cy="39420"/>
                </a:xfrm>
                <a:prstGeom prst="ellipse">
                  <a:avLst/>
                </a:prstGeom>
                <a:solidFill>
                  <a:srgbClr val="FFA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8645631" y="4313551"/>
              <a:ext cx="673227" cy="1592466"/>
              <a:chOff x="3258460" y="3756369"/>
              <a:chExt cx="445207" cy="1280585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324320" y="3756369"/>
                <a:ext cx="304553" cy="22130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258460" y="3964165"/>
                <a:ext cx="445207" cy="1072789"/>
                <a:chOff x="3258460" y="3964165"/>
                <a:chExt cx="445207" cy="1072789"/>
              </a:xfrm>
            </p:grpSpPr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258460" y="3964165"/>
                  <a:ext cx="445207" cy="70394"/>
                </a:xfrm>
                <a:custGeom>
                  <a:avLst/>
                  <a:gdLst>
                    <a:gd name="T0" fmla="*/ 101 w 112"/>
                    <a:gd name="T1" fmla="*/ 0 h 23"/>
                    <a:gd name="T2" fmla="*/ 11 w 112"/>
                    <a:gd name="T3" fmla="*/ 0 h 23"/>
                    <a:gd name="T4" fmla="*/ 0 w 112"/>
                    <a:gd name="T5" fmla="*/ 11 h 23"/>
                    <a:gd name="T6" fmla="*/ 0 w 112"/>
                    <a:gd name="T7" fmla="*/ 12 h 23"/>
                    <a:gd name="T8" fmla="*/ 11 w 112"/>
                    <a:gd name="T9" fmla="*/ 23 h 23"/>
                    <a:gd name="T10" fmla="*/ 101 w 112"/>
                    <a:gd name="T11" fmla="*/ 23 h 23"/>
                    <a:gd name="T12" fmla="*/ 112 w 112"/>
                    <a:gd name="T13" fmla="*/ 12 h 23"/>
                    <a:gd name="T14" fmla="*/ 112 w 112"/>
                    <a:gd name="T15" fmla="*/ 11 h 23"/>
                    <a:gd name="T16" fmla="*/ 101 w 112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" h="23">
                      <a:moveTo>
                        <a:pt x="10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5" y="23"/>
                        <a:pt x="1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7" y="23"/>
                        <a:pt x="112" y="18"/>
                        <a:pt x="112" y="12"/>
                      </a:cubicBezTo>
                      <a:cubicBezTo>
                        <a:pt x="112" y="11"/>
                        <a:pt x="112" y="11"/>
                        <a:pt x="112" y="11"/>
                      </a:cubicBezTo>
                      <a:cubicBezTo>
                        <a:pt x="112" y="5"/>
                        <a:pt x="107" y="0"/>
                        <a:pt x="101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329693" y="4034557"/>
                  <a:ext cx="302741" cy="1002397"/>
                </a:xfrm>
                <a:custGeom>
                  <a:avLst/>
                  <a:gdLst>
                    <a:gd name="T0" fmla="*/ 0 w 76"/>
                    <a:gd name="T1" fmla="*/ 0 h 319"/>
                    <a:gd name="T2" fmla="*/ 76 w 76"/>
                    <a:gd name="T3" fmla="*/ 0 h 319"/>
                    <a:gd name="T4" fmla="*/ 76 w 76"/>
                    <a:gd name="T5" fmla="*/ 281 h 319"/>
                    <a:gd name="T6" fmla="*/ 39 w 76"/>
                    <a:gd name="T7" fmla="*/ 319 h 319"/>
                    <a:gd name="T8" fmla="*/ 38 w 76"/>
                    <a:gd name="T9" fmla="*/ 319 h 319"/>
                    <a:gd name="T10" fmla="*/ 0 w 76"/>
                    <a:gd name="T11" fmla="*/ 281 h 319"/>
                    <a:gd name="T12" fmla="*/ 0 w 76"/>
                    <a:gd name="T13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" h="319">
                      <a:moveTo>
                        <a:pt x="0" y="0"/>
                      </a:move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281"/>
                        <a:pt x="76" y="281"/>
                        <a:pt x="76" y="281"/>
                      </a:cubicBezTo>
                      <a:cubicBezTo>
                        <a:pt x="76" y="302"/>
                        <a:pt x="59" y="319"/>
                        <a:pt x="39" y="319"/>
                      </a:cubicBezTo>
                      <a:cubicBezTo>
                        <a:pt x="38" y="319"/>
                        <a:pt x="38" y="319"/>
                        <a:pt x="38" y="319"/>
                      </a:cubicBezTo>
                      <a:cubicBezTo>
                        <a:pt x="17" y="319"/>
                        <a:pt x="0" y="302"/>
                        <a:pt x="0" y="28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328313" y="4416753"/>
                  <a:ext cx="302741" cy="619459"/>
                </a:xfrm>
                <a:custGeom>
                  <a:avLst/>
                  <a:gdLst>
                    <a:gd name="T0" fmla="*/ 0 w 76"/>
                    <a:gd name="T1" fmla="*/ 0 h 197"/>
                    <a:gd name="T2" fmla="*/ 76 w 76"/>
                    <a:gd name="T3" fmla="*/ 0 h 197"/>
                    <a:gd name="T4" fmla="*/ 76 w 76"/>
                    <a:gd name="T5" fmla="*/ 159 h 197"/>
                    <a:gd name="T6" fmla="*/ 39 w 76"/>
                    <a:gd name="T7" fmla="*/ 197 h 197"/>
                    <a:gd name="T8" fmla="*/ 38 w 76"/>
                    <a:gd name="T9" fmla="*/ 197 h 197"/>
                    <a:gd name="T10" fmla="*/ 0 w 76"/>
                    <a:gd name="T11" fmla="*/ 159 h 197"/>
                    <a:gd name="T12" fmla="*/ 0 w 76"/>
                    <a:gd name="T13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" h="197">
                      <a:moveTo>
                        <a:pt x="0" y="0"/>
                      </a:move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159"/>
                        <a:pt x="76" y="159"/>
                        <a:pt x="76" y="159"/>
                      </a:cubicBezTo>
                      <a:cubicBezTo>
                        <a:pt x="76" y="180"/>
                        <a:pt x="59" y="197"/>
                        <a:pt x="39" y="197"/>
                      </a:cubicBezTo>
                      <a:cubicBezTo>
                        <a:pt x="38" y="197"/>
                        <a:pt x="38" y="197"/>
                        <a:pt x="38" y="197"/>
                      </a:cubicBezTo>
                      <a:cubicBezTo>
                        <a:pt x="17" y="197"/>
                        <a:pt x="0" y="180"/>
                        <a:pt x="0" y="159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7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3571885" y="4034557"/>
                  <a:ext cx="60549" cy="382938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3571885" y="4034557"/>
                  <a:ext cx="60549" cy="38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3365310" y="4268263"/>
                  <a:ext cx="92603" cy="67577"/>
                </a:xfrm>
                <a:prstGeom prst="ellipse">
                  <a:avLst/>
                </a:prstGeom>
                <a:solidFill>
                  <a:srgbClr val="4DA1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3408049" y="4724410"/>
                  <a:ext cx="121096" cy="92920"/>
                </a:xfrm>
                <a:prstGeom prst="ellipse">
                  <a:avLst/>
                </a:prstGeom>
                <a:solidFill>
                  <a:srgbClr val="4DA1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3493529" y="4468178"/>
                  <a:ext cx="46303" cy="39420"/>
                </a:xfrm>
                <a:prstGeom prst="ellipse">
                  <a:avLst/>
                </a:prstGeom>
                <a:solidFill>
                  <a:srgbClr val="4DA1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3365310" y="4572361"/>
                  <a:ext cx="42740" cy="39420"/>
                </a:xfrm>
                <a:prstGeom prst="ellipse">
                  <a:avLst/>
                </a:prstGeom>
                <a:solidFill>
                  <a:srgbClr val="4DA1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06" name="Group 105"/>
          <p:cNvGrpSpPr/>
          <p:nvPr/>
        </p:nvGrpSpPr>
        <p:grpSpPr>
          <a:xfrm>
            <a:off x="5377363" y="3408377"/>
            <a:ext cx="1566446" cy="1196939"/>
            <a:chOff x="4213733" y="3674069"/>
            <a:chExt cx="1566446" cy="1196939"/>
          </a:xfrm>
        </p:grpSpPr>
        <p:grpSp>
          <p:nvGrpSpPr>
            <p:cNvPr id="45" name="Group 44"/>
            <p:cNvGrpSpPr/>
            <p:nvPr/>
          </p:nvGrpSpPr>
          <p:grpSpPr>
            <a:xfrm>
              <a:off x="4213733" y="3674069"/>
              <a:ext cx="1566446" cy="1196939"/>
              <a:chOff x="8219869" y="1858890"/>
              <a:chExt cx="579643" cy="442913"/>
            </a:xfrm>
          </p:grpSpPr>
          <p:sp>
            <p:nvSpPr>
              <p:cNvPr id="46" name="Freeform 442"/>
              <p:cNvSpPr>
                <a:spLocks/>
              </p:cNvSpPr>
              <p:nvPr/>
            </p:nvSpPr>
            <p:spPr bwMode="auto">
              <a:xfrm>
                <a:off x="8677274" y="1858890"/>
                <a:ext cx="122238" cy="442913"/>
              </a:xfrm>
              <a:custGeom>
                <a:avLst/>
                <a:gdLst>
                  <a:gd name="T0" fmla="*/ 27 w 35"/>
                  <a:gd name="T1" fmla="*/ 96 h 128"/>
                  <a:gd name="T2" fmla="*/ 27 w 35"/>
                  <a:gd name="T3" fmla="*/ 32 h 128"/>
                  <a:gd name="T4" fmla="*/ 35 w 35"/>
                  <a:gd name="T5" fmla="*/ 17 h 128"/>
                  <a:gd name="T6" fmla="*/ 24 w 35"/>
                  <a:gd name="T7" fmla="*/ 0 h 128"/>
                  <a:gd name="T8" fmla="*/ 24 w 35"/>
                  <a:gd name="T9" fmla="*/ 20 h 128"/>
                  <a:gd name="T10" fmla="*/ 11 w 35"/>
                  <a:gd name="T11" fmla="*/ 20 h 128"/>
                  <a:gd name="T12" fmla="*/ 11 w 35"/>
                  <a:gd name="T13" fmla="*/ 0 h 128"/>
                  <a:gd name="T14" fmla="*/ 0 w 35"/>
                  <a:gd name="T15" fmla="*/ 17 h 128"/>
                  <a:gd name="T16" fmla="*/ 8 w 35"/>
                  <a:gd name="T17" fmla="*/ 32 h 128"/>
                  <a:gd name="T18" fmla="*/ 8 w 35"/>
                  <a:gd name="T19" fmla="*/ 96 h 128"/>
                  <a:gd name="T20" fmla="*/ 0 w 35"/>
                  <a:gd name="T21" fmla="*/ 111 h 128"/>
                  <a:gd name="T22" fmla="*/ 11 w 35"/>
                  <a:gd name="T23" fmla="*/ 128 h 128"/>
                  <a:gd name="T24" fmla="*/ 11 w 35"/>
                  <a:gd name="T25" fmla="*/ 108 h 128"/>
                  <a:gd name="T26" fmla="*/ 24 w 35"/>
                  <a:gd name="T27" fmla="*/ 108 h 128"/>
                  <a:gd name="T28" fmla="*/ 24 w 35"/>
                  <a:gd name="T29" fmla="*/ 128 h 128"/>
                  <a:gd name="T30" fmla="*/ 35 w 35"/>
                  <a:gd name="T31" fmla="*/ 111 h 128"/>
                  <a:gd name="T32" fmla="*/ 27 w 35"/>
                  <a:gd name="T33" fmla="*/ 9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28">
                    <a:moveTo>
                      <a:pt x="27" y="96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32" y="29"/>
                      <a:pt x="35" y="24"/>
                      <a:pt x="35" y="17"/>
                    </a:cubicBezTo>
                    <a:cubicBezTo>
                      <a:pt x="35" y="9"/>
                      <a:pt x="31" y="3"/>
                      <a:pt x="24" y="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3"/>
                      <a:pt x="0" y="9"/>
                      <a:pt x="0" y="17"/>
                    </a:cubicBezTo>
                    <a:cubicBezTo>
                      <a:pt x="0" y="24"/>
                      <a:pt x="3" y="29"/>
                      <a:pt x="8" y="32"/>
                    </a:cubicBezTo>
                    <a:cubicBezTo>
                      <a:pt x="8" y="96"/>
                      <a:pt x="8" y="96"/>
                      <a:pt x="8" y="96"/>
                    </a:cubicBezTo>
                    <a:cubicBezTo>
                      <a:pt x="3" y="99"/>
                      <a:pt x="0" y="105"/>
                      <a:pt x="0" y="111"/>
                    </a:cubicBezTo>
                    <a:cubicBezTo>
                      <a:pt x="0" y="119"/>
                      <a:pt x="4" y="125"/>
                      <a:pt x="11" y="128"/>
                    </a:cubicBezTo>
                    <a:cubicBezTo>
                      <a:pt x="11" y="108"/>
                      <a:pt x="11" y="108"/>
                      <a:pt x="11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31" y="125"/>
                      <a:pt x="35" y="119"/>
                      <a:pt x="35" y="111"/>
                    </a:cubicBezTo>
                    <a:cubicBezTo>
                      <a:pt x="35" y="105"/>
                      <a:pt x="32" y="99"/>
                      <a:pt x="27" y="9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 443"/>
              <p:cNvSpPr>
                <a:spLocks noEditPoints="1"/>
              </p:cNvSpPr>
              <p:nvPr/>
            </p:nvSpPr>
            <p:spPr bwMode="auto">
              <a:xfrm>
                <a:off x="8219869" y="1858890"/>
                <a:ext cx="125413" cy="439738"/>
              </a:xfrm>
              <a:custGeom>
                <a:avLst/>
                <a:gdLst>
                  <a:gd name="T0" fmla="*/ 27 w 36"/>
                  <a:gd name="T1" fmla="*/ 94 h 127"/>
                  <a:gd name="T2" fmla="*/ 27 w 36"/>
                  <a:gd name="T3" fmla="*/ 34 h 127"/>
                  <a:gd name="T4" fmla="*/ 36 w 36"/>
                  <a:gd name="T5" fmla="*/ 18 h 127"/>
                  <a:gd name="T6" fmla="*/ 18 w 36"/>
                  <a:gd name="T7" fmla="*/ 0 h 127"/>
                  <a:gd name="T8" fmla="*/ 0 w 36"/>
                  <a:gd name="T9" fmla="*/ 18 h 127"/>
                  <a:gd name="T10" fmla="*/ 9 w 36"/>
                  <a:gd name="T11" fmla="*/ 34 h 127"/>
                  <a:gd name="T12" fmla="*/ 9 w 36"/>
                  <a:gd name="T13" fmla="*/ 94 h 127"/>
                  <a:gd name="T14" fmla="*/ 0 w 36"/>
                  <a:gd name="T15" fmla="*/ 110 h 127"/>
                  <a:gd name="T16" fmla="*/ 11 w 36"/>
                  <a:gd name="T17" fmla="*/ 127 h 127"/>
                  <a:gd name="T18" fmla="*/ 11 w 36"/>
                  <a:gd name="T19" fmla="*/ 105 h 127"/>
                  <a:gd name="T20" fmla="*/ 25 w 36"/>
                  <a:gd name="T21" fmla="*/ 105 h 127"/>
                  <a:gd name="T22" fmla="*/ 25 w 36"/>
                  <a:gd name="T23" fmla="*/ 127 h 127"/>
                  <a:gd name="T24" fmla="*/ 36 w 36"/>
                  <a:gd name="T25" fmla="*/ 110 h 127"/>
                  <a:gd name="T26" fmla="*/ 27 w 36"/>
                  <a:gd name="T27" fmla="*/ 94 h 127"/>
                  <a:gd name="T28" fmla="*/ 13 w 36"/>
                  <a:gd name="T29" fmla="*/ 9 h 127"/>
                  <a:gd name="T30" fmla="*/ 24 w 36"/>
                  <a:gd name="T31" fmla="*/ 9 h 127"/>
                  <a:gd name="T32" fmla="*/ 29 w 36"/>
                  <a:gd name="T33" fmla="*/ 18 h 127"/>
                  <a:gd name="T34" fmla="*/ 24 w 36"/>
                  <a:gd name="T35" fmla="*/ 28 h 127"/>
                  <a:gd name="T36" fmla="*/ 13 w 36"/>
                  <a:gd name="T37" fmla="*/ 28 h 127"/>
                  <a:gd name="T38" fmla="*/ 8 w 36"/>
                  <a:gd name="T39" fmla="*/ 18 h 127"/>
                  <a:gd name="T40" fmla="*/ 13 w 36"/>
                  <a:gd name="T41" fmla="*/ 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27">
                    <a:moveTo>
                      <a:pt x="27" y="94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33" y="31"/>
                      <a:pt x="36" y="25"/>
                      <a:pt x="36" y="18"/>
                    </a:cubicBezTo>
                    <a:cubicBezTo>
                      <a:pt x="36" y="9"/>
                      <a:pt x="28" y="0"/>
                      <a:pt x="18" y="0"/>
                    </a:cubicBezTo>
                    <a:cubicBezTo>
                      <a:pt x="8" y="0"/>
                      <a:pt x="0" y="9"/>
                      <a:pt x="0" y="18"/>
                    </a:cubicBezTo>
                    <a:cubicBezTo>
                      <a:pt x="0" y="25"/>
                      <a:pt x="4" y="31"/>
                      <a:pt x="9" y="3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4" y="97"/>
                      <a:pt x="0" y="103"/>
                      <a:pt x="0" y="110"/>
                    </a:cubicBezTo>
                    <a:cubicBezTo>
                      <a:pt x="0" y="117"/>
                      <a:pt x="5" y="124"/>
                      <a:pt x="11" y="127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2" y="124"/>
                      <a:pt x="36" y="117"/>
                      <a:pt x="36" y="110"/>
                    </a:cubicBezTo>
                    <a:cubicBezTo>
                      <a:pt x="36" y="103"/>
                      <a:pt x="33" y="97"/>
                      <a:pt x="27" y="94"/>
                    </a:cubicBezTo>
                    <a:close/>
                    <a:moveTo>
                      <a:pt x="13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8" y="18"/>
                      <a:pt x="8" y="18"/>
                      <a:pt x="8" y="18"/>
                    </a:cubicBezTo>
                    <a:lnTo>
                      <a:pt x="13" y="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49" name="Freeform 514"/>
            <p:cNvSpPr>
              <a:spLocks noEditPoints="1"/>
            </p:cNvSpPr>
            <p:nvPr/>
          </p:nvSpPr>
          <p:spPr bwMode="auto">
            <a:xfrm>
              <a:off x="4751059" y="3924822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515"/>
            <p:cNvSpPr>
              <a:spLocks noEditPoints="1"/>
            </p:cNvSpPr>
            <p:nvPr/>
          </p:nvSpPr>
          <p:spPr bwMode="auto">
            <a:xfrm>
              <a:off x="5112649" y="3948302"/>
              <a:ext cx="153860" cy="160272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5 h 34"/>
                <a:gd name="T12" fmla="*/ 9 w 33"/>
                <a:gd name="T13" fmla="*/ 17 h 34"/>
                <a:gd name="T14" fmla="*/ 17 w 33"/>
                <a:gd name="T15" fmla="*/ 9 h 34"/>
                <a:gd name="T16" fmla="*/ 25 w 33"/>
                <a:gd name="T17" fmla="*/ 17 h 34"/>
                <a:gd name="T18" fmla="*/ 17 w 33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2" y="25"/>
                    <a:pt x="9" y="21"/>
                    <a:pt x="9" y="17"/>
                  </a:cubicBezTo>
                  <a:cubicBezTo>
                    <a:pt x="9" y="13"/>
                    <a:pt x="12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558734" y="3931232"/>
              <a:ext cx="111121" cy="414568"/>
              <a:chOff x="4558734" y="3931232"/>
              <a:chExt cx="111121" cy="414568"/>
            </a:xfrm>
          </p:grpSpPr>
          <p:sp>
            <p:nvSpPr>
              <p:cNvPr id="66" name="Freeform 531"/>
              <p:cNvSpPr>
                <a:spLocks/>
              </p:cNvSpPr>
              <p:nvPr/>
            </p:nvSpPr>
            <p:spPr bwMode="auto">
              <a:xfrm>
                <a:off x="4595063" y="3948328"/>
                <a:ext cx="38465" cy="397472"/>
              </a:xfrm>
              <a:custGeom>
                <a:avLst/>
                <a:gdLst>
                  <a:gd name="T0" fmla="*/ 0 w 18"/>
                  <a:gd name="T1" fmla="*/ 149 h 186"/>
                  <a:gd name="T2" fmla="*/ 9 w 18"/>
                  <a:gd name="T3" fmla="*/ 186 h 186"/>
                  <a:gd name="T4" fmla="*/ 18 w 18"/>
                  <a:gd name="T5" fmla="*/ 149 h 186"/>
                  <a:gd name="T6" fmla="*/ 18 w 18"/>
                  <a:gd name="T7" fmla="*/ 0 h 186"/>
                  <a:gd name="T8" fmla="*/ 0 w 18"/>
                  <a:gd name="T9" fmla="*/ 0 h 186"/>
                  <a:gd name="T10" fmla="*/ 0 w 18"/>
                  <a:gd name="T11" fmla="*/ 14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6">
                    <a:moveTo>
                      <a:pt x="0" y="149"/>
                    </a:moveTo>
                    <a:lnTo>
                      <a:pt x="9" y="186"/>
                    </a:lnTo>
                    <a:lnTo>
                      <a:pt x="18" y="149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4595063" y="3944054"/>
                <a:ext cx="38465" cy="23507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558734" y="3931232"/>
                <a:ext cx="111121" cy="1709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0" name="Freeform 514"/>
            <p:cNvSpPr>
              <a:spLocks noEditPoints="1"/>
            </p:cNvSpPr>
            <p:nvPr/>
          </p:nvSpPr>
          <p:spPr bwMode="auto">
            <a:xfrm>
              <a:off x="4781136" y="4198310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0" name="Freeform 514"/>
            <p:cNvSpPr>
              <a:spLocks noEditPoints="1"/>
            </p:cNvSpPr>
            <p:nvPr/>
          </p:nvSpPr>
          <p:spPr bwMode="auto">
            <a:xfrm>
              <a:off x="4932427" y="4318848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1" name="Freeform 514"/>
            <p:cNvSpPr>
              <a:spLocks noEditPoints="1"/>
            </p:cNvSpPr>
            <p:nvPr/>
          </p:nvSpPr>
          <p:spPr bwMode="auto">
            <a:xfrm>
              <a:off x="5094689" y="4213763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Freeform 514"/>
            <p:cNvSpPr>
              <a:spLocks noEditPoints="1"/>
            </p:cNvSpPr>
            <p:nvPr/>
          </p:nvSpPr>
          <p:spPr bwMode="auto">
            <a:xfrm>
              <a:off x="5083717" y="4429221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Freeform 514"/>
            <p:cNvSpPr>
              <a:spLocks noEditPoints="1"/>
            </p:cNvSpPr>
            <p:nvPr/>
          </p:nvSpPr>
          <p:spPr bwMode="auto">
            <a:xfrm>
              <a:off x="4928223" y="4083356"/>
              <a:ext cx="181641" cy="160272"/>
            </a:xfrm>
            <a:custGeom>
              <a:avLst/>
              <a:gdLst>
                <a:gd name="T0" fmla="*/ 29 w 39"/>
                <a:gd name="T1" fmla="*/ 0 h 34"/>
                <a:gd name="T2" fmla="*/ 10 w 39"/>
                <a:gd name="T3" fmla="*/ 0 h 34"/>
                <a:gd name="T4" fmla="*/ 0 w 39"/>
                <a:gd name="T5" fmla="*/ 17 h 34"/>
                <a:gd name="T6" fmla="*/ 10 w 39"/>
                <a:gd name="T7" fmla="*/ 34 h 34"/>
                <a:gd name="T8" fmla="*/ 29 w 39"/>
                <a:gd name="T9" fmla="*/ 34 h 34"/>
                <a:gd name="T10" fmla="*/ 39 w 39"/>
                <a:gd name="T11" fmla="*/ 17 h 34"/>
                <a:gd name="T12" fmla="*/ 29 w 39"/>
                <a:gd name="T13" fmla="*/ 0 h 34"/>
                <a:gd name="T14" fmla="*/ 19 w 39"/>
                <a:gd name="T15" fmla="*/ 27 h 34"/>
                <a:gd name="T16" fmla="*/ 10 w 39"/>
                <a:gd name="T17" fmla="*/ 17 h 34"/>
                <a:gd name="T18" fmla="*/ 19 w 39"/>
                <a:gd name="T19" fmla="*/ 8 h 34"/>
                <a:gd name="T20" fmla="*/ 29 w 39"/>
                <a:gd name="T21" fmla="*/ 17 h 34"/>
                <a:gd name="T22" fmla="*/ 19 w 39"/>
                <a:gd name="T2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9" y="17"/>
                    <a:pt x="39" y="17"/>
                    <a:pt x="39" y="17"/>
                  </a:cubicBezTo>
                  <a:lnTo>
                    <a:pt x="29" y="0"/>
                  </a:lnTo>
                  <a:close/>
                  <a:moveTo>
                    <a:pt x="19" y="27"/>
                  </a:moveTo>
                  <a:cubicBezTo>
                    <a:pt x="14" y="27"/>
                    <a:pt x="10" y="22"/>
                    <a:pt x="10" y="17"/>
                  </a:cubicBezTo>
                  <a:cubicBezTo>
                    <a:pt x="10" y="12"/>
                    <a:pt x="14" y="8"/>
                    <a:pt x="19" y="8"/>
                  </a:cubicBezTo>
                  <a:cubicBezTo>
                    <a:pt x="25" y="8"/>
                    <a:pt x="29" y="12"/>
                    <a:pt x="29" y="17"/>
                  </a:cubicBezTo>
                  <a:cubicBezTo>
                    <a:pt x="29" y="22"/>
                    <a:pt x="25" y="27"/>
                    <a:pt x="19" y="2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306009" y="4350614"/>
              <a:ext cx="111121" cy="414568"/>
              <a:chOff x="4558734" y="3931232"/>
              <a:chExt cx="111121" cy="414568"/>
            </a:xfrm>
          </p:grpSpPr>
          <p:sp>
            <p:nvSpPr>
              <p:cNvPr id="95" name="Freeform 531"/>
              <p:cNvSpPr>
                <a:spLocks/>
              </p:cNvSpPr>
              <p:nvPr/>
            </p:nvSpPr>
            <p:spPr bwMode="auto">
              <a:xfrm>
                <a:off x="4595063" y="3948328"/>
                <a:ext cx="38465" cy="397472"/>
              </a:xfrm>
              <a:custGeom>
                <a:avLst/>
                <a:gdLst>
                  <a:gd name="T0" fmla="*/ 0 w 18"/>
                  <a:gd name="T1" fmla="*/ 149 h 186"/>
                  <a:gd name="T2" fmla="*/ 9 w 18"/>
                  <a:gd name="T3" fmla="*/ 186 h 186"/>
                  <a:gd name="T4" fmla="*/ 18 w 18"/>
                  <a:gd name="T5" fmla="*/ 149 h 186"/>
                  <a:gd name="T6" fmla="*/ 18 w 18"/>
                  <a:gd name="T7" fmla="*/ 0 h 186"/>
                  <a:gd name="T8" fmla="*/ 0 w 18"/>
                  <a:gd name="T9" fmla="*/ 0 h 186"/>
                  <a:gd name="T10" fmla="*/ 0 w 18"/>
                  <a:gd name="T11" fmla="*/ 14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6">
                    <a:moveTo>
                      <a:pt x="0" y="149"/>
                    </a:moveTo>
                    <a:lnTo>
                      <a:pt x="9" y="186"/>
                    </a:lnTo>
                    <a:lnTo>
                      <a:pt x="18" y="149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595063" y="3944054"/>
                <a:ext cx="38465" cy="23507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558734" y="3931232"/>
                <a:ext cx="111121" cy="1709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306009" y="3933632"/>
              <a:ext cx="111121" cy="414568"/>
              <a:chOff x="4558734" y="3931232"/>
              <a:chExt cx="111121" cy="414568"/>
            </a:xfrm>
          </p:grpSpPr>
          <p:sp>
            <p:nvSpPr>
              <p:cNvPr id="99" name="Freeform 531"/>
              <p:cNvSpPr>
                <a:spLocks/>
              </p:cNvSpPr>
              <p:nvPr/>
            </p:nvSpPr>
            <p:spPr bwMode="auto">
              <a:xfrm>
                <a:off x="4595063" y="3948328"/>
                <a:ext cx="38465" cy="397472"/>
              </a:xfrm>
              <a:custGeom>
                <a:avLst/>
                <a:gdLst>
                  <a:gd name="T0" fmla="*/ 0 w 18"/>
                  <a:gd name="T1" fmla="*/ 149 h 186"/>
                  <a:gd name="T2" fmla="*/ 9 w 18"/>
                  <a:gd name="T3" fmla="*/ 186 h 186"/>
                  <a:gd name="T4" fmla="*/ 18 w 18"/>
                  <a:gd name="T5" fmla="*/ 149 h 186"/>
                  <a:gd name="T6" fmla="*/ 18 w 18"/>
                  <a:gd name="T7" fmla="*/ 0 h 186"/>
                  <a:gd name="T8" fmla="*/ 0 w 18"/>
                  <a:gd name="T9" fmla="*/ 0 h 186"/>
                  <a:gd name="T10" fmla="*/ 0 w 18"/>
                  <a:gd name="T11" fmla="*/ 14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6">
                    <a:moveTo>
                      <a:pt x="0" y="149"/>
                    </a:moveTo>
                    <a:lnTo>
                      <a:pt x="9" y="186"/>
                    </a:lnTo>
                    <a:lnTo>
                      <a:pt x="18" y="149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4595063" y="3944054"/>
                <a:ext cx="38465" cy="23507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4558734" y="3931232"/>
                <a:ext cx="111121" cy="1709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661607" y="4132346"/>
              <a:ext cx="111121" cy="414568"/>
              <a:chOff x="4558734" y="3931232"/>
              <a:chExt cx="111121" cy="414568"/>
            </a:xfrm>
          </p:grpSpPr>
          <p:sp>
            <p:nvSpPr>
              <p:cNvPr id="103" name="Freeform 531"/>
              <p:cNvSpPr>
                <a:spLocks/>
              </p:cNvSpPr>
              <p:nvPr/>
            </p:nvSpPr>
            <p:spPr bwMode="auto">
              <a:xfrm>
                <a:off x="4595063" y="3948328"/>
                <a:ext cx="38465" cy="397472"/>
              </a:xfrm>
              <a:custGeom>
                <a:avLst/>
                <a:gdLst>
                  <a:gd name="T0" fmla="*/ 0 w 18"/>
                  <a:gd name="T1" fmla="*/ 149 h 186"/>
                  <a:gd name="T2" fmla="*/ 9 w 18"/>
                  <a:gd name="T3" fmla="*/ 186 h 186"/>
                  <a:gd name="T4" fmla="*/ 18 w 18"/>
                  <a:gd name="T5" fmla="*/ 149 h 186"/>
                  <a:gd name="T6" fmla="*/ 18 w 18"/>
                  <a:gd name="T7" fmla="*/ 0 h 186"/>
                  <a:gd name="T8" fmla="*/ 0 w 18"/>
                  <a:gd name="T9" fmla="*/ 0 h 186"/>
                  <a:gd name="T10" fmla="*/ 0 w 18"/>
                  <a:gd name="T11" fmla="*/ 14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6">
                    <a:moveTo>
                      <a:pt x="0" y="149"/>
                    </a:moveTo>
                    <a:lnTo>
                      <a:pt x="9" y="186"/>
                    </a:lnTo>
                    <a:lnTo>
                      <a:pt x="18" y="149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595063" y="3944054"/>
                <a:ext cx="38465" cy="23507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558734" y="3931232"/>
                <a:ext cx="111121" cy="1709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46" y="1573580"/>
            <a:ext cx="1152234" cy="1152234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0" y="2083483"/>
            <a:ext cx="1133776" cy="113377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28" y="1263023"/>
            <a:ext cx="1011591" cy="101159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58" y="1285725"/>
            <a:ext cx="942869" cy="942869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85" y="2274614"/>
            <a:ext cx="780290" cy="78029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36" y="1378673"/>
            <a:ext cx="780290" cy="780290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82" y="2183605"/>
            <a:ext cx="1011041" cy="1011041"/>
          </a:xfrm>
          <a:prstGeom prst="rect">
            <a:avLst/>
          </a:prstGeom>
        </p:spPr>
      </p:pic>
      <p:grpSp>
        <p:nvGrpSpPr>
          <p:cNvPr id="197" name="Group 196"/>
          <p:cNvGrpSpPr/>
          <p:nvPr/>
        </p:nvGrpSpPr>
        <p:grpSpPr>
          <a:xfrm>
            <a:off x="9590755" y="3041761"/>
            <a:ext cx="887837" cy="1662626"/>
            <a:chOff x="6276981" y="1336678"/>
            <a:chExt cx="511176" cy="957264"/>
          </a:xfrm>
        </p:grpSpPr>
        <p:sp>
          <p:nvSpPr>
            <p:cNvPr id="198" name="Freeform 588"/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Freeform 589"/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Freeform 590"/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Freeform 591"/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Freeform 592"/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Freeform 593"/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4" name="Freeform 594"/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5" name="Freeform 595"/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6" name="Freeform 596"/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7" name="Freeform 597"/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8" name="Freeform 598"/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9" name="Freeform 599"/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0" name="Freeform 600"/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1" name="Freeform 601"/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2" name="Freeform 602"/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3" name="Freeform 603"/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4" name="Freeform 604"/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5" name="Freeform 605"/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6" name="Freeform 606"/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7" name="Freeform 608"/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8" name="Freeform 609"/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9" name="Freeform 610"/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0" name="Freeform 611"/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1" name="Oval 220"/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407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/>
              <a:t>Cognitive Services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Using Cognitive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" y="808161"/>
            <a:ext cx="3806774" cy="3806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64" y="2542339"/>
            <a:ext cx="989181" cy="989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00" y="1936527"/>
            <a:ext cx="1092768" cy="1092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59" y="3902258"/>
            <a:ext cx="984362" cy="984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40" y="5182394"/>
            <a:ext cx="1005754" cy="1005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00" y="5457793"/>
            <a:ext cx="936529" cy="9365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13" y="3711092"/>
            <a:ext cx="960146" cy="960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14" y="4884683"/>
            <a:ext cx="1041375" cy="1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39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54" y="362023"/>
            <a:ext cx="11655840" cy="899665"/>
          </a:xfrm>
        </p:spPr>
        <p:txBody>
          <a:bodyPr/>
          <a:lstStyle/>
          <a:p>
            <a:r>
              <a:rPr lang="en-GB" sz="5400" dirty="0"/>
              <a:t>Face </a:t>
            </a:r>
            <a:r>
              <a:rPr lang="en-GB" sz="5400" dirty="0" err="1"/>
              <a:t>Api</a:t>
            </a:r>
            <a:endParaRPr lang="en-GB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6" y="1466871"/>
            <a:ext cx="1486153" cy="1486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4" y="3363389"/>
            <a:ext cx="3670891" cy="24374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892598" y="3683417"/>
            <a:ext cx="946298" cy="954951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65945" y="157673"/>
            <a:ext cx="8226056" cy="6560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4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"</a:t>
            </a:r>
            <a:r>
              <a:rPr lang="en-US" altLang="en-US" sz="900" dirty="0" err="1">
                <a:latin typeface="Arial" panose="020B0604020202020204" pitchFamily="34" charset="0"/>
              </a:rPr>
              <a:t>FaceId</a:t>
            </a:r>
            <a:r>
              <a:rPr lang="en-US" altLang="en-US" sz="900" dirty="0">
                <a:latin typeface="Arial" panose="020B0604020202020204" pitchFamily="34" charset="0"/>
              </a:rPr>
              <a:t>": "42334493-d74e-40e4-9a05-50a00489ada6",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"</a:t>
            </a:r>
            <a:r>
              <a:rPr lang="en-US" altLang="en-US" sz="900" dirty="0" err="1">
                <a:latin typeface="Arial" panose="020B0604020202020204" pitchFamily="34" charset="0"/>
              </a:rPr>
              <a:t>FaceRectangle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"Top": 124,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"Left": 459,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"Width": 227,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"Height": 227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"</a:t>
            </a:r>
            <a:r>
              <a:rPr lang="en-US" altLang="en-US" sz="900" dirty="0" err="1">
                <a:latin typeface="Arial" panose="020B0604020202020204" pitchFamily="34" charset="0"/>
              </a:rPr>
              <a:t>FaceAttributes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"Hair":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"Bald": 0.01,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"Invisible": false,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HairColor</a:t>
            </a:r>
            <a:r>
              <a:rPr lang="en-US" altLang="en-US" sz="900" dirty="0">
                <a:latin typeface="Arial" panose="020B0604020202020204" pitchFamily="34" charset="0"/>
              </a:rPr>
              <a:t>": [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"Color": "brown",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"Confidence":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},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"Color": "blond",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"Confidence": 0.69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},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"Color": "black",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"Confidence": 0.45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},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"Color": "other",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"Confidence": 0.32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},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"Color": "gray",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  "Confidence": 0.06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"Smile": 0.826,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HeadPose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"Pitch": 0.0,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"Roll": -16.9,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"Yaw": 21.3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"Gender": "female",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"Age": 23.8,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FacialHair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"Moustache": 0.0,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"Beard": 0.0,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"Sideburns":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"Glasses": "</a:t>
            </a:r>
            <a:r>
              <a:rPr lang="en-US" altLang="en-US" sz="900" dirty="0" err="1">
                <a:latin typeface="Arial" panose="020B0604020202020204" pitchFamily="34" charset="0"/>
              </a:rPr>
              <a:t>ReadingGlasses</a:t>
            </a:r>
            <a:r>
              <a:rPr lang="en-US" altLang="en-US" sz="900" dirty="0"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"Makeup":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EyeMakeup</a:t>
            </a:r>
            <a:r>
              <a:rPr lang="en-US" altLang="en-US" sz="900" dirty="0">
                <a:latin typeface="Arial" panose="020B0604020202020204" pitchFamily="34" charset="0"/>
              </a:rPr>
              <a:t>": true,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LipMakeup</a:t>
            </a:r>
            <a:r>
              <a:rPr lang="en-US" altLang="en-US" sz="900" dirty="0">
                <a:latin typeface="Arial" panose="020B0604020202020204" pitchFamily="34" charset="0"/>
              </a:rPr>
              <a:t>": 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"Emotion":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"Anger": 0.103,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"Contempt": 0.003,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"Disgust": 0.038,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"Fear": 0.003,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"Happiness": 0.826,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"Neutral": 0.006,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"Sadness": 0.001,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"Surprise": 0.02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"Occlusion":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ForeheadOccluded</a:t>
            </a:r>
            <a:r>
              <a:rPr lang="en-US" altLang="en-US" sz="900" dirty="0">
                <a:latin typeface="Arial" panose="020B0604020202020204" pitchFamily="34" charset="0"/>
              </a:rPr>
              <a:t>": false,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EyeOccluded</a:t>
            </a:r>
            <a:r>
              <a:rPr lang="en-US" altLang="en-US" sz="900" dirty="0">
                <a:latin typeface="Arial" panose="020B0604020202020204" pitchFamily="34" charset="0"/>
              </a:rPr>
              <a:t>": false,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MouthOccluded</a:t>
            </a:r>
            <a:r>
              <a:rPr lang="en-US" altLang="en-US" sz="900" dirty="0">
                <a:latin typeface="Arial" panose="020B0604020202020204" pitchFamily="34" charset="0"/>
              </a:rPr>
              <a:t>": 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"Accessories":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"Type": "glasses",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  "Confidence": 0.99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"Blur":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BlurLevel</a:t>
            </a:r>
            <a:r>
              <a:rPr lang="en-US" altLang="en-US" sz="900" dirty="0">
                <a:latin typeface="Arial" panose="020B0604020202020204" pitchFamily="34" charset="0"/>
              </a:rPr>
              <a:t>": "low",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"Value":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"Exposure":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ExposureLevel</a:t>
            </a:r>
            <a:r>
              <a:rPr lang="en-US" altLang="en-US" sz="900" dirty="0">
                <a:latin typeface="Arial" panose="020B0604020202020204" pitchFamily="34" charset="0"/>
              </a:rPr>
              <a:t>": "</a:t>
            </a:r>
            <a:r>
              <a:rPr lang="en-US" altLang="en-US" sz="900" dirty="0" err="1">
                <a:latin typeface="Arial" panose="020B0604020202020204" pitchFamily="34" charset="0"/>
              </a:rPr>
              <a:t>goodExposure</a:t>
            </a:r>
            <a:r>
              <a:rPr lang="en-US" altLang="en-US" sz="900" dirty="0"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"Value": 0.48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"Noise":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</a:t>
            </a:r>
            <a:r>
              <a:rPr lang="en-US" altLang="en-US" sz="900" dirty="0" err="1">
                <a:latin typeface="Arial" panose="020B0604020202020204" pitchFamily="34" charset="0"/>
              </a:rPr>
              <a:t>NoiseLevel</a:t>
            </a:r>
            <a:r>
              <a:rPr lang="en-US" altLang="en-US" sz="900" dirty="0">
                <a:latin typeface="Arial" panose="020B0604020202020204" pitchFamily="34" charset="0"/>
              </a:rPr>
              <a:t>": "low",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"Value": 0.11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"</a:t>
            </a:r>
            <a:r>
              <a:rPr lang="en-US" altLang="en-US" sz="900" dirty="0" err="1">
                <a:latin typeface="Arial" panose="020B0604020202020204" pitchFamily="34" charset="0"/>
              </a:rPr>
              <a:t>FaceLandmarks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PupilLeft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504.4,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202.8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PupilRight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607.7,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175.9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NoseTip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598.5,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250.9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MouthLeft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527.7,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298.9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MouthRight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626.4,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271.5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EyebrowLeftOuter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452.3,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191.0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EyebrowLeftInner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531.4,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180.2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EyeLeftOuter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487.6,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207.9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EyeLeftTop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506.7,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196.6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EyeLeftBottom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506.8,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212.9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EyeLeftInner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526.5,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204.3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EyebrowRightInner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583.7,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167.6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EyebrowRightOuter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635.8,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141.4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EyeRightInner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592.0,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185.0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EyeRightTop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607.3,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170.1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EyeRightBottom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612.2,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183.4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EyeRightOuter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626.6,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171.7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NoseRootLeft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549.7,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201.0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NoseRootRight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581.7,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192.9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NoseLeftAlarTop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557.5,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241.1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NoseRightAlarTop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603.7,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228.5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NoseLeftAlarOutTip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549.4,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261.8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NoseRightAlarOutTip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616.7,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241.7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UpperLipTop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593.2,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283.5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UpperLipBottom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594.1,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291.6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UnderLipTop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595.6,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307.0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"</a:t>
            </a:r>
            <a:r>
              <a:rPr lang="en-US" altLang="en-US" sz="900" dirty="0" err="1">
                <a:latin typeface="Arial" panose="020B0604020202020204" pitchFamily="34" charset="0"/>
              </a:rPr>
              <a:t>UnderLipBottom</a:t>
            </a:r>
            <a:r>
              <a:rPr lang="en-US" altLang="en-US" sz="900" dirty="0"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"X": 598.0,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  "Y": 320.7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  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37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Rest Code Face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52" y="1414020"/>
            <a:ext cx="7565698" cy="49336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6068" y="1414020"/>
            <a:ext cx="103502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479138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Rest Code Face Detection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6068" y="1414020"/>
            <a:ext cx="103502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/>
              <a:t>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92" y="1770540"/>
            <a:ext cx="9494488" cy="37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133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Twitter Makeup Buster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2589" y="1335206"/>
            <a:ext cx="581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https://twitter.com/makeupbuster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4" y="2004456"/>
            <a:ext cx="3441089" cy="4131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2597" y="2794520"/>
            <a:ext cx="64924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dirty="0">
                <a:latin typeface="HelveticaNeueLT Pro 55 Roman" panose="020B0804020202020204" pitchFamily="34" charset="0"/>
              </a:rPr>
              <a:t>#</a:t>
            </a:r>
            <a:r>
              <a:rPr lang="en-GB" sz="8800" dirty="0" err="1">
                <a:latin typeface="HelveticaNeueLT Pro 55 Roman" panose="020B0804020202020204" pitchFamily="34" charset="0"/>
              </a:rPr>
              <a:t>nomakeup</a:t>
            </a:r>
            <a:endParaRPr lang="en-GB" sz="8800" dirty="0">
              <a:latin typeface="HelveticaNeueLT Pro 55 Roman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781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2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B4009E"/>
      </a:accent3>
      <a:accent4>
        <a:srgbClr val="0078D7"/>
      </a:accent4>
      <a:accent5>
        <a:srgbClr val="107C10"/>
      </a:accent5>
      <a:accent6>
        <a:srgbClr val="D83B01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Purple_2016_4.potx" id="{F230D9BC-2807-4FF4-A52E-87669ED1A81F}" vid="{D4EDA164-A9DF-4FD6-84AA-6D2E5BC12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T - Dark Purple on white 2">
    <a:dk1>
      <a:srgbClr val="505050"/>
    </a:dk1>
    <a:lt1>
      <a:srgbClr val="FFFFFF"/>
    </a:lt1>
    <a:dk2>
      <a:srgbClr val="32145A"/>
    </a:dk2>
    <a:lt2>
      <a:srgbClr val="E7DCF4"/>
    </a:lt2>
    <a:accent1>
      <a:srgbClr val="32145A"/>
    </a:accent1>
    <a:accent2>
      <a:srgbClr val="5C2D91"/>
    </a:accent2>
    <a:accent3>
      <a:srgbClr val="B4009E"/>
    </a:accent3>
    <a:accent4>
      <a:srgbClr val="0078D7"/>
    </a:accent4>
    <a:accent5>
      <a:srgbClr val="107C10"/>
    </a:accent5>
    <a:accent6>
      <a:srgbClr val="D83B01"/>
    </a:accent6>
    <a:hlink>
      <a:srgbClr val="5C2D91"/>
    </a:hlink>
    <a:folHlink>
      <a:srgbClr val="5C2D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1083</Words>
  <Application>Microsoft Office PowerPoint</Application>
  <PresentationFormat>Widescreen</PresentationFormat>
  <Paragraphs>229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HelveticaNeueLT Pro 55 Roman</vt:lpstr>
      <vt:lpstr>Segoe UI</vt:lpstr>
      <vt:lpstr>Segoe UI Light</vt:lpstr>
      <vt:lpstr>Wingdings</vt:lpstr>
      <vt:lpstr>WHITE TEMPLATE</vt:lpstr>
      <vt:lpstr>Quickly Hacking AI on Azure with Cognitive  AI Hackathon Workshop</vt:lpstr>
      <vt:lpstr>What do we have to help you quickly build AI easy ? </vt:lpstr>
      <vt:lpstr>Different levels for AI </vt:lpstr>
      <vt:lpstr>Cognitive Services </vt:lpstr>
      <vt:lpstr>Using Cognitive Services</vt:lpstr>
      <vt:lpstr>Face Api</vt:lpstr>
      <vt:lpstr>Rest Code Face Detection</vt:lpstr>
      <vt:lpstr>Rest Code Face Detection</vt:lpstr>
      <vt:lpstr>Twitter Makeup Buster</vt:lpstr>
      <vt:lpstr>Using Logic Apps</vt:lpstr>
      <vt:lpstr>Show me the CODE!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101 - Developing and deploying on Azure  AI Hackathon *Exclusive* Workshop</dc:title>
  <dc:creator>William Eastbury</dc:creator>
  <cp:lastModifiedBy>Gabriel Nepomuceno</cp:lastModifiedBy>
  <cp:revision>44</cp:revision>
  <dcterms:created xsi:type="dcterms:W3CDTF">2017-06-22T11:42:33Z</dcterms:created>
  <dcterms:modified xsi:type="dcterms:W3CDTF">2017-06-23T13:58:53Z</dcterms:modified>
</cp:coreProperties>
</file>