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9" r:id="rId9"/>
    <p:sldId id="263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1" autoAdjust="0"/>
    <p:restoredTop sz="94660"/>
  </p:normalViewPr>
  <p:slideViewPr>
    <p:cSldViewPr snapToGrid="0">
      <p:cViewPr>
        <p:scale>
          <a:sx n="120" d="100"/>
          <a:sy n="120" d="100"/>
        </p:scale>
        <p:origin x="15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DCB6-4D47-9588-40EB10FCEAB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DCB6-4D47-9588-40EB10FCEAB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DCB6-4D47-9588-40EB10FCEAB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DCB6-4D47-9588-40EB10FCEA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B6-4D47-9588-40EB10FCEAB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19-4AE1-8D55-7A8D41339D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19-4AE1-8D55-7A8D41339D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19-4AE1-8D55-7A8D41339D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1226120"/>
        <c:axId val="-2071222888"/>
      </c:lineChart>
      <c:catAx>
        <c:axId val="-2071226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222888"/>
        <c:crosses val="autoZero"/>
        <c:auto val="1"/>
        <c:lblAlgn val="ctr"/>
        <c:lblOffset val="100"/>
        <c:noMultiLvlLbl val="0"/>
      </c:catAx>
      <c:valAx>
        <c:axId val="-2071222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22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4-457E-B590-A53A9D7788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4-457E-B590-A53A9D7788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4-457E-B590-A53A9D778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1172808"/>
        <c:axId val="-2071169576"/>
      </c:lineChart>
      <c:catAx>
        <c:axId val="-20711728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169576"/>
        <c:crosses val="autoZero"/>
        <c:auto val="1"/>
        <c:lblAlgn val="ctr"/>
        <c:lblOffset val="100"/>
        <c:noMultiLvlLbl val="0"/>
      </c:catAx>
      <c:valAx>
        <c:axId val="-207116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172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0F-40DA-A426-3F586F4448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0F-40DA-A426-3F586F4448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0F-40DA-A426-3F586F444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1130888"/>
        <c:axId val="-2071127576"/>
      </c:lineChart>
      <c:catAx>
        <c:axId val="-2071130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127576"/>
        <c:crosses val="autoZero"/>
        <c:auto val="1"/>
        <c:lblAlgn val="ctr"/>
        <c:lblOffset val="100"/>
        <c:noMultiLvlLbl val="0"/>
      </c:catAx>
      <c:valAx>
        <c:axId val="-207112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130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C6-4541-90F0-21FDCC497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C6-4541-90F0-21FDCC497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C6-4541-90F0-21FDCC497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1086120"/>
        <c:axId val="-2071082808"/>
      </c:lineChart>
      <c:catAx>
        <c:axId val="-2071086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082808"/>
        <c:crosses val="autoZero"/>
        <c:auto val="1"/>
        <c:lblAlgn val="ctr"/>
        <c:lblOffset val="100"/>
        <c:noMultiLvlLbl val="0"/>
      </c:catAx>
      <c:valAx>
        <c:axId val="-207108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08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DCB6-4D47-9588-40EB10FCEAB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DCB6-4D47-9588-40EB10FCEAB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DCB6-4D47-9588-40EB10FCEAB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DCB6-4D47-9588-40EB10FCEA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B6-4D47-9588-40EB10FCEAB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5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764" y="1859643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Value Proposition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6227" y="3987410"/>
            <a:ext cx="1320031" cy="4341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</a:p>
        </p:txBody>
      </p:sp>
      <p:sp>
        <p:nvSpPr>
          <p:cNvPr id="4" name="Oval 3"/>
          <p:cNvSpPr/>
          <p:nvPr/>
        </p:nvSpPr>
        <p:spPr>
          <a:xfrm>
            <a:off x="5351340" y="3987410"/>
            <a:ext cx="300790" cy="3007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779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4066" y="1610496"/>
            <a:ext cx="2075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COMPETITOR ONE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85" y="1610496"/>
            <a:ext cx="2075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COMPETITOR TWO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7148" y="1614614"/>
            <a:ext cx="2075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COMPETITOR THREE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159715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468" y="1833468"/>
            <a:ext cx="3553948" cy="34893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8125278" y="1833468"/>
          <a:ext cx="3655632" cy="3489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925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Problem right here</a:t>
            </a:r>
          </a:p>
        </p:txBody>
      </p:sp>
    </p:spTree>
    <p:extLst>
      <p:ext uri="{BB962C8B-B14F-4D97-AF65-F5344CB8AC3E}">
        <p14:creationId xmlns:p14="http://schemas.microsoft.com/office/powerpoint/2010/main" val="37498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468" y="1833468"/>
            <a:ext cx="3553948" cy="34893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80225683"/>
              </p:ext>
            </p:extLst>
          </p:nvPr>
        </p:nvGraphicFramePr>
        <p:xfrm>
          <a:off x="8125278" y="1833468"/>
          <a:ext cx="3655632" cy="3489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24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5" y="1775102"/>
            <a:ext cx="1825301" cy="1825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79" y="1775102"/>
            <a:ext cx="1825301" cy="1825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13" y="1775102"/>
            <a:ext cx="1825301" cy="1825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8272" y="3886048"/>
            <a:ext cx="245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ipsum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pirmus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faucibus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luctus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lorem ipsum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1806" y="3883035"/>
            <a:ext cx="245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ipsum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pirmus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faucibus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luctus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lorem ipsum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06251" y="3883035"/>
            <a:ext cx="245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ipsum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pirmus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faucibus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luctus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lorem ipsum</a:t>
            </a:r>
          </a:p>
        </p:txBody>
      </p:sp>
    </p:spTree>
    <p:extLst>
      <p:ext uri="{BB962C8B-B14F-4D97-AF65-F5344CB8AC3E}">
        <p14:creationId xmlns:p14="http://schemas.microsoft.com/office/powerpoint/2010/main" val="85458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4066" y="1610496"/>
            <a:ext cx="20757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ONE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85" y="1610496"/>
            <a:ext cx="20757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TWO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7148" y="1614614"/>
            <a:ext cx="20757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THREE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341083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5336" y="1715252"/>
            <a:ext cx="525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 goal your company has achieved.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0990" y="1869140"/>
            <a:ext cx="86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</a:p>
        </p:txBody>
      </p:sp>
      <p:sp>
        <p:nvSpPr>
          <p:cNvPr id="6" name="Oval 5"/>
          <p:cNvSpPr/>
          <p:nvPr/>
        </p:nvSpPr>
        <p:spPr>
          <a:xfrm>
            <a:off x="5938905" y="1930922"/>
            <a:ext cx="276546" cy="2765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5336" y="2658660"/>
            <a:ext cx="525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 goal your company has achieved.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0990" y="2812548"/>
            <a:ext cx="86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</a:p>
        </p:txBody>
      </p:sp>
      <p:sp>
        <p:nvSpPr>
          <p:cNvPr id="9" name="Oval 8"/>
          <p:cNvSpPr/>
          <p:nvPr/>
        </p:nvSpPr>
        <p:spPr>
          <a:xfrm>
            <a:off x="5938905" y="2874330"/>
            <a:ext cx="276546" cy="2765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5336" y="3602068"/>
            <a:ext cx="525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 goal your company has achieved.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0990" y="3755956"/>
            <a:ext cx="86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5336" y="4545476"/>
            <a:ext cx="525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 significant goal your company has not achieved.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0990" y="4699364"/>
            <a:ext cx="86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54319" y="2173260"/>
            <a:ext cx="48746" cy="1704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38905" y="4761146"/>
            <a:ext cx="276546" cy="2765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57346" y="4036474"/>
            <a:ext cx="45719" cy="81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5938905" y="3817738"/>
            <a:ext cx="276546" cy="2765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&amp; Traction</a:t>
            </a:r>
          </a:p>
        </p:txBody>
      </p:sp>
    </p:spTree>
    <p:extLst>
      <p:ext uri="{BB962C8B-B14F-4D97-AF65-F5344CB8AC3E}">
        <p14:creationId xmlns:p14="http://schemas.microsoft.com/office/powerpoint/2010/main" val="392770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and Sales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50296" y="1895782"/>
            <a:ext cx="6846073" cy="2565232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97755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8272" y="3886048"/>
            <a:ext cx="245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1806" y="3883035"/>
            <a:ext cx="245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06251" y="3883035"/>
            <a:ext cx="245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/>
        </p:blipFill>
        <p:spPr>
          <a:xfrm>
            <a:off x="9778910" y="1775102"/>
            <a:ext cx="1825303" cy="182530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r="9676"/>
          <a:stretch/>
        </p:blipFill>
        <p:spPr>
          <a:xfrm>
            <a:off x="7366378" y="1775102"/>
            <a:ext cx="1825302" cy="182530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/>
        </p:blipFill>
        <p:spPr>
          <a:xfrm>
            <a:off x="4952844" y="1775102"/>
            <a:ext cx="1825302" cy="182530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821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27965050"/>
              </p:ext>
            </p:extLst>
          </p:nvPr>
        </p:nvGraphicFramePr>
        <p:xfrm>
          <a:off x="4751965" y="930442"/>
          <a:ext cx="3348375" cy="240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59552259"/>
              </p:ext>
            </p:extLst>
          </p:nvPr>
        </p:nvGraphicFramePr>
        <p:xfrm>
          <a:off x="8395701" y="930442"/>
          <a:ext cx="3348375" cy="240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93175108"/>
              </p:ext>
            </p:extLst>
          </p:nvPr>
        </p:nvGraphicFramePr>
        <p:xfrm>
          <a:off x="4751965" y="3601941"/>
          <a:ext cx="3348375" cy="240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195599476"/>
              </p:ext>
            </p:extLst>
          </p:nvPr>
        </p:nvGraphicFramePr>
        <p:xfrm>
          <a:off x="8395701" y="3601940"/>
          <a:ext cx="3348375" cy="240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</p:spTree>
    <p:extLst>
      <p:ext uri="{BB962C8B-B14F-4D97-AF65-F5344CB8AC3E}">
        <p14:creationId xmlns:p14="http://schemas.microsoft.com/office/powerpoint/2010/main" val="9836199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80</TotalTime>
  <Words>396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Value Proposition</vt:lpstr>
      <vt:lpstr>What’s the Problem?</vt:lpstr>
      <vt:lpstr>The Market</vt:lpstr>
      <vt:lpstr>Our Solution</vt:lpstr>
      <vt:lpstr>Business Model</vt:lpstr>
      <vt:lpstr>Roadmap &amp; Traction</vt:lpstr>
      <vt:lpstr>Marketing and Sales</vt:lpstr>
      <vt:lpstr>The Team</vt:lpstr>
      <vt:lpstr>Financials</vt:lpstr>
      <vt:lpstr>Competitors</vt:lpstr>
      <vt:lpstr>Use of Funds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Proposition</dc:title>
  <dc:creator>Luke McCready</dc:creator>
  <cp:lastModifiedBy>Luke McCready</cp:lastModifiedBy>
  <cp:revision>11</cp:revision>
  <dcterms:created xsi:type="dcterms:W3CDTF">2017-06-22T16:04:09Z</dcterms:created>
  <dcterms:modified xsi:type="dcterms:W3CDTF">2017-06-30T21:19:04Z</dcterms:modified>
</cp:coreProperties>
</file>