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1" r:id="rId13"/>
    <p:sldId id="266" r:id="rId14"/>
    <p:sldId id="267" r:id="rId15"/>
    <p:sldId id="268" r:id="rId16"/>
    <p:sldId id="269" r:id="rId17"/>
    <p:sldId id="270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1"/>
  </p:normalViewPr>
  <p:slideViewPr>
    <p:cSldViewPr snapToGrid="0" snapToObjects="1">
      <p:cViewPr varScale="1">
        <p:scale>
          <a:sx n="95" d="100"/>
          <a:sy n="95" d="100"/>
        </p:scale>
        <p:origin x="2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9C69-9D84-C84D-9AEC-ABFB6EFAA3DD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8409-2A3F-B644-B371-2BF69344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7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9C69-9D84-C84D-9AEC-ABFB6EFAA3DD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8409-2A3F-B644-B371-2BF69344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7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9C69-9D84-C84D-9AEC-ABFB6EFAA3DD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8409-2A3F-B644-B371-2BF69344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2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9C69-9D84-C84D-9AEC-ABFB6EFAA3DD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8409-2A3F-B644-B371-2BF69344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3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9C69-9D84-C84D-9AEC-ABFB6EFAA3DD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8409-2A3F-B644-B371-2BF69344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6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9C69-9D84-C84D-9AEC-ABFB6EFAA3DD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8409-2A3F-B644-B371-2BF69344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0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9C69-9D84-C84D-9AEC-ABFB6EFAA3DD}" type="datetimeFigureOut">
              <a:rPr lang="en-US" smtClean="0"/>
              <a:t>11/9/17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8409-2A3F-B644-B371-2BF69344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6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9C69-9D84-C84D-9AEC-ABFB6EFAA3DD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8409-2A3F-B644-B371-2BF69344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5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9C69-9D84-C84D-9AEC-ABFB6EFAA3DD}" type="datetimeFigureOut">
              <a:rPr lang="en-US" smtClean="0"/>
              <a:t>11/9/17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8409-2A3F-B644-B371-2BF69344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0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9C69-9D84-C84D-9AEC-ABFB6EFAA3DD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8409-2A3F-B644-B371-2BF69344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2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9C69-9D84-C84D-9AEC-ABFB6EFAA3DD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8409-2A3F-B644-B371-2BF69344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7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B9C69-9D84-C84D-9AEC-ABFB6EFAA3DD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D8409-2A3F-B644-B371-2BF69344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3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18882" y="28259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/>
              <a:t>Scrolling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05079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6894" y="736271"/>
            <a:ext cx="10664041" cy="5593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0886" y="1252270"/>
            <a:ext cx="3240000" cy="324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" name="Right Triangle 7"/>
          <p:cNvSpPr/>
          <p:nvPr/>
        </p:nvSpPr>
        <p:spPr>
          <a:xfrm rot="8100000">
            <a:off x="6138899" y="5802995"/>
            <a:ext cx="1080000" cy="1080000"/>
          </a:xfrm>
          <a:prstGeom prst="rt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04878" y="1258147"/>
            <a:ext cx="324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6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6894" y="736271"/>
            <a:ext cx="10664041" cy="5593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7439" y="848858"/>
            <a:ext cx="3240000" cy="324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88914" y="848858"/>
            <a:ext cx="324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64924" y="848858"/>
            <a:ext cx="3240000" cy="324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12448" y="5625434"/>
            <a:ext cx="479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2017 </a:t>
            </a:r>
            <a:r>
              <a:rPr lang="en-US" sz="1600" smtClean="0"/>
              <a:t>Briggs Stanton Consulting</a:t>
            </a:r>
            <a:r>
              <a:rPr lang="en-US" sz="1600" dirty="0" smtClean="0"/>
              <a:t>, LLC. All Rights Reserved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888703" y="4890542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Contact•Us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37505" y="4890542"/>
            <a:ext cx="89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Careers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57583" y="4890542"/>
            <a:ext cx="110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About•Us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6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882" y="2825936"/>
            <a:ext cx="10515600" cy="1325563"/>
          </a:xfrm>
        </p:spPr>
        <p:txBody>
          <a:bodyPr/>
          <a:lstStyle/>
          <a:p>
            <a:r>
              <a:rPr lang="en-US" dirty="0" smtClean="0"/>
              <a:t>Clicking on an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74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3992" y="736270"/>
            <a:ext cx="3240000" cy="883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75467" y="736270"/>
            <a:ext cx="3240000" cy="8837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51477" y="736270"/>
            <a:ext cx="3240000" cy="883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6894" y="736271"/>
            <a:ext cx="10664041" cy="5593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3992" y="1858110"/>
            <a:ext cx="3240000" cy="324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3992" y="5336220"/>
            <a:ext cx="3240000" cy="993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75467" y="5336220"/>
            <a:ext cx="3240000" cy="993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51477" y="5336220"/>
            <a:ext cx="3240000" cy="993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75467" y="1858110"/>
            <a:ext cx="324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51477" y="1858110"/>
            <a:ext cx="3240000" cy="324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61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3992" y="736270"/>
            <a:ext cx="3240000" cy="883729"/>
          </a:xfrm>
          <a:prstGeom prst="rect">
            <a:avLst/>
          </a:prstGeom>
          <a:noFill/>
          <a:ln>
            <a:solidFill>
              <a:schemeClr val="tx1">
                <a:alpha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75467" y="736270"/>
            <a:ext cx="3240000" cy="88373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solidFill>
              <a:schemeClr val="tx1">
                <a:alpha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51477" y="736270"/>
            <a:ext cx="3240000" cy="883730"/>
          </a:xfrm>
          <a:prstGeom prst="rect">
            <a:avLst/>
          </a:prstGeom>
          <a:noFill/>
          <a:ln>
            <a:solidFill>
              <a:schemeClr val="tx1">
                <a:alpha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6894" y="736271"/>
            <a:ext cx="10664041" cy="5593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3992" y="1858110"/>
            <a:ext cx="3240000" cy="3240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3992" y="5336220"/>
            <a:ext cx="3240000" cy="993329"/>
          </a:xfrm>
          <a:prstGeom prst="rect">
            <a:avLst/>
          </a:prstGeom>
          <a:noFill/>
          <a:ln>
            <a:solidFill>
              <a:schemeClr val="tx1">
                <a:alpha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75467" y="5336220"/>
            <a:ext cx="3240000" cy="993329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solidFill>
              <a:schemeClr val="tx1">
                <a:alpha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51477" y="5336220"/>
            <a:ext cx="3240000" cy="993329"/>
          </a:xfrm>
          <a:prstGeom prst="rect">
            <a:avLst/>
          </a:prstGeom>
          <a:noFill/>
          <a:ln>
            <a:solidFill>
              <a:schemeClr val="tx1">
                <a:alpha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51477" y="1858110"/>
            <a:ext cx="3240000" cy="3240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52735" y="1678110"/>
            <a:ext cx="4680000" cy="36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13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3992" y="736270"/>
            <a:ext cx="3240000" cy="883729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75467" y="736270"/>
            <a:ext cx="3240000" cy="88373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51477" y="736270"/>
            <a:ext cx="3240000" cy="883730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6894" y="736271"/>
            <a:ext cx="10664041" cy="5593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3992" y="1858110"/>
            <a:ext cx="3240000" cy="3240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3992" y="5336220"/>
            <a:ext cx="3240000" cy="993329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75467" y="5336220"/>
            <a:ext cx="3240000" cy="99332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51477" y="5336220"/>
            <a:ext cx="3240000" cy="993329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851477" y="1858110"/>
            <a:ext cx="3240000" cy="3240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948914" y="1318110"/>
            <a:ext cx="612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02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3992" y="736270"/>
            <a:ext cx="3240000" cy="883729"/>
          </a:xfrm>
          <a:prstGeom prst="rect">
            <a:avLst/>
          </a:prstGeom>
          <a:noFill/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75467" y="736270"/>
            <a:ext cx="3240000" cy="88373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51477" y="736270"/>
            <a:ext cx="3240000" cy="883730"/>
          </a:xfrm>
          <a:prstGeom prst="rect">
            <a:avLst/>
          </a:prstGeom>
          <a:noFill/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6894" y="736271"/>
            <a:ext cx="10664041" cy="5593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3992" y="1858110"/>
            <a:ext cx="3240000" cy="324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3992" y="5336220"/>
            <a:ext cx="3240000" cy="993329"/>
          </a:xfrm>
          <a:prstGeom prst="rect">
            <a:avLst/>
          </a:prstGeom>
          <a:noFill/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75467" y="5336220"/>
            <a:ext cx="3240000" cy="993329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51477" y="5336220"/>
            <a:ext cx="3240000" cy="993329"/>
          </a:xfrm>
          <a:prstGeom prst="rect">
            <a:avLst/>
          </a:prstGeom>
          <a:noFill/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851477" y="1858110"/>
            <a:ext cx="3240000" cy="324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28914" y="1012910"/>
            <a:ext cx="7560000" cy="50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7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3992" y="736270"/>
            <a:ext cx="3240000" cy="883730"/>
          </a:xfrm>
          <a:prstGeom prst="rect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75467" y="736270"/>
            <a:ext cx="3240000" cy="88373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51477" y="736270"/>
            <a:ext cx="3240000" cy="883729"/>
          </a:xfrm>
          <a:prstGeom prst="rect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6894" y="736271"/>
            <a:ext cx="10664041" cy="5593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3992" y="1858110"/>
            <a:ext cx="3240000" cy="3240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95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93992" y="5336220"/>
            <a:ext cx="3240000" cy="993329"/>
          </a:xfrm>
          <a:prstGeom prst="rect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75467" y="5336220"/>
            <a:ext cx="3240000" cy="99332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51477" y="5336220"/>
            <a:ext cx="3240000" cy="993329"/>
          </a:xfrm>
          <a:prstGeom prst="rect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851477" y="1858110"/>
            <a:ext cx="3240000" cy="3240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88914" y="832910"/>
            <a:ext cx="8640000" cy="54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56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436" y="2825937"/>
            <a:ext cx="10515600" cy="1325563"/>
          </a:xfrm>
        </p:spPr>
        <p:txBody>
          <a:bodyPr/>
          <a:lstStyle/>
          <a:p>
            <a:r>
              <a:rPr lang="en-US" dirty="0" smtClean="0"/>
              <a:t>Portfolio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70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6894" y="736271"/>
            <a:ext cx="10664041" cy="5593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87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 rot="18305170">
            <a:off x="5484078" y="4368897"/>
            <a:ext cx="1080000" cy="1080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858808">
            <a:off x="4866969" y="4687984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6456258">
            <a:off x="4539118" y="5182130"/>
            <a:ext cx="1080000" cy="1080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18305170">
            <a:off x="5692357" y="4965914"/>
            <a:ext cx="1080000" cy="1080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04802" y="3048040"/>
            <a:ext cx="75823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pple Braille" charset="0"/>
                <a:ea typeface="Apple Braille" charset="0"/>
                <a:cs typeface="Apple Braille" charset="0"/>
              </a:rPr>
              <a:t>LET US HELP YOU PUT THE PIECES TOGETHER</a:t>
            </a:r>
            <a:endParaRPr lang="en-US" sz="3000" dirty="0">
              <a:latin typeface="Apple Braille" charset="0"/>
              <a:ea typeface="Apple Braille" charset="0"/>
              <a:cs typeface="Apple Braill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6894" y="736271"/>
            <a:ext cx="10664041" cy="5593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Snip Single Corner Rectangle 8"/>
          <p:cNvSpPr/>
          <p:nvPr/>
        </p:nvSpPr>
        <p:spPr>
          <a:xfrm rot="8096149">
            <a:off x="5098803" y="5421158"/>
            <a:ext cx="1080000" cy="1080000"/>
          </a:xfrm>
          <a:prstGeom prst="snip1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8760000">
            <a:off x="4153976" y="5982994"/>
            <a:ext cx="1080000" cy="720000"/>
          </a:xfrm>
          <a:prstGeom prst="rt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9713797">
            <a:off x="6434735" y="4890997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8100000">
            <a:off x="6138899" y="5802995"/>
            <a:ext cx="1080000" cy="1080000"/>
          </a:xfrm>
          <a:prstGeom prst="rt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/>
          <p:cNvSpPr/>
          <p:nvPr/>
        </p:nvSpPr>
        <p:spPr>
          <a:xfrm rot="8100000">
            <a:off x="7036663" y="5873209"/>
            <a:ext cx="900000" cy="900000"/>
          </a:xfrm>
          <a:prstGeom prst="rt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0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6894" y="736271"/>
            <a:ext cx="10664041" cy="5593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5416" y="821110"/>
            <a:ext cx="41669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err="1" smtClean="0"/>
              <a:t>Briggs•Stanton</a:t>
            </a:r>
            <a:endParaRPr lang="en-US" sz="5000" dirty="0"/>
          </a:p>
        </p:txBody>
      </p:sp>
      <p:sp>
        <p:nvSpPr>
          <p:cNvPr id="7" name="TextBox 6"/>
          <p:cNvSpPr txBox="1"/>
          <p:nvPr/>
        </p:nvSpPr>
        <p:spPr>
          <a:xfrm>
            <a:off x="3984173" y="511757"/>
            <a:ext cx="1760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PORTFOLIO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077195" y="511757"/>
            <a:ext cx="1920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CONTACT•US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 rot="858808">
            <a:off x="4866969" y="4687984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456258">
            <a:off x="4539118" y="5182130"/>
            <a:ext cx="1080000" cy="1080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8305170">
            <a:off x="5692357" y="4965914"/>
            <a:ext cx="1080000" cy="1080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ingle Corner Rectangle 19"/>
          <p:cNvSpPr/>
          <p:nvPr/>
        </p:nvSpPr>
        <p:spPr>
          <a:xfrm rot="8096149">
            <a:off x="5098803" y="5421158"/>
            <a:ext cx="1080000" cy="1080000"/>
          </a:xfrm>
          <a:prstGeom prst="snip1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/>
          <p:cNvSpPr/>
          <p:nvPr/>
        </p:nvSpPr>
        <p:spPr>
          <a:xfrm rot="8760000">
            <a:off x="4153976" y="5982994"/>
            <a:ext cx="1080000" cy="720000"/>
          </a:xfrm>
          <a:prstGeom prst="rt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9713797">
            <a:off x="6434735" y="4890997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/>
          <p:cNvSpPr/>
          <p:nvPr/>
        </p:nvSpPr>
        <p:spPr>
          <a:xfrm rot="8100000">
            <a:off x="6138899" y="5802995"/>
            <a:ext cx="1080000" cy="1080000"/>
          </a:xfrm>
          <a:prstGeom prst="rt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/>
          <p:cNvSpPr/>
          <p:nvPr/>
        </p:nvSpPr>
        <p:spPr>
          <a:xfrm rot="8100000">
            <a:off x="7036663" y="5873209"/>
            <a:ext cx="900000" cy="900000"/>
          </a:xfrm>
          <a:prstGeom prst="rt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08031" y="1858110"/>
            <a:ext cx="3240000" cy="3240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6894" y="736271"/>
            <a:ext cx="10664041" cy="5593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69579" y="178026"/>
            <a:ext cx="412555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err="1" smtClean="0"/>
              <a:t>Briggs•Stanton</a:t>
            </a:r>
            <a:endParaRPr lang="en-US" sz="5000" dirty="0" smtClean="0"/>
          </a:p>
          <a:p>
            <a:endParaRPr lang="en-US" sz="7200" dirty="0"/>
          </a:p>
        </p:txBody>
      </p:sp>
      <p:sp>
        <p:nvSpPr>
          <p:cNvPr id="8" name="Rectangle 7"/>
          <p:cNvSpPr/>
          <p:nvPr/>
        </p:nvSpPr>
        <p:spPr>
          <a:xfrm>
            <a:off x="920886" y="1252270"/>
            <a:ext cx="3240000" cy="3240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04878" y="1258147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16456258">
            <a:off x="4539118" y="5182130"/>
            <a:ext cx="1080000" cy="1080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8305170">
            <a:off x="5692357" y="4965914"/>
            <a:ext cx="1080000" cy="1080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Single Corner Rectangle 11"/>
          <p:cNvSpPr/>
          <p:nvPr/>
        </p:nvSpPr>
        <p:spPr>
          <a:xfrm rot="8096149">
            <a:off x="5098803" y="5421158"/>
            <a:ext cx="1080000" cy="1080000"/>
          </a:xfrm>
          <a:prstGeom prst="snip1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/>
        </p:nvSpPr>
        <p:spPr>
          <a:xfrm rot="8760000">
            <a:off x="4153976" y="5982994"/>
            <a:ext cx="1080000" cy="720000"/>
          </a:xfrm>
          <a:prstGeom prst="rt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19713797">
            <a:off x="6434735" y="4890997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/>
          <p:cNvSpPr/>
          <p:nvPr/>
        </p:nvSpPr>
        <p:spPr>
          <a:xfrm rot="8100000">
            <a:off x="6138899" y="5802995"/>
            <a:ext cx="1080000" cy="1080000"/>
          </a:xfrm>
          <a:prstGeom prst="rt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/>
          <p:cNvSpPr/>
          <p:nvPr/>
        </p:nvSpPr>
        <p:spPr>
          <a:xfrm rot="8100000">
            <a:off x="7036663" y="5873209"/>
            <a:ext cx="900000" cy="900000"/>
          </a:xfrm>
          <a:prstGeom prst="rt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18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6894" y="736271"/>
            <a:ext cx="10664041" cy="5593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7439" y="848858"/>
            <a:ext cx="3240000" cy="3240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88914" y="848858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64924" y="848858"/>
            <a:ext cx="3240000" cy="3240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6456258">
            <a:off x="4539118" y="5182130"/>
            <a:ext cx="1080000" cy="1080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Single Corner Rectangle 12"/>
          <p:cNvSpPr/>
          <p:nvPr/>
        </p:nvSpPr>
        <p:spPr>
          <a:xfrm rot="8096149">
            <a:off x="5098803" y="5421158"/>
            <a:ext cx="1080000" cy="1080000"/>
          </a:xfrm>
          <a:prstGeom prst="snip1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/>
          <p:cNvSpPr/>
          <p:nvPr/>
        </p:nvSpPr>
        <p:spPr>
          <a:xfrm rot="8760000">
            <a:off x="4153976" y="5982994"/>
            <a:ext cx="1080000" cy="720000"/>
          </a:xfrm>
          <a:prstGeom prst="rt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713797">
            <a:off x="6434735" y="4890997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/>
          <p:cNvSpPr/>
          <p:nvPr/>
        </p:nvSpPr>
        <p:spPr>
          <a:xfrm rot="8100000">
            <a:off x="6138899" y="5802995"/>
            <a:ext cx="1080000" cy="1080000"/>
          </a:xfrm>
          <a:prstGeom prst="rt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/>
          <p:cNvSpPr/>
          <p:nvPr/>
        </p:nvSpPr>
        <p:spPr>
          <a:xfrm rot="8100000">
            <a:off x="7036663" y="5873209"/>
            <a:ext cx="900000" cy="900000"/>
          </a:xfrm>
          <a:prstGeom prst="rt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2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3992" y="736270"/>
            <a:ext cx="3240000" cy="8837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75467" y="736270"/>
            <a:ext cx="3240000" cy="8837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51477" y="736270"/>
            <a:ext cx="3240000" cy="8837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76894" y="736271"/>
            <a:ext cx="10664041" cy="5593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16456258">
            <a:off x="4539118" y="5182130"/>
            <a:ext cx="1080000" cy="1080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Single Corner Rectangle 8"/>
          <p:cNvSpPr/>
          <p:nvPr/>
        </p:nvSpPr>
        <p:spPr>
          <a:xfrm rot="8096149">
            <a:off x="5098803" y="5421158"/>
            <a:ext cx="1080000" cy="1080000"/>
          </a:xfrm>
          <a:prstGeom prst="snip1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8760000">
            <a:off x="4153976" y="5982994"/>
            <a:ext cx="1080000" cy="720000"/>
          </a:xfrm>
          <a:prstGeom prst="rt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8100000">
            <a:off x="6138899" y="5802995"/>
            <a:ext cx="1080000" cy="1080000"/>
          </a:xfrm>
          <a:prstGeom prst="rt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/>
        </p:nvSpPr>
        <p:spPr>
          <a:xfrm rot="8100000">
            <a:off x="7036663" y="5873209"/>
            <a:ext cx="900000" cy="900000"/>
          </a:xfrm>
          <a:prstGeom prst="rt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93992" y="1858110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7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6894" y="736271"/>
            <a:ext cx="10664041" cy="5593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0886" y="1252270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Single Corner Rectangle 7"/>
          <p:cNvSpPr/>
          <p:nvPr/>
        </p:nvSpPr>
        <p:spPr>
          <a:xfrm rot="8096149">
            <a:off x="5098803" y="5421158"/>
            <a:ext cx="1080000" cy="1080000"/>
          </a:xfrm>
          <a:prstGeom prst="snip1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8760000">
            <a:off x="4153976" y="5982994"/>
            <a:ext cx="1080000" cy="720000"/>
          </a:xfrm>
          <a:prstGeom prst="rt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8100000">
            <a:off x="6138899" y="5802995"/>
            <a:ext cx="1080000" cy="1080000"/>
          </a:xfrm>
          <a:prstGeom prst="rt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8100000">
            <a:off x="7036663" y="5873209"/>
            <a:ext cx="900000" cy="900000"/>
          </a:xfrm>
          <a:prstGeom prst="rt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04878" y="1258147"/>
            <a:ext cx="3240000" cy="324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95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6894" y="736271"/>
            <a:ext cx="10664041" cy="5593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7439" y="848858"/>
            <a:ext cx="324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88914" y="848858"/>
            <a:ext cx="3240000" cy="324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64924" y="848858"/>
            <a:ext cx="324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8760000">
            <a:off x="4153976" y="5982994"/>
            <a:ext cx="1080000" cy="720000"/>
          </a:xfrm>
          <a:prstGeom prst="rt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8100000">
            <a:off x="6138899" y="5802995"/>
            <a:ext cx="1080000" cy="1080000"/>
          </a:xfrm>
          <a:prstGeom prst="rt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/>
        </p:nvSpPr>
        <p:spPr>
          <a:xfrm rot="8100000">
            <a:off x="7036663" y="5873209"/>
            <a:ext cx="900000" cy="900000"/>
          </a:xfrm>
          <a:prstGeom prst="rt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09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3992" y="736270"/>
            <a:ext cx="3240000" cy="883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75467" y="736270"/>
            <a:ext cx="3240000" cy="8837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51477" y="736270"/>
            <a:ext cx="3240000" cy="883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6894" y="736271"/>
            <a:ext cx="10664041" cy="5593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Right Triangle 10"/>
          <p:cNvSpPr/>
          <p:nvPr/>
        </p:nvSpPr>
        <p:spPr>
          <a:xfrm rot="8100000">
            <a:off x="6138899" y="5802995"/>
            <a:ext cx="1080000" cy="1080000"/>
          </a:xfrm>
          <a:prstGeom prst="rt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8100000">
            <a:off x="7036663" y="5873209"/>
            <a:ext cx="900000" cy="900000"/>
          </a:xfrm>
          <a:prstGeom prst="rt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3992" y="1858110"/>
            <a:ext cx="3240000" cy="324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2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4597</TotalTime>
  <Words>33</Words>
  <Application>Microsoft Macintosh PowerPoint</Application>
  <PresentationFormat>Widescreen</PresentationFormat>
  <Paragraphs>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Apple Braille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Clicking on an element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Portfolio Page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Warren Pugash</dc:creator>
  <cp:lastModifiedBy>Warren Pugash</cp:lastModifiedBy>
  <cp:revision>25</cp:revision>
  <dcterms:created xsi:type="dcterms:W3CDTF">2017-11-10T01:48:08Z</dcterms:created>
  <dcterms:modified xsi:type="dcterms:W3CDTF">2017-11-13T06:25:55Z</dcterms:modified>
</cp:coreProperties>
</file>