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94660"/>
  </p:normalViewPr>
  <p:slideViewPr>
    <p:cSldViewPr snapToGrid="0">
      <p:cViewPr varScale="1">
        <p:scale>
          <a:sx n="90" d="100"/>
          <a:sy n="90" d="100"/>
        </p:scale>
        <p:origin x="77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7348-79B8-43F8-BD89-6B5F99B97EE8}" type="datetimeFigureOut">
              <a:rPr lang="en-GB" smtClean="0"/>
              <a:t>08-03-2020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A0F1-7C4F-4A9A-A479-CFD9B6C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91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7348-79B8-43F8-BD89-6B5F99B97EE8}" type="datetimeFigureOut">
              <a:rPr lang="en-GB" smtClean="0"/>
              <a:t>08-03-2020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A0F1-7C4F-4A9A-A479-CFD9B6C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51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7348-79B8-43F8-BD89-6B5F99B97EE8}" type="datetimeFigureOut">
              <a:rPr lang="en-GB" smtClean="0"/>
              <a:t>08-03-2020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A0F1-7C4F-4A9A-A479-CFD9B6C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30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7348-79B8-43F8-BD89-6B5F99B97EE8}" type="datetimeFigureOut">
              <a:rPr lang="en-GB" smtClean="0"/>
              <a:t>08-03-2020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A0F1-7C4F-4A9A-A479-CFD9B6C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4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7348-79B8-43F8-BD89-6B5F99B97EE8}" type="datetimeFigureOut">
              <a:rPr lang="en-GB" smtClean="0"/>
              <a:t>08-03-2020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A0F1-7C4F-4A9A-A479-CFD9B6C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81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7348-79B8-43F8-BD89-6B5F99B97EE8}" type="datetimeFigureOut">
              <a:rPr lang="en-GB" smtClean="0"/>
              <a:t>08-03-2020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A0F1-7C4F-4A9A-A479-CFD9B6C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7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7348-79B8-43F8-BD89-6B5F99B97EE8}" type="datetimeFigureOut">
              <a:rPr lang="en-GB" smtClean="0"/>
              <a:t>08-03-2020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A0F1-7C4F-4A9A-A479-CFD9B6C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31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7348-79B8-43F8-BD89-6B5F99B97EE8}" type="datetimeFigureOut">
              <a:rPr lang="en-GB" smtClean="0"/>
              <a:t>08-03-2020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A0F1-7C4F-4A9A-A479-CFD9B6C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56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7348-79B8-43F8-BD89-6B5F99B97EE8}" type="datetimeFigureOut">
              <a:rPr lang="en-GB" smtClean="0"/>
              <a:t>08-03-2020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A0F1-7C4F-4A9A-A479-CFD9B6C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66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7348-79B8-43F8-BD89-6B5F99B97EE8}" type="datetimeFigureOut">
              <a:rPr lang="en-GB" smtClean="0"/>
              <a:t>08-03-2020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A0F1-7C4F-4A9A-A479-CFD9B6C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6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7348-79B8-43F8-BD89-6B5F99B97EE8}" type="datetimeFigureOut">
              <a:rPr lang="en-GB" smtClean="0"/>
              <a:t>08-03-2020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A0F1-7C4F-4A9A-A479-CFD9B6C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76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B7348-79B8-43F8-BD89-6B5F99B97EE8}" type="datetimeFigureOut">
              <a:rPr lang="en-GB" smtClean="0"/>
              <a:t>08-03-2020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CA0F1-7C4F-4A9A-A479-CFD9B6C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40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646766" y="1134533"/>
            <a:ext cx="3771901" cy="3877734"/>
            <a:chOff x="1646766" y="1134533"/>
            <a:chExt cx="3771901" cy="3877734"/>
          </a:xfrm>
        </p:grpSpPr>
        <p:sp>
          <p:nvSpPr>
            <p:cNvPr id="4" name="Rounded Rectangle 3"/>
            <p:cNvSpPr/>
            <p:nvPr/>
          </p:nvSpPr>
          <p:spPr>
            <a:xfrm>
              <a:off x="1651000" y="1134533"/>
              <a:ext cx="3767667" cy="60113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Data Ingestion</a:t>
              </a:r>
              <a:endParaRPr lang="en-GB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651000" y="2226733"/>
              <a:ext cx="1684868" cy="60113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Trajectory Augmentation</a:t>
              </a:r>
              <a:endParaRPr lang="en-GB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733799" y="2226733"/>
              <a:ext cx="1684868" cy="60113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Supporting Data Mapping</a:t>
              </a:r>
              <a:endParaRPr lang="en-GB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646766" y="3318933"/>
              <a:ext cx="3767667" cy="60113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Indicator Calculation</a:t>
              </a:r>
              <a:endParaRPr lang="en-GB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646766" y="4411133"/>
              <a:ext cx="3767667" cy="60113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Results &amp; Visualisations</a:t>
              </a:r>
              <a:endParaRPr lang="en-GB" dirty="0"/>
            </a:p>
          </p:txBody>
        </p:sp>
        <p:cxnSp>
          <p:nvCxnSpPr>
            <p:cNvPr id="10" name="Straight Arrow Connector 9"/>
            <p:cNvCxnSpPr>
              <a:endCxn id="5" idx="0"/>
            </p:cNvCxnSpPr>
            <p:nvPr/>
          </p:nvCxnSpPr>
          <p:spPr>
            <a:xfrm>
              <a:off x="2493434" y="1735667"/>
              <a:ext cx="0" cy="4910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6" idx="0"/>
            </p:cNvCxnSpPr>
            <p:nvPr/>
          </p:nvCxnSpPr>
          <p:spPr>
            <a:xfrm>
              <a:off x="4576233" y="1735667"/>
              <a:ext cx="0" cy="4910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493434" y="2827867"/>
              <a:ext cx="0" cy="4910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576233" y="2827867"/>
              <a:ext cx="0" cy="4910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543299" y="3920067"/>
              <a:ext cx="0" cy="4910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221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33" y="1326459"/>
            <a:ext cx="7889124" cy="405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4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99531" y="1157126"/>
            <a:ext cx="11442693" cy="4518478"/>
            <a:chOff x="499531" y="1157126"/>
            <a:chExt cx="11442693" cy="451847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755" r="81433" b="51849"/>
            <a:stretch/>
          </p:blipFill>
          <p:spPr>
            <a:xfrm>
              <a:off x="728132" y="3827668"/>
              <a:ext cx="1464733" cy="745067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433" b="77144"/>
            <a:stretch/>
          </p:blipFill>
          <p:spPr>
            <a:xfrm>
              <a:off x="728133" y="1157126"/>
              <a:ext cx="1464733" cy="92567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755" r="81433" b="51849"/>
            <a:stretch/>
          </p:blipFill>
          <p:spPr>
            <a:xfrm>
              <a:off x="499531" y="4814878"/>
              <a:ext cx="1464733" cy="74506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276" r="81433" b="20784"/>
            <a:stretch/>
          </p:blipFill>
          <p:spPr>
            <a:xfrm>
              <a:off x="812798" y="2560311"/>
              <a:ext cx="1464733" cy="767089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660398" y="1270000"/>
              <a:ext cx="3234267" cy="3308658"/>
            </a:xfrm>
            <a:prstGeom prst="roundRect">
              <a:avLst>
                <a:gd name="adj" fmla="val 5149"/>
              </a:avLst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77531" y="1782563"/>
              <a:ext cx="1904999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i="1" dirty="0" smtClean="0"/>
                <a:t>aeronautical info</a:t>
              </a:r>
            </a:p>
            <a:p>
              <a:r>
                <a:rPr lang="en-GB" sz="1600" dirty="0" smtClean="0"/>
                <a:t>OurAirport.com</a:t>
              </a:r>
            </a:p>
            <a:p>
              <a:r>
                <a:rPr lang="en-GB" sz="1600" dirty="0" smtClean="0"/>
                <a:t>OpenAIP.net …</a:t>
              </a:r>
            </a:p>
            <a:p>
              <a:r>
                <a:rPr lang="en-GB" sz="1600" i="1" dirty="0" smtClean="0"/>
                <a:t>fleet</a:t>
              </a:r>
            </a:p>
            <a:p>
              <a:r>
                <a:rPr lang="en-GB" sz="1600" dirty="0" smtClean="0"/>
                <a:t>Airframes.org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0398" y="1975536"/>
              <a:ext cx="19049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i="1" dirty="0" smtClean="0"/>
                <a:t>trajectory data</a:t>
              </a:r>
            </a:p>
            <a:p>
              <a:r>
                <a:rPr lang="en-GB" sz="1600" dirty="0" err="1" smtClean="0"/>
                <a:t>Opensky</a:t>
              </a:r>
              <a:r>
                <a:rPr lang="en-GB" sz="1600" dirty="0" smtClean="0"/>
                <a:t> Network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0029" y="3245023"/>
              <a:ext cx="19049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i="1" dirty="0" smtClean="0"/>
                <a:t>geographical data</a:t>
              </a:r>
            </a:p>
            <a:p>
              <a:r>
                <a:rPr lang="en-GB" sz="1600" dirty="0" err="1" smtClean="0"/>
                <a:t>OpenStreetMap</a:t>
              </a:r>
              <a:endParaRPr lang="en-GB" sz="1600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72731" y="3951549"/>
              <a:ext cx="19049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i="1" dirty="0" smtClean="0"/>
                <a:t>performance data</a:t>
              </a:r>
            </a:p>
            <a:p>
              <a:r>
                <a:rPr lang="en-GB" sz="1600" dirty="0" smtClean="0"/>
                <a:t>ansperformance.eu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09798" y="4822345"/>
              <a:ext cx="1744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i="1" dirty="0" smtClean="0"/>
                <a:t>PRU</a:t>
              </a:r>
            </a:p>
            <a:p>
              <a:r>
                <a:rPr lang="en-GB" sz="1600" i="1" dirty="0" smtClean="0"/>
                <a:t>Network Manager</a:t>
              </a:r>
            </a:p>
            <a:p>
              <a:r>
                <a:rPr lang="en-GB" sz="1600" i="1" dirty="0" smtClean="0"/>
                <a:t>PRISME</a:t>
              </a:r>
              <a:endParaRPr lang="en-GB" sz="1600" dirty="0" smtClean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7" t="3505" r="86906" b="77144"/>
            <a:stretch/>
          </p:blipFill>
          <p:spPr>
            <a:xfrm>
              <a:off x="1566331" y="4735257"/>
              <a:ext cx="643467" cy="783747"/>
            </a:xfrm>
            <a:prstGeom prst="rect">
              <a:avLst/>
            </a:prstGeom>
          </p:spPr>
        </p:pic>
        <p:sp>
          <p:nvSpPr>
            <p:cNvPr id="13" name="Rounded Rectangle 12"/>
            <p:cNvSpPr/>
            <p:nvPr/>
          </p:nvSpPr>
          <p:spPr>
            <a:xfrm>
              <a:off x="643463" y="4740604"/>
              <a:ext cx="3234267" cy="935000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339160" y="1509611"/>
              <a:ext cx="2108200" cy="23180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/>
                <a:t>Data Ingestion</a:t>
              </a:r>
            </a:p>
            <a:p>
              <a:pPr algn="ctr"/>
              <a:endParaRPr lang="en-GB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b="1" dirty="0" smtClean="0"/>
                <a:t>download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b="1" dirty="0" smtClean="0"/>
                <a:t>pre-processing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b="1" dirty="0" smtClean="0"/>
                <a:t>augmentation</a:t>
              </a:r>
              <a:endParaRPr lang="en-GB" b="1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347625" y="4200201"/>
              <a:ext cx="2108200" cy="14754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/>
                <a:t>Data Validation</a:t>
              </a:r>
            </a:p>
            <a:p>
              <a:pPr algn="ctr"/>
              <a:endParaRPr lang="en-GB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b="1" dirty="0" smtClean="0"/>
                <a:t>mapping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b="1" dirty="0" smtClean="0"/>
                <a:t>comparison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891855" y="1509610"/>
              <a:ext cx="2302937" cy="2318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/>
                <a:t>Algorithm</a:t>
              </a:r>
            </a:p>
            <a:p>
              <a:pPr algn="ctr"/>
              <a:endParaRPr lang="en-GB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b="1" dirty="0" smtClean="0"/>
                <a:t>indicator specific processing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b="1" dirty="0" smtClean="0"/>
                <a:t>movement/</a:t>
              </a:r>
              <a:br>
                <a:rPr lang="en-GB" b="1" dirty="0" smtClean="0"/>
              </a:br>
              <a:r>
                <a:rPr lang="en-GB" b="1" dirty="0" smtClean="0"/>
                <a:t>event data mart</a:t>
              </a:r>
              <a:endParaRPr lang="en-GB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639287" y="1509610"/>
              <a:ext cx="2302937" cy="23180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/>
                <a:t>Results and Visualisations</a:t>
              </a:r>
            </a:p>
            <a:p>
              <a:pPr algn="ctr"/>
              <a:endParaRPr lang="en-GB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b="1" dirty="0" smtClean="0"/>
                <a:t>analytic data summaries</a:t>
              </a:r>
            </a:p>
          </p:txBody>
        </p:sp>
        <p:sp>
          <p:nvSpPr>
            <p:cNvPr id="18" name="Chevron 17"/>
            <p:cNvSpPr/>
            <p:nvPr/>
          </p:nvSpPr>
          <p:spPr>
            <a:xfrm>
              <a:off x="3801533" y="2175933"/>
              <a:ext cx="537627" cy="960847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Chevron 18"/>
            <p:cNvSpPr/>
            <p:nvPr/>
          </p:nvSpPr>
          <p:spPr>
            <a:xfrm>
              <a:off x="3809998" y="4354007"/>
              <a:ext cx="537627" cy="960847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>
              <a:off x="6413492" y="2175933"/>
              <a:ext cx="537627" cy="960847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" name="Chevron 20"/>
            <p:cNvSpPr/>
            <p:nvPr/>
          </p:nvSpPr>
          <p:spPr>
            <a:xfrm>
              <a:off x="9148226" y="2175932"/>
              <a:ext cx="537627" cy="960847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23" name="Elbow Connector 22"/>
            <p:cNvCxnSpPr>
              <a:stCxn id="15" idx="0"/>
              <a:endCxn id="14" idx="2"/>
            </p:cNvCxnSpPr>
            <p:nvPr/>
          </p:nvCxnSpPr>
          <p:spPr>
            <a:xfrm rot="16200000" flipV="1">
              <a:off x="5211227" y="4009702"/>
              <a:ext cx="372533" cy="8465"/>
            </a:xfrm>
            <a:prstGeom prst="bentConnector3">
              <a:avLst/>
            </a:prstGeom>
            <a:ln w="57150">
              <a:prstDash val="sysDash"/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15" idx="3"/>
              <a:endCxn id="17" idx="2"/>
            </p:cNvCxnSpPr>
            <p:nvPr/>
          </p:nvCxnSpPr>
          <p:spPr>
            <a:xfrm flipV="1">
              <a:off x="6455825" y="3827667"/>
              <a:ext cx="4334931" cy="1110236"/>
            </a:xfrm>
            <a:prstGeom prst="bentConnector2">
              <a:avLst/>
            </a:prstGeom>
            <a:ln w="57150">
              <a:prstDash val="sysDash"/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563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58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EUROCONTROL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KOELLE Rainer</dc:creator>
  <cp:lastModifiedBy>KOELLE Rainer</cp:lastModifiedBy>
  <cp:revision>7</cp:revision>
  <dcterms:created xsi:type="dcterms:W3CDTF">2020-03-08T16:36:11Z</dcterms:created>
  <dcterms:modified xsi:type="dcterms:W3CDTF">2020-03-08T17:28:47Z</dcterms:modified>
</cp:coreProperties>
</file>