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248025" y="368472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3725" y="332491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342" y="771787"/>
            <a:ext cx="7865378" cy="4304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3.4: Resilience concept applied to observed US air traffic developmen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65815" y="3040158"/>
            <a:ext cx="5334000" cy="3294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7105" y="662730"/>
            <a:ext cx="20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remove grey 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4.1: Timeline for United States, Europe, and Brazil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21747" y="1568741"/>
            <a:ext cx="6741253" cy="35074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3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7</cp:revision>
  <dcterms:created xsi:type="dcterms:W3CDTF">2021-06-27T14:57:21Z</dcterms:created>
  <dcterms:modified xsi:type="dcterms:W3CDTF">2021-07-22T16:05:12Z</dcterms:modified>
</cp:coreProperties>
</file>