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1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8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6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8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4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1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8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5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019300" y="781645"/>
            <a:ext cx="3209925" cy="510480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loud 1"/>
          <p:cNvSpPr/>
          <p:nvPr/>
        </p:nvSpPr>
        <p:spPr>
          <a:xfrm>
            <a:off x="302812" y="1058645"/>
            <a:ext cx="2377440" cy="16021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community-collected surveillance data</a:t>
            </a:r>
            <a:endParaRPr lang="en-GB" dirty="0"/>
          </a:p>
        </p:txBody>
      </p:sp>
      <p:sp>
        <p:nvSpPr>
          <p:cNvPr id="3" name="Can 2"/>
          <p:cNvSpPr/>
          <p:nvPr/>
        </p:nvSpPr>
        <p:spPr>
          <a:xfrm>
            <a:off x="3248025" y="1704975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n 3"/>
          <p:cNvSpPr/>
          <p:nvPr/>
        </p:nvSpPr>
        <p:spPr>
          <a:xfrm>
            <a:off x="3657600" y="2036900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48025" y="1058644"/>
            <a:ext cx="170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Opensky</a:t>
            </a:r>
            <a:r>
              <a:rPr lang="en-GB" dirty="0" smtClean="0"/>
              <a:t> Network</a:t>
            </a:r>
            <a:endParaRPr lang="en-GB" dirty="0"/>
          </a:p>
        </p:txBody>
      </p:sp>
      <p:sp>
        <p:nvSpPr>
          <p:cNvPr id="6" name="Can 5"/>
          <p:cNvSpPr/>
          <p:nvPr/>
        </p:nvSpPr>
        <p:spPr>
          <a:xfrm>
            <a:off x="3541181" y="4344472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27790" y="2364343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ourairports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12313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ource data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96025" y="41427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analytic data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496425" y="412313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eproducible results</a:t>
            </a:r>
            <a:endParaRPr lang="en-GB" dirty="0"/>
          </a:p>
        </p:txBody>
      </p:sp>
      <p:sp>
        <p:nvSpPr>
          <p:cNvPr id="11" name="Flowchart: Document 10"/>
          <p:cNvSpPr/>
          <p:nvPr/>
        </p:nvSpPr>
        <p:spPr>
          <a:xfrm>
            <a:off x="6038850" y="23607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Document 11"/>
          <p:cNvSpPr/>
          <p:nvPr/>
        </p:nvSpPr>
        <p:spPr>
          <a:xfrm>
            <a:off x="6191250" y="25131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Document 12"/>
          <p:cNvSpPr/>
          <p:nvPr/>
        </p:nvSpPr>
        <p:spPr>
          <a:xfrm>
            <a:off x="6343650" y="26655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Document 13"/>
          <p:cNvSpPr/>
          <p:nvPr/>
        </p:nvSpPr>
        <p:spPr>
          <a:xfrm>
            <a:off x="6496050" y="28179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analytic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9410700" y="11210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Document 15"/>
          <p:cNvSpPr/>
          <p:nvPr/>
        </p:nvSpPr>
        <p:spPr>
          <a:xfrm>
            <a:off x="9563100" y="12734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ocument 16"/>
          <p:cNvSpPr/>
          <p:nvPr/>
        </p:nvSpPr>
        <p:spPr>
          <a:xfrm>
            <a:off x="9715500" y="14258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Document 17"/>
          <p:cNvSpPr/>
          <p:nvPr/>
        </p:nvSpPr>
        <p:spPr>
          <a:xfrm>
            <a:off x="9867900" y="15782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performance related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lowchart: Internal Storage 18"/>
          <p:cNvSpPr/>
          <p:nvPr/>
        </p:nvSpPr>
        <p:spPr>
          <a:xfrm>
            <a:off x="9563100" y="2833505"/>
            <a:ext cx="1971675" cy="9906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Text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Flowchart: Internal Storage 19"/>
          <p:cNvSpPr/>
          <p:nvPr/>
        </p:nvSpPr>
        <p:spPr>
          <a:xfrm>
            <a:off x="9563100" y="4043180"/>
            <a:ext cx="1971675" cy="9906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Visualisation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8337" y="5252855"/>
            <a:ext cx="19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eproducible paper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8815388" y="781645"/>
            <a:ext cx="3209925" cy="510480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5391150" y="2733675"/>
            <a:ext cx="552450" cy="77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8355807" y="2733675"/>
            <a:ext cx="552450" cy="77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an 25"/>
          <p:cNvSpPr/>
          <p:nvPr/>
        </p:nvSpPr>
        <p:spPr>
          <a:xfrm>
            <a:off x="2500311" y="2710160"/>
            <a:ext cx="512515" cy="5745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Can 26"/>
          <p:cNvSpPr/>
          <p:nvPr/>
        </p:nvSpPr>
        <p:spPr>
          <a:xfrm>
            <a:off x="2773448" y="3324860"/>
            <a:ext cx="512515" cy="5745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097881" y="4985856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John Hopkins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285963" y="3310825"/>
            <a:ext cx="210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Flanders Maritime Institute</a:t>
            </a:r>
            <a:endParaRPr lang="en-GB" dirty="0"/>
          </a:p>
        </p:txBody>
      </p:sp>
      <p:sp>
        <p:nvSpPr>
          <p:cNvPr id="30" name="Cloud 29"/>
          <p:cNvSpPr/>
          <p:nvPr/>
        </p:nvSpPr>
        <p:spPr>
          <a:xfrm>
            <a:off x="122448" y="3835377"/>
            <a:ext cx="2377440" cy="16021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community-collected </a:t>
            </a:r>
            <a:r>
              <a:rPr lang="en-GB" dirty="0" smtClean="0"/>
              <a:t>COVID </a:t>
            </a:r>
            <a:r>
              <a:rPr lang="en-GB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13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anvas 61"/>
          <p:cNvGrpSpPr/>
          <p:nvPr/>
        </p:nvGrpSpPr>
        <p:grpSpPr>
          <a:xfrm>
            <a:off x="1494845" y="667910"/>
            <a:ext cx="7736619" cy="4444779"/>
            <a:chOff x="0" y="0"/>
            <a:chExt cx="5486400" cy="259969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86400" cy="2599690"/>
            </a:xfrm>
            <a:prstGeom prst="rect">
              <a:avLst/>
            </a:prstGeom>
            <a:ln>
              <a:noFill/>
            </a:ln>
          </p:spPr>
        </p:sp>
        <p:cxnSp>
          <p:nvCxnSpPr>
            <p:cNvPr id="7" name="Straight Arrow Connector 6"/>
            <p:cNvCxnSpPr/>
            <p:nvPr/>
          </p:nvCxnSpPr>
          <p:spPr>
            <a:xfrm flipV="1">
              <a:off x="342900" y="2184400"/>
              <a:ext cx="4876800" cy="2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28650" y="228600"/>
              <a:ext cx="19050" cy="201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4"/>
            <p:cNvSpPr txBox="1"/>
            <p:nvPr/>
          </p:nvSpPr>
          <p:spPr>
            <a:xfrm>
              <a:off x="0" y="12694"/>
              <a:ext cx="641350" cy="380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service level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65"/>
            <p:cNvSpPr txBox="1"/>
            <p:nvPr/>
          </p:nvSpPr>
          <p:spPr>
            <a:xfrm>
              <a:off x="0" y="393700"/>
              <a:ext cx="641350" cy="2476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100%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08000" y="5334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1650" y="9271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68"/>
            <p:cNvSpPr txBox="1"/>
            <p:nvPr/>
          </p:nvSpPr>
          <p:spPr>
            <a:xfrm>
              <a:off x="0" y="736600"/>
              <a:ext cx="641350" cy="3873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disruption threshold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5000" y="635000"/>
              <a:ext cx="1117600" cy="298450"/>
            </a:xfrm>
            <a:custGeom>
              <a:avLst/>
              <a:gdLst>
                <a:gd name="connsiteX0" fmla="*/ 0 w 1117600"/>
                <a:gd name="connsiteY0" fmla="*/ 114300 h 298450"/>
                <a:gd name="connsiteX1" fmla="*/ 31750 w 1117600"/>
                <a:gd name="connsiteY1" fmla="*/ 44450 h 298450"/>
                <a:gd name="connsiteX2" fmla="*/ 50800 w 1117600"/>
                <a:gd name="connsiteY2" fmla="*/ 31750 h 298450"/>
                <a:gd name="connsiteX3" fmla="*/ 88900 w 1117600"/>
                <a:gd name="connsiteY3" fmla="*/ 0 h 298450"/>
                <a:gd name="connsiteX4" fmla="*/ 146050 w 1117600"/>
                <a:gd name="connsiteY4" fmla="*/ 6350 h 298450"/>
                <a:gd name="connsiteX5" fmla="*/ 177800 w 1117600"/>
                <a:gd name="connsiteY5" fmla="*/ 44450 h 298450"/>
                <a:gd name="connsiteX6" fmla="*/ 184150 w 1117600"/>
                <a:gd name="connsiteY6" fmla="*/ 63500 h 298450"/>
                <a:gd name="connsiteX7" fmla="*/ 209550 w 1117600"/>
                <a:gd name="connsiteY7" fmla="*/ 101600 h 298450"/>
                <a:gd name="connsiteX8" fmla="*/ 222250 w 1117600"/>
                <a:gd name="connsiteY8" fmla="*/ 139700 h 298450"/>
                <a:gd name="connsiteX9" fmla="*/ 279400 w 1117600"/>
                <a:gd name="connsiteY9" fmla="*/ 152400 h 298450"/>
                <a:gd name="connsiteX10" fmla="*/ 342900 w 1117600"/>
                <a:gd name="connsiteY10" fmla="*/ 139700 h 298450"/>
                <a:gd name="connsiteX11" fmla="*/ 355600 w 1117600"/>
                <a:gd name="connsiteY11" fmla="*/ 101600 h 298450"/>
                <a:gd name="connsiteX12" fmla="*/ 361950 w 1117600"/>
                <a:gd name="connsiteY12" fmla="*/ 82550 h 298450"/>
                <a:gd name="connsiteX13" fmla="*/ 400050 w 1117600"/>
                <a:gd name="connsiteY13" fmla="*/ 57150 h 298450"/>
                <a:gd name="connsiteX14" fmla="*/ 457200 w 1117600"/>
                <a:gd name="connsiteY14" fmla="*/ 31750 h 298450"/>
                <a:gd name="connsiteX15" fmla="*/ 533400 w 1117600"/>
                <a:gd name="connsiteY15" fmla="*/ 44450 h 298450"/>
                <a:gd name="connsiteX16" fmla="*/ 552450 w 1117600"/>
                <a:gd name="connsiteY16" fmla="*/ 57150 h 298450"/>
                <a:gd name="connsiteX17" fmla="*/ 565150 w 1117600"/>
                <a:gd name="connsiteY17" fmla="*/ 76200 h 298450"/>
                <a:gd name="connsiteX18" fmla="*/ 584200 w 1117600"/>
                <a:gd name="connsiteY18" fmla="*/ 88900 h 298450"/>
                <a:gd name="connsiteX19" fmla="*/ 609600 w 1117600"/>
                <a:gd name="connsiteY19" fmla="*/ 114300 h 298450"/>
                <a:gd name="connsiteX20" fmla="*/ 615950 w 1117600"/>
                <a:gd name="connsiteY20" fmla="*/ 133350 h 298450"/>
                <a:gd name="connsiteX21" fmla="*/ 704850 w 1117600"/>
                <a:gd name="connsiteY21" fmla="*/ 139700 h 298450"/>
                <a:gd name="connsiteX22" fmla="*/ 717550 w 1117600"/>
                <a:gd name="connsiteY22" fmla="*/ 120650 h 298450"/>
                <a:gd name="connsiteX23" fmla="*/ 742950 w 1117600"/>
                <a:gd name="connsiteY23" fmla="*/ 107950 h 298450"/>
                <a:gd name="connsiteX24" fmla="*/ 781050 w 1117600"/>
                <a:gd name="connsiteY24" fmla="*/ 31750 h 298450"/>
                <a:gd name="connsiteX25" fmla="*/ 819150 w 1117600"/>
                <a:gd name="connsiteY25" fmla="*/ 19050 h 298450"/>
                <a:gd name="connsiteX26" fmla="*/ 889000 w 1117600"/>
                <a:gd name="connsiteY26" fmla="*/ 25400 h 298450"/>
                <a:gd name="connsiteX27" fmla="*/ 908050 w 1117600"/>
                <a:gd name="connsiteY27" fmla="*/ 50800 h 298450"/>
                <a:gd name="connsiteX28" fmla="*/ 920750 w 1117600"/>
                <a:gd name="connsiteY28" fmla="*/ 76200 h 298450"/>
                <a:gd name="connsiteX29" fmla="*/ 933450 w 1117600"/>
                <a:gd name="connsiteY29" fmla="*/ 95250 h 298450"/>
                <a:gd name="connsiteX30" fmla="*/ 939800 w 1117600"/>
                <a:gd name="connsiteY30" fmla="*/ 120650 h 298450"/>
                <a:gd name="connsiteX31" fmla="*/ 958850 w 1117600"/>
                <a:gd name="connsiteY31" fmla="*/ 133350 h 298450"/>
                <a:gd name="connsiteX32" fmla="*/ 1054100 w 1117600"/>
                <a:gd name="connsiteY32" fmla="*/ 139700 h 298450"/>
                <a:gd name="connsiteX33" fmla="*/ 1066800 w 1117600"/>
                <a:gd name="connsiteY33" fmla="*/ 158750 h 298450"/>
                <a:gd name="connsiteX34" fmla="*/ 1079500 w 1117600"/>
                <a:gd name="connsiteY34" fmla="*/ 241300 h 298450"/>
                <a:gd name="connsiteX35" fmla="*/ 1092200 w 1117600"/>
                <a:gd name="connsiteY35" fmla="*/ 279400 h 298450"/>
                <a:gd name="connsiteX36" fmla="*/ 1117600 w 1117600"/>
                <a:gd name="connsiteY36" fmla="*/ 29845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17600" h="298450">
                  <a:moveTo>
                    <a:pt x="0" y="114300"/>
                  </a:moveTo>
                  <a:cubicBezTo>
                    <a:pt x="81603" y="12297"/>
                    <a:pt x="-22578" y="153107"/>
                    <a:pt x="31750" y="44450"/>
                  </a:cubicBezTo>
                  <a:cubicBezTo>
                    <a:pt x="35163" y="37624"/>
                    <a:pt x="44937" y="36636"/>
                    <a:pt x="50800" y="31750"/>
                  </a:cubicBezTo>
                  <a:cubicBezTo>
                    <a:pt x="99693" y="-8994"/>
                    <a:pt x="41602" y="31532"/>
                    <a:pt x="88900" y="0"/>
                  </a:cubicBezTo>
                  <a:cubicBezTo>
                    <a:pt x="107950" y="2117"/>
                    <a:pt x="127866" y="289"/>
                    <a:pt x="146050" y="6350"/>
                  </a:cubicBezTo>
                  <a:cubicBezTo>
                    <a:pt x="154476" y="9159"/>
                    <a:pt x="173733" y="36317"/>
                    <a:pt x="177800" y="44450"/>
                  </a:cubicBezTo>
                  <a:cubicBezTo>
                    <a:pt x="180793" y="50437"/>
                    <a:pt x="180899" y="57649"/>
                    <a:pt x="184150" y="63500"/>
                  </a:cubicBezTo>
                  <a:cubicBezTo>
                    <a:pt x="191563" y="76843"/>
                    <a:pt x="204723" y="87120"/>
                    <a:pt x="209550" y="101600"/>
                  </a:cubicBezTo>
                  <a:cubicBezTo>
                    <a:pt x="213783" y="114300"/>
                    <a:pt x="209550" y="135467"/>
                    <a:pt x="222250" y="139700"/>
                  </a:cubicBezTo>
                  <a:cubicBezTo>
                    <a:pt x="253514" y="150121"/>
                    <a:pt x="234698" y="144950"/>
                    <a:pt x="279400" y="152400"/>
                  </a:cubicBezTo>
                  <a:cubicBezTo>
                    <a:pt x="300567" y="148167"/>
                    <a:pt x="324939" y="151674"/>
                    <a:pt x="342900" y="139700"/>
                  </a:cubicBezTo>
                  <a:cubicBezTo>
                    <a:pt x="354039" y="132274"/>
                    <a:pt x="351367" y="114300"/>
                    <a:pt x="355600" y="101600"/>
                  </a:cubicBezTo>
                  <a:cubicBezTo>
                    <a:pt x="357717" y="95250"/>
                    <a:pt x="356381" y="86263"/>
                    <a:pt x="361950" y="82550"/>
                  </a:cubicBezTo>
                  <a:cubicBezTo>
                    <a:pt x="374650" y="74083"/>
                    <a:pt x="385570" y="61977"/>
                    <a:pt x="400050" y="57150"/>
                  </a:cubicBezTo>
                  <a:cubicBezTo>
                    <a:pt x="445390" y="42037"/>
                    <a:pt x="427011" y="51876"/>
                    <a:pt x="457200" y="31750"/>
                  </a:cubicBezTo>
                  <a:cubicBezTo>
                    <a:pt x="475308" y="33762"/>
                    <a:pt x="512124" y="33812"/>
                    <a:pt x="533400" y="44450"/>
                  </a:cubicBezTo>
                  <a:cubicBezTo>
                    <a:pt x="540226" y="47863"/>
                    <a:pt x="546100" y="52917"/>
                    <a:pt x="552450" y="57150"/>
                  </a:cubicBezTo>
                  <a:cubicBezTo>
                    <a:pt x="556683" y="63500"/>
                    <a:pt x="559754" y="70804"/>
                    <a:pt x="565150" y="76200"/>
                  </a:cubicBezTo>
                  <a:cubicBezTo>
                    <a:pt x="570546" y="81596"/>
                    <a:pt x="578406" y="83933"/>
                    <a:pt x="584200" y="88900"/>
                  </a:cubicBezTo>
                  <a:cubicBezTo>
                    <a:pt x="593291" y="96692"/>
                    <a:pt x="601133" y="105833"/>
                    <a:pt x="609600" y="114300"/>
                  </a:cubicBezTo>
                  <a:cubicBezTo>
                    <a:pt x="611717" y="120650"/>
                    <a:pt x="611769" y="128123"/>
                    <a:pt x="615950" y="133350"/>
                  </a:cubicBezTo>
                  <a:cubicBezTo>
                    <a:pt x="637703" y="160541"/>
                    <a:pt x="678711" y="142076"/>
                    <a:pt x="704850" y="139700"/>
                  </a:cubicBezTo>
                  <a:cubicBezTo>
                    <a:pt x="709083" y="133350"/>
                    <a:pt x="711687" y="125536"/>
                    <a:pt x="717550" y="120650"/>
                  </a:cubicBezTo>
                  <a:cubicBezTo>
                    <a:pt x="724822" y="114590"/>
                    <a:pt x="737270" y="115523"/>
                    <a:pt x="742950" y="107950"/>
                  </a:cubicBezTo>
                  <a:cubicBezTo>
                    <a:pt x="756100" y="90417"/>
                    <a:pt x="753215" y="41028"/>
                    <a:pt x="781050" y="31750"/>
                  </a:cubicBezTo>
                  <a:lnTo>
                    <a:pt x="819150" y="19050"/>
                  </a:lnTo>
                  <a:cubicBezTo>
                    <a:pt x="842433" y="21167"/>
                    <a:pt x="866983" y="17537"/>
                    <a:pt x="889000" y="25400"/>
                  </a:cubicBezTo>
                  <a:cubicBezTo>
                    <a:pt x="898967" y="28960"/>
                    <a:pt x="902441" y="41825"/>
                    <a:pt x="908050" y="50800"/>
                  </a:cubicBezTo>
                  <a:cubicBezTo>
                    <a:pt x="913067" y="58827"/>
                    <a:pt x="916054" y="67981"/>
                    <a:pt x="920750" y="76200"/>
                  </a:cubicBezTo>
                  <a:cubicBezTo>
                    <a:pt x="924536" y="82826"/>
                    <a:pt x="929217" y="88900"/>
                    <a:pt x="933450" y="95250"/>
                  </a:cubicBezTo>
                  <a:cubicBezTo>
                    <a:pt x="935567" y="103717"/>
                    <a:pt x="934959" y="113388"/>
                    <a:pt x="939800" y="120650"/>
                  </a:cubicBezTo>
                  <a:cubicBezTo>
                    <a:pt x="944033" y="127000"/>
                    <a:pt x="951322" y="132095"/>
                    <a:pt x="958850" y="133350"/>
                  </a:cubicBezTo>
                  <a:cubicBezTo>
                    <a:pt x="990238" y="138581"/>
                    <a:pt x="1022350" y="137583"/>
                    <a:pt x="1054100" y="139700"/>
                  </a:cubicBezTo>
                  <a:cubicBezTo>
                    <a:pt x="1058333" y="146050"/>
                    <a:pt x="1063387" y="151924"/>
                    <a:pt x="1066800" y="158750"/>
                  </a:cubicBezTo>
                  <a:cubicBezTo>
                    <a:pt x="1079045" y="183239"/>
                    <a:pt x="1075129" y="217989"/>
                    <a:pt x="1079500" y="241300"/>
                  </a:cubicBezTo>
                  <a:cubicBezTo>
                    <a:pt x="1081967" y="254458"/>
                    <a:pt x="1081061" y="271974"/>
                    <a:pt x="1092200" y="279400"/>
                  </a:cubicBezTo>
                  <a:cubicBezTo>
                    <a:pt x="1113741" y="293760"/>
                    <a:pt x="1105854" y="286704"/>
                    <a:pt x="1117600" y="2984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Text Box 69"/>
            <p:cNvSpPr txBox="1"/>
            <p:nvPr/>
          </p:nvSpPr>
          <p:spPr>
            <a:xfrm>
              <a:off x="4617556" y="574644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normal variability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46250" y="641350"/>
              <a:ext cx="2590800" cy="895350"/>
            </a:xfrm>
            <a:custGeom>
              <a:avLst/>
              <a:gdLst>
                <a:gd name="connsiteX0" fmla="*/ 0 w 2266950"/>
                <a:gd name="connsiteY0" fmla="*/ 254000 h 774700"/>
                <a:gd name="connsiteX1" fmla="*/ 31750 w 2266950"/>
                <a:gd name="connsiteY1" fmla="*/ 273050 h 774700"/>
                <a:gd name="connsiteX2" fmla="*/ 38100 w 2266950"/>
                <a:gd name="connsiteY2" fmla="*/ 311150 h 774700"/>
                <a:gd name="connsiteX3" fmla="*/ 44450 w 2266950"/>
                <a:gd name="connsiteY3" fmla="*/ 374650 h 774700"/>
                <a:gd name="connsiteX4" fmla="*/ 50800 w 2266950"/>
                <a:gd name="connsiteY4" fmla="*/ 412750 h 774700"/>
                <a:gd name="connsiteX5" fmla="*/ 63500 w 2266950"/>
                <a:gd name="connsiteY5" fmla="*/ 431800 h 774700"/>
                <a:gd name="connsiteX6" fmla="*/ 82550 w 2266950"/>
                <a:gd name="connsiteY6" fmla="*/ 469900 h 774700"/>
                <a:gd name="connsiteX7" fmla="*/ 95250 w 2266950"/>
                <a:gd name="connsiteY7" fmla="*/ 539750 h 774700"/>
                <a:gd name="connsiteX8" fmla="*/ 101600 w 2266950"/>
                <a:gd name="connsiteY8" fmla="*/ 571500 h 774700"/>
                <a:gd name="connsiteX9" fmla="*/ 127000 w 2266950"/>
                <a:gd name="connsiteY9" fmla="*/ 609600 h 774700"/>
                <a:gd name="connsiteX10" fmla="*/ 133350 w 2266950"/>
                <a:gd name="connsiteY10" fmla="*/ 635000 h 774700"/>
                <a:gd name="connsiteX11" fmla="*/ 139700 w 2266950"/>
                <a:gd name="connsiteY11" fmla="*/ 654050 h 774700"/>
                <a:gd name="connsiteX12" fmla="*/ 158750 w 2266950"/>
                <a:gd name="connsiteY12" fmla="*/ 742950 h 774700"/>
                <a:gd name="connsiteX13" fmla="*/ 184150 w 2266950"/>
                <a:gd name="connsiteY13" fmla="*/ 755650 h 774700"/>
                <a:gd name="connsiteX14" fmla="*/ 203200 w 2266950"/>
                <a:gd name="connsiteY14" fmla="*/ 768350 h 774700"/>
                <a:gd name="connsiteX15" fmla="*/ 336550 w 2266950"/>
                <a:gd name="connsiteY15" fmla="*/ 774700 h 774700"/>
                <a:gd name="connsiteX16" fmla="*/ 558800 w 2266950"/>
                <a:gd name="connsiteY16" fmla="*/ 768350 h 774700"/>
                <a:gd name="connsiteX17" fmla="*/ 565150 w 2266950"/>
                <a:gd name="connsiteY17" fmla="*/ 749300 h 774700"/>
                <a:gd name="connsiteX18" fmla="*/ 603250 w 2266950"/>
                <a:gd name="connsiteY18" fmla="*/ 730250 h 774700"/>
                <a:gd name="connsiteX19" fmla="*/ 622300 w 2266950"/>
                <a:gd name="connsiteY19" fmla="*/ 717550 h 774700"/>
                <a:gd name="connsiteX20" fmla="*/ 628650 w 2266950"/>
                <a:gd name="connsiteY20" fmla="*/ 698500 h 774700"/>
                <a:gd name="connsiteX21" fmla="*/ 647700 w 2266950"/>
                <a:gd name="connsiteY21" fmla="*/ 685800 h 774700"/>
                <a:gd name="connsiteX22" fmla="*/ 717550 w 2266950"/>
                <a:gd name="connsiteY22" fmla="*/ 666750 h 774700"/>
                <a:gd name="connsiteX23" fmla="*/ 755650 w 2266950"/>
                <a:gd name="connsiteY23" fmla="*/ 654050 h 774700"/>
                <a:gd name="connsiteX24" fmla="*/ 774700 w 2266950"/>
                <a:gd name="connsiteY24" fmla="*/ 647700 h 774700"/>
                <a:gd name="connsiteX25" fmla="*/ 800100 w 2266950"/>
                <a:gd name="connsiteY25" fmla="*/ 628650 h 774700"/>
                <a:gd name="connsiteX26" fmla="*/ 825500 w 2266950"/>
                <a:gd name="connsiteY26" fmla="*/ 590550 h 774700"/>
                <a:gd name="connsiteX27" fmla="*/ 838200 w 2266950"/>
                <a:gd name="connsiteY27" fmla="*/ 571500 h 774700"/>
                <a:gd name="connsiteX28" fmla="*/ 857250 w 2266950"/>
                <a:gd name="connsiteY28" fmla="*/ 552450 h 774700"/>
                <a:gd name="connsiteX29" fmla="*/ 882650 w 2266950"/>
                <a:gd name="connsiteY29" fmla="*/ 520700 h 774700"/>
                <a:gd name="connsiteX30" fmla="*/ 889000 w 2266950"/>
                <a:gd name="connsiteY30" fmla="*/ 501650 h 774700"/>
                <a:gd name="connsiteX31" fmla="*/ 920750 w 2266950"/>
                <a:gd name="connsiteY31" fmla="*/ 469900 h 774700"/>
                <a:gd name="connsiteX32" fmla="*/ 952500 w 2266950"/>
                <a:gd name="connsiteY32" fmla="*/ 425450 h 774700"/>
                <a:gd name="connsiteX33" fmla="*/ 971550 w 2266950"/>
                <a:gd name="connsiteY33" fmla="*/ 412750 h 774700"/>
                <a:gd name="connsiteX34" fmla="*/ 996950 w 2266950"/>
                <a:gd name="connsiteY34" fmla="*/ 374650 h 774700"/>
                <a:gd name="connsiteX35" fmla="*/ 1009650 w 2266950"/>
                <a:gd name="connsiteY35" fmla="*/ 336550 h 774700"/>
                <a:gd name="connsiteX36" fmla="*/ 1022350 w 2266950"/>
                <a:gd name="connsiteY36" fmla="*/ 317500 h 774700"/>
                <a:gd name="connsiteX37" fmla="*/ 1028700 w 2266950"/>
                <a:gd name="connsiteY37" fmla="*/ 285750 h 774700"/>
                <a:gd name="connsiteX38" fmla="*/ 1041400 w 2266950"/>
                <a:gd name="connsiteY38" fmla="*/ 266700 h 774700"/>
                <a:gd name="connsiteX39" fmla="*/ 1060450 w 2266950"/>
                <a:gd name="connsiteY39" fmla="*/ 260350 h 774700"/>
                <a:gd name="connsiteX40" fmla="*/ 1123950 w 2266950"/>
                <a:gd name="connsiteY40" fmla="*/ 254000 h 774700"/>
                <a:gd name="connsiteX41" fmla="*/ 1162050 w 2266950"/>
                <a:gd name="connsiteY41" fmla="*/ 222250 h 774700"/>
                <a:gd name="connsiteX42" fmla="*/ 1193800 w 2266950"/>
                <a:gd name="connsiteY42" fmla="*/ 190500 h 774700"/>
                <a:gd name="connsiteX43" fmla="*/ 1244600 w 2266950"/>
                <a:gd name="connsiteY43" fmla="*/ 146050 h 774700"/>
                <a:gd name="connsiteX44" fmla="*/ 1263650 w 2266950"/>
                <a:gd name="connsiteY44" fmla="*/ 127000 h 774700"/>
                <a:gd name="connsiteX45" fmla="*/ 1301750 w 2266950"/>
                <a:gd name="connsiteY45" fmla="*/ 101600 h 774700"/>
                <a:gd name="connsiteX46" fmla="*/ 1327150 w 2266950"/>
                <a:gd name="connsiteY46" fmla="*/ 63500 h 774700"/>
                <a:gd name="connsiteX47" fmla="*/ 1339850 w 2266950"/>
                <a:gd name="connsiteY47" fmla="*/ 44450 h 774700"/>
                <a:gd name="connsiteX48" fmla="*/ 1454150 w 2266950"/>
                <a:gd name="connsiteY48" fmla="*/ 50800 h 774700"/>
                <a:gd name="connsiteX49" fmla="*/ 1511300 w 2266950"/>
                <a:gd name="connsiteY49" fmla="*/ 50800 h 774700"/>
                <a:gd name="connsiteX50" fmla="*/ 1530350 w 2266950"/>
                <a:gd name="connsiteY50" fmla="*/ 38100 h 774700"/>
                <a:gd name="connsiteX51" fmla="*/ 1536700 w 2266950"/>
                <a:gd name="connsiteY51" fmla="*/ 19050 h 774700"/>
                <a:gd name="connsiteX52" fmla="*/ 1587500 w 2266950"/>
                <a:gd name="connsiteY52" fmla="*/ 6350 h 774700"/>
                <a:gd name="connsiteX53" fmla="*/ 1612900 w 2266950"/>
                <a:gd name="connsiteY53" fmla="*/ 0 h 774700"/>
                <a:gd name="connsiteX54" fmla="*/ 1657350 w 2266950"/>
                <a:gd name="connsiteY54" fmla="*/ 12700 h 774700"/>
                <a:gd name="connsiteX55" fmla="*/ 1676400 w 2266950"/>
                <a:gd name="connsiteY55" fmla="*/ 25400 h 774700"/>
                <a:gd name="connsiteX56" fmla="*/ 1682750 w 2266950"/>
                <a:gd name="connsiteY56" fmla="*/ 44450 h 774700"/>
                <a:gd name="connsiteX57" fmla="*/ 1714500 w 2266950"/>
                <a:gd name="connsiteY57" fmla="*/ 88900 h 774700"/>
                <a:gd name="connsiteX58" fmla="*/ 1733550 w 2266950"/>
                <a:gd name="connsiteY58" fmla="*/ 95250 h 774700"/>
                <a:gd name="connsiteX59" fmla="*/ 1778000 w 2266950"/>
                <a:gd name="connsiteY59" fmla="*/ 88900 h 774700"/>
                <a:gd name="connsiteX60" fmla="*/ 1816100 w 2266950"/>
                <a:gd name="connsiteY60" fmla="*/ 57150 h 774700"/>
                <a:gd name="connsiteX61" fmla="*/ 1892300 w 2266950"/>
                <a:gd name="connsiteY61" fmla="*/ 50800 h 774700"/>
                <a:gd name="connsiteX62" fmla="*/ 1905000 w 2266950"/>
                <a:gd name="connsiteY62" fmla="*/ 12700 h 774700"/>
                <a:gd name="connsiteX63" fmla="*/ 1943100 w 2266950"/>
                <a:gd name="connsiteY63" fmla="*/ 0 h 774700"/>
                <a:gd name="connsiteX64" fmla="*/ 2006600 w 2266950"/>
                <a:gd name="connsiteY64" fmla="*/ 6350 h 774700"/>
                <a:gd name="connsiteX65" fmla="*/ 2032000 w 2266950"/>
                <a:gd name="connsiteY65" fmla="*/ 12700 h 774700"/>
                <a:gd name="connsiteX66" fmla="*/ 2051050 w 2266950"/>
                <a:gd name="connsiteY66" fmla="*/ 50800 h 774700"/>
                <a:gd name="connsiteX67" fmla="*/ 2101850 w 2266950"/>
                <a:gd name="connsiteY67" fmla="*/ 82550 h 774700"/>
                <a:gd name="connsiteX68" fmla="*/ 2178050 w 2266950"/>
                <a:gd name="connsiteY68" fmla="*/ 76200 h 774700"/>
                <a:gd name="connsiteX69" fmla="*/ 2197100 w 2266950"/>
                <a:gd name="connsiteY69" fmla="*/ 63500 h 774700"/>
                <a:gd name="connsiteX70" fmla="*/ 2266950 w 2266950"/>
                <a:gd name="connsiteY70" fmla="*/ 635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266950" h="774700">
                  <a:moveTo>
                    <a:pt x="0" y="254000"/>
                  </a:moveTo>
                  <a:cubicBezTo>
                    <a:pt x="10583" y="260350"/>
                    <a:pt x="24904" y="262781"/>
                    <a:pt x="31750" y="273050"/>
                  </a:cubicBezTo>
                  <a:cubicBezTo>
                    <a:pt x="38892" y="283763"/>
                    <a:pt x="36503" y="298374"/>
                    <a:pt x="38100" y="311150"/>
                  </a:cubicBezTo>
                  <a:cubicBezTo>
                    <a:pt x="40738" y="332258"/>
                    <a:pt x="41812" y="353542"/>
                    <a:pt x="44450" y="374650"/>
                  </a:cubicBezTo>
                  <a:cubicBezTo>
                    <a:pt x="46047" y="387426"/>
                    <a:pt x="46729" y="400536"/>
                    <a:pt x="50800" y="412750"/>
                  </a:cubicBezTo>
                  <a:cubicBezTo>
                    <a:pt x="53213" y="419990"/>
                    <a:pt x="60087" y="424974"/>
                    <a:pt x="63500" y="431800"/>
                  </a:cubicBezTo>
                  <a:cubicBezTo>
                    <a:pt x="89790" y="484380"/>
                    <a:pt x="46154" y="415305"/>
                    <a:pt x="82550" y="469900"/>
                  </a:cubicBezTo>
                  <a:cubicBezTo>
                    <a:pt x="98235" y="548327"/>
                    <a:pt x="79001" y="450382"/>
                    <a:pt x="95250" y="539750"/>
                  </a:cubicBezTo>
                  <a:cubicBezTo>
                    <a:pt x="97181" y="550369"/>
                    <a:pt x="97134" y="561674"/>
                    <a:pt x="101600" y="571500"/>
                  </a:cubicBezTo>
                  <a:cubicBezTo>
                    <a:pt x="107916" y="585395"/>
                    <a:pt x="127000" y="609600"/>
                    <a:pt x="127000" y="609600"/>
                  </a:cubicBezTo>
                  <a:cubicBezTo>
                    <a:pt x="129117" y="618067"/>
                    <a:pt x="130952" y="626609"/>
                    <a:pt x="133350" y="635000"/>
                  </a:cubicBezTo>
                  <a:cubicBezTo>
                    <a:pt x="135189" y="641436"/>
                    <a:pt x="138753" y="647424"/>
                    <a:pt x="139700" y="654050"/>
                  </a:cubicBezTo>
                  <a:cubicBezTo>
                    <a:pt x="142807" y="675800"/>
                    <a:pt x="134366" y="722630"/>
                    <a:pt x="158750" y="742950"/>
                  </a:cubicBezTo>
                  <a:cubicBezTo>
                    <a:pt x="166022" y="749010"/>
                    <a:pt x="175931" y="750954"/>
                    <a:pt x="184150" y="755650"/>
                  </a:cubicBezTo>
                  <a:cubicBezTo>
                    <a:pt x="190776" y="759436"/>
                    <a:pt x="195627" y="767403"/>
                    <a:pt x="203200" y="768350"/>
                  </a:cubicBezTo>
                  <a:cubicBezTo>
                    <a:pt x="247357" y="773870"/>
                    <a:pt x="292100" y="772583"/>
                    <a:pt x="336550" y="774700"/>
                  </a:cubicBezTo>
                  <a:cubicBezTo>
                    <a:pt x="410633" y="772583"/>
                    <a:pt x="485140" y="776534"/>
                    <a:pt x="558800" y="768350"/>
                  </a:cubicBezTo>
                  <a:cubicBezTo>
                    <a:pt x="565453" y="767611"/>
                    <a:pt x="560969" y="754527"/>
                    <a:pt x="565150" y="749300"/>
                  </a:cubicBezTo>
                  <a:cubicBezTo>
                    <a:pt x="577282" y="734135"/>
                    <a:pt x="587912" y="737919"/>
                    <a:pt x="603250" y="730250"/>
                  </a:cubicBezTo>
                  <a:cubicBezTo>
                    <a:pt x="610076" y="726837"/>
                    <a:pt x="615950" y="721783"/>
                    <a:pt x="622300" y="717550"/>
                  </a:cubicBezTo>
                  <a:cubicBezTo>
                    <a:pt x="624417" y="711200"/>
                    <a:pt x="624469" y="703727"/>
                    <a:pt x="628650" y="698500"/>
                  </a:cubicBezTo>
                  <a:cubicBezTo>
                    <a:pt x="633418" y="692541"/>
                    <a:pt x="640726" y="688900"/>
                    <a:pt x="647700" y="685800"/>
                  </a:cubicBezTo>
                  <a:cubicBezTo>
                    <a:pt x="688336" y="667740"/>
                    <a:pt x="678884" y="677295"/>
                    <a:pt x="717550" y="666750"/>
                  </a:cubicBezTo>
                  <a:cubicBezTo>
                    <a:pt x="730465" y="663228"/>
                    <a:pt x="742950" y="658283"/>
                    <a:pt x="755650" y="654050"/>
                  </a:cubicBezTo>
                  <a:lnTo>
                    <a:pt x="774700" y="647700"/>
                  </a:lnTo>
                  <a:cubicBezTo>
                    <a:pt x="783167" y="641350"/>
                    <a:pt x="793069" y="636560"/>
                    <a:pt x="800100" y="628650"/>
                  </a:cubicBezTo>
                  <a:cubicBezTo>
                    <a:pt x="810241" y="617242"/>
                    <a:pt x="817033" y="603250"/>
                    <a:pt x="825500" y="590550"/>
                  </a:cubicBezTo>
                  <a:cubicBezTo>
                    <a:pt x="829733" y="584200"/>
                    <a:pt x="832804" y="576896"/>
                    <a:pt x="838200" y="571500"/>
                  </a:cubicBezTo>
                  <a:lnTo>
                    <a:pt x="857250" y="552450"/>
                  </a:lnTo>
                  <a:cubicBezTo>
                    <a:pt x="873211" y="504567"/>
                    <a:pt x="849824" y="561732"/>
                    <a:pt x="882650" y="520700"/>
                  </a:cubicBezTo>
                  <a:cubicBezTo>
                    <a:pt x="886831" y="515473"/>
                    <a:pt x="886007" y="507637"/>
                    <a:pt x="889000" y="501650"/>
                  </a:cubicBezTo>
                  <a:cubicBezTo>
                    <a:pt x="899583" y="480483"/>
                    <a:pt x="901700" y="482600"/>
                    <a:pt x="920750" y="469900"/>
                  </a:cubicBezTo>
                  <a:cubicBezTo>
                    <a:pt x="927961" y="459083"/>
                    <a:pt x="944624" y="433326"/>
                    <a:pt x="952500" y="425450"/>
                  </a:cubicBezTo>
                  <a:cubicBezTo>
                    <a:pt x="957896" y="420054"/>
                    <a:pt x="965200" y="416983"/>
                    <a:pt x="971550" y="412750"/>
                  </a:cubicBezTo>
                  <a:cubicBezTo>
                    <a:pt x="992558" y="349727"/>
                    <a:pt x="957312" y="445999"/>
                    <a:pt x="996950" y="374650"/>
                  </a:cubicBezTo>
                  <a:cubicBezTo>
                    <a:pt x="1003451" y="362948"/>
                    <a:pt x="1005417" y="349250"/>
                    <a:pt x="1009650" y="336550"/>
                  </a:cubicBezTo>
                  <a:cubicBezTo>
                    <a:pt x="1012063" y="329310"/>
                    <a:pt x="1018117" y="323850"/>
                    <a:pt x="1022350" y="317500"/>
                  </a:cubicBezTo>
                  <a:cubicBezTo>
                    <a:pt x="1024467" y="306917"/>
                    <a:pt x="1024910" y="295856"/>
                    <a:pt x="1028700" y="285750"/>
                  </a:cubicBezTo>
                  <a:cubicBezTo>
                    <a:pt x="1031380" y="278604"/>
                    <a:pt x="1035441" y="271468"/>
                    <a:pt x="1041400" y="266700"/>
                  </a:cubicBezTo>
                  <a:cubicBezTo>
                    <a:pt x="1046627" y="262519"/>
                    <a:pt x="1053834" y="261368"/>
                    <a:pt x="1060450" y="260350"/>
                  </a:cubicBezTo>
                  <a:cubicBezTo>
                    <a:pt x="1081475" y="257115"/>
                    <a:pt x="1102783" y="256117"/>
                    <a:pt x="1123950" y="254000"/>
                  </a:cubicBezTo>
                  <a:cubicBezTo>
                    <a:pt x="1142681" y="241513"/>
                    <a:pt x="1146771" y="240585"/>
                    <a:pt x="1162050" y="222250"/>
                  </a:cubicBezTo>
                  <a:cubicBezTo>
                    <a:pt x="1188508" y="190500"/>
                    <a:pt x="1158875" y="213783"/>
                    <a:pt x="1193800" y="190500"/>
                  </a:cubicBezTo>
                  <a:cubicBezTo>
                    <a:pt x="1224041" y="145138"/>
                    <a:pt x="1204392" y="156102"/>
                    <a:pt x="1244600" y="146050"/>
                  </a:cubicBezTo>
                  <a:cubicBezTo>
                    <a:pt x="1250950" y="139700"/>
                    <a:pt x="1256178" y="131981"/>
                    <a:pt x="1263650" y="127000"/>
                  </a:cubicBezTo>
                  <a:cubicBezTo>
                    <a:pt x="1297883" y="104178"/>
                    <a:pt x="1269027" y="143672"/>
                    <a:pt x="1301750" y="101600"/>
                  </a:cubicBezTo>
                  <a:cubicBezTo>
                    <a:pt x="1311121" y="89552"/>
                    <a:pt x="1318683" y="76200"/>
                    <a:pt x="1327150" y="63500"/>
                  </a:cubicBezTo>
                  <a:lnTo>
                    <a:pt x="1339850" y="44450"/>
                  </a:lnTo>
                  <a:cubicBezTo>
                    <a:pt x="1377950" y="46567"/>
                    <a:pt x="1416163" y="47182"/>
                    <a:pt x="1454150" y="50800"/>
                  </a:cubicBezTo>
                  <a:cubicBezTo>
                    <a:pt x="1513837" y="56484"/>
                    <a:pt x="1411926" y="67362"/>
                    <a:pt x="1511300" y="50800"/>
                  </a:cubicBezTo>
                  <a:cubicBezTo>
                    <a:pt x="1517650" y="46567"/>
                    <a:pt x="1525582" y="44059"/>
                    <a:pt x="1530350" y="38100"/>
                  </a:cubicBezTo>
                  <a:cubicBezTo>
                    <a:pt x="1534531" y="32873"/>
                    <a:pt x="1530849" y="22301"/>
                    <a:pt x="1536700" y="19050"/>
                  </a:cubicBezTo>
                  <a:cubicBezTo>
                    <a:pt x="1551958" y="10573"/>
                    <a:pt x="1570567" y="10583"/>
                    <a:pt x="1587500" y="6350"/>
                  </a:cubicBezTo>
                  <a:lnTo>
                    <a:pt x="1612900" y="0"/>
                  </a:lnTo>
                  <a:cubicBezTo>
                    <a:pt x="1621038" y="2035"/>
                    <a:pt x="1648240" y="8145"/>
                    <a:pt x="1657350" y="12700"/>
                  </a:cubicBezTo>
                  <a:cubicBezTo>
                    <a:pt x="1664176" y="16113"/>
                    <a:pt x="1670050" y="21167"/>
                    <a:pt x="1676400" y="25400"/>
                  </a:cubicBezTo>
                  <a:cubicBezTo>
                    <a:pt x="1678517" y="31750"/>
                    <a:pt x="1680113" y="38298"/>
                    <a:pt x="1682750" y="44450"/>
                  </a:cubicBezTo>
                  <a:cubicBezTo>
                    <a:pt x="1690696" y="62990"/>
                    <a:pt x="1697077" y="77285"/>
                    <a:pt x="1714500" y="88900"/>
                  </a:cubicBezTo>
                  <a:cubicBezTo>
                    <a:pt x="1720069" y="92613"/>
                    <a:pt x="1727200" y="93133"/>
                    <a:pt x="1733550" y="95250"/>
                  </a:cubicBezTo>
                  <a:cubicBezTo>
                    <a:pt x="1748367" y="93133"/>
                    <a:pt x="1764323" y="94979"/>
                    <a:pt x="1778000" y="88900"/>
                  </a:cubicBezTo>
                  <a:cubicBezTo>
                    <a:pt x="1838096" y="62191"/>
                    <a:pt x="1731600" y="72994"/>
                    <a:pt x="1816100" y="57150"/>
                  </a:cubicBezTo>
                  <a:cubicBezTo>
                    <a:pt x="1841151" y="52453"/>
                    <a:pt x="1866900" y="52917"/>
                    <a:pt x="1892300" y="50800"/>
                  </a:cubicBezTo>
                  <a:cubicBezTo>
                    <a:pt x="1896533" y="38100"/>
                    <a:pt x="1892300" y="16933"/>
                    <a:pt x="1905000" y="12700"/>
                  </a:cubicBezTo>
                  <a:lnTo>
                    <a:pt x="1943100" y="0"/>
                  </a:lnTo>
                  <a:cubicBezTo>
                    <a:pt x="1964267" y="2117"/>
                    <a:pt x="1985542" y="3342"/>
                    <a:pt x="2006600" y="6350"/>
                  </a:cubicBezTo>
                  <a:cubicBezTo>
                    <a:pt x="2015240" y="7584"/>
                    <a:pt x="2024738" y="7859"/>
                    <a:pt x="2032000" y="12700"/>
                  </a:cubicBezTo>
                  <a:cubicBezTo>
                    <a:pt x="2049985" y="24690"/>
                    <a:pt x="2040908" y="35586"/>
                    <a:pt x="2051050" y="50800"/>
                  </a:cubicBezTo>
                  <a:cubicBezTo>
                    <a:pt x="2065837" y="72981"/>
                    <a:pt x="2077403" y="72771"/>
                    <a:pt x="2101850" y="82550"/>
                  </a:cubicBezTo>
                  <a:cubicBezTo>
                    <a:pt x="2127250" y="80433"/>
                    <a:pt x="2153057" y="81199"/>
                    <a:pt x="2178050" y="76200"/>
                  </a:cubicBezTo>
                  <a:cubicBezTo>
                    <a:pt x="2185534" y="74703"/>
                    <a:pt x="2189545" y="64579"/>
                    <a:pt x="2197100" y="63500"/>
                  </a:cubicBezTo>
                  <a:cubicBezTo>
                    <a:pt x="2220149" y="60207"/>
                    <a:pt x="2243667" y="63500"/>
                    <a:pt x="2266950" y="63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11350" y="679450"/>
              <a:ext cx="2006600" cy="1219200"/>
            </a:xfrm>
            <a:custGeom>
              <a:avLst/>
              <a:gdLst>
                <a:gd name="connsiteX0" fmla="*/ 0 w 1797050"/>
                <a:gd name="connsiteY0" fmla="*/ 622301 h 996951"/>
                <a:gd name="connsiteX1" fmla="*/ 6350 w 1797050"/>
                <a:gd name="connsiteY1" fmla="*/ 654051 h 996951"/>
                <a:gd name="connsiteX2" fmla="*/ 25400 w 1797050"/>
                <a:gd name="connsiteY2" fmla="*/ 679451 h 996951"/>
                <a:gd name="connsiteX3" fmla="*/ 31750 w 1797050"/>
                <a:gd name="connsiteY3" fmla="*/ 762001 h 996951"/>
                <a:gd name="connsiteX4" fmla="*/ 57150 w 1797050"/>
                <a:gd name="connsiteY4" fmla="*/ 800101 h 996951"/>
                <a:gd name="connsiteX5" fmla="*/ 63500 w 1797050"/>
                <a:gd name="connsiteY5" fmla="*/ 876301 h 996951"/>
                <a:gd name="connsiteX6" fmla="*/ 82550 w 1797050"/>
                <a:gd name="connsiteY6" fmla="*/ 914401 h 996951"/>
                <a:gd name="connsiteX7" fmla="*/ 95250 w 1797050"/>
                <a:gd name="connsiteY7" fmla="*/ 952501 h 996951"/>
                <a:gd name="connsiteX8" fmla="*/ 101600 w 1797050"/>
                <a:gd name="connsiteY8" fmla="*/ 971551 h 996951"/>
                <a:gd name="connsiteX9" fmla="*/ 107950 w 1797050"/>
                <a:gd name="connsiteY9" fmla="*/ 990601 h 996951"/>
                <a:gd name="connsiteX10" fmla="*/ 127000 w 1797050"/>
                <a:gd name="connsiteY10" fmla="*/ 996951 h 996951"/>
                <a:gd name="connsiteX11" fmla="*/ 165100 w 1797050"/>
                <a:gd name="connsiteY11" fmla="*/ 990601 h 996951"/>
                <a:gd name="connsiteX12" fmla="*/ 184150 w 1797050"/>
                <a:gd name="connsiteY12" fmla="*/ 977901 h 996951"/>
                <a:gd name="connsiteX13" fmla="*/ 222250 w 1797050"/>
                <a:gd name="connsiteY13" fmla="*/ 958851 h 996951"/>
                <a:gd name="connsiteX14" fmla="*/ 260350 w 1797050"/>
                <a:gd name="connsiteY14" fmla="*/ 965201 h 996951"/>
                <a:gd name="connsiteX15" fmla="*/ 285750 w 1797050"/>
                <a:gd name="connsiteY15" fmla="*/ 977901 h 996951"/>
                <a:gd name="connsiteX16" fmla="*/ 336550 w 1797050"/>
                <a:gd name="connsiteY16" fmla="*/ 990601 h 996951"/>
                <a:gd name="connsiteX17" fmla="*/ 444500 w 1797050"/>
                <a:gd name="connsiteY17" fmla="*/ 977901 h 996951"/>
                <a:gd name="connsiteX18" fmla="*/ 450850 w 1797050"/>
                <a:gd name="connsiteY18" fmla="*/ 958851 h 996951"/>
                <a:gd name="connsiteX19" fmla="*/ 558800 w 1797050"/>
                <a:gd name="connsiteY19" fmla="*/ 952501 h 996951"/>
                <a:gd name="connsiteX20" fmla="*/ 577850 w 1797050"/>
                <a:gd name="connsiteY20" fmla="*/ 946151 h 996951"/>
                <a:gd name="connsiteX21" fmla="*/ 603250 w 1797050"/>
                <a:gd name="connsiteY21" fmla="*/ 939801 h 996951"/>
                <a:gd name="connsiteX22" fmla="*/ 622300 w 1797050"/>
                <a:gd name="connsiteY22" fmla="*/ 901701 h 996951"/>
                <a:gd name="connsiteX23" fmla="*/ 635000 w 1797050"/>
                <a:gd name="connsiteY23" fmla="*/ 882651 h 996951"/>
                <a:gd name="connsiteX24" fmla="*/ 641350 w 1797050"/>
                <a:gd name="connsiteY24" fmla="*/ 863601 h 996951"/>
                <a:gd name="connsiteX25" fmla="*/ 660400 w 1797050"/>
                <a:gd name="connsiteY25" fmla="*/ 850901 h 996951"/>
                <a:gd name="connsiteX26" fmla="*/ 742950 w 1797050"/>
                <a:gd name="connsiteY26" fmla="*/ 838201 h 996951"/>
                <a:gd name="connsiteX27" fmla="*/ 768350 w 1797050"/>
                <a:gd name="connsiteY27" fmla="*/ 819151 h 996951"/>
                <a:gd name="connsiteX28" fmla="*/ 793750 w 1797050"/>
                <a:gd name="connsiteY28" fmla="*/ 781051 h 996951"/>
                <a:gd name="connsiteX29" fmla="*/ 838200 w 1797050"/>
                <a:gd name="connsiteY29" fmla="*/ 762001 h 996951"/>
                <a:gd name="connsiteX30" fmla="*/ 882650 w 1797050"/>
                <a:gd name="connsiteY30" fmla="*/ 768351 h 996951"/>
                <a:gd name="connsiteX31" fmla="*/ 901700 w 1797050"/>
                <a:gd name="connsiteY31" fmla="*/ 774701 h 996951"/>
                <a:gd name="connsiteX32" fmla="*/ 971550 w 1797050"/>
                <a:gd name="connsiteY32" fmla="*/ 768351 h 996951"/>
                <a:gd name="connsiteX33" fmla="*/ 984250 w 1797050"/>
                <a:gd name="connsiteY33" fmla="*/ 723901 h 996951"/>
                <a:gd name="connsiteX34" fmla="*/ 990600 w 1797050"/>
                <a:gd name="connsiteY34" fmla="*/ 704851 h 996951"/>
                <a:gd name="connsiteX35" fmla="*/ 1009650 w 1797050"/>
                <a:gd name="connsiteY35" fmla="*/ 698501 h 996951"/>
                <a:gd name="connsiteX36" fmla="*/ 1022350 w 1797050"/>
                <a:gd name="connsiteY36" fmla="*/ 679451 h 996951"/>
                <a:gd name="connsiteX37" fmla="*/ 1054100 w 1797050"/>
                <a:gd name="connsiteY37" fmla="*/ 673101 h 996951"/>
                <a:gd name="connsiteX38" fmla="*/ 1092200 w 1797050"/>
                <a:gd name="connsiteY38" fmla="*/ 660401 h 996951"/>
                <a:gd name="connsiteX39" fmla="*/ 1111250 w 1797050"/>
                <a:gd name="connsiteY39" fmla="*/ 654051 h 996951"/>
                <a:gd name="connsiteX40" fmla="*/ 1130300 w 1797050"/>
                <a:gd name="connsiteY40" fmla="*/ 647701 h 996951"/>
                <a:gd name="connsiteX41" fmla="*/ 1155700 w 1797050"/>
                <a:gd name="connsiteY41" fmla="*/ 615951 h 996951"/>
                <a:gd name="connsiteX42" fmla="*/ 1162050 w 1797050"/>
                <a:gd name="connsiteY42" fmla="*/ 596901 h 996951"/>
                <a:gd name="connsiteX43" fmla="*/ 1181100 w 1797050"/>
                <a:gd name="connsiteY43" fmla="*/ 577851 h 996951"/>
                <a:gd name="connsiteX44" fmla="*/ 1187450 w 1797050"/>
                <a:gd name="connsiteY44" fmla="*/ 552451 h 996951"/>
                <a:gd name="connsiteX45" fmla="*/ 1193800 w 1797050"/>
                <a:gd name="connsiteY45" fmla="*/ 514351 h 996951"/>
                <a:gd name="connsiteX46" fmla="*/ 1219200 w 1797050"/>
                <a:gd name="connsiteY46" fmla="*/ 495301 h 996951"/>
                <a:gd name="connsiteX47" fmla="*/ 1257300 w 1797050"/>
                <a:gd name="connsiteY47" fmla="*/ 469901 h 996951"/>
                <a:gd name="connsiteX48" fmla="*/ 1295400 w 1797050"/>
                <a:gd name="connsiteY48" fmla="*/ 438151 h 996951"/>
                <a:gd name="connsiteX49" fmla="*/ 1314450 w 1797050"/>
                <a:gd name="connsiteY49" fmla="*/ 431801 h 996951"/>
                <a:gd name="connsiteX50" fmla="*/ 1320800 w 1797050"/>
                <a:gd name="connsiteY50" fmla="*/ 412751 h 996951"/>
                <a:gd name="connsiteX51" fmla="*/ 1327150 w 1797050"/>
                <a:gd name="connsiteY51" fmla="*/ 374651 h 996951"/>
                <a:gd name="connsiteX52" fmla="*/ 1346200 w 1797050"/>
                <a:gd name="connsiteY52" fmla="*/ 361951 h 996951"/>
                <a:gd name="connsiteX53" fmla="*/ 1371600 w 1797050"/>
                <a:gd name="connsiteY53" fmla="*/ 355601 h 996951"/>
                <a:gd name="connsiteX54" fmla="*/ 1390650 w 1797050"/>
                <a:gd name="connsiteY54" fmla="*/ 349251 h 996951"/>
                <a:gd name="connsiteX55" fmla="*/ 1416050 w 1797050"/>
                <a:gd name="connsiteY55" fmla="*/ 292101 h 996951"/>
                <a:gd name="connsiteX56" fmla="*/ 1435100 w 1797050"/>
                <a:gd name="connsiteY56" fmla="*/ 228601 h 996951"/>
                <a:gd name="connsiteX57" fmla="*/ 1454150 w 1797050"/>
                <a:gd name="connsiteY57" fmla="*/ 215901 h 996951"/>
                <a:gd name="connsiteX58" fmla="*/ 1479550 w 1797050"/>
                <a:gd name="connsiteY58" fmla="*/ 177801 h 996951"/>
                <a:gd name="connsiteX59" fmla="*/ 1492250 w 1797050"/>
                <a:gd name="connsiteY59" fmla="*/ 158751 h 996951"/>
                <a:gd name="connsiteX60" fmla="*/ 1530350 w 1797050"/>
                <a:gd name="connsiteY60" fmla="*/ 139701 h 996951"/>
                <a:gd name="connsiteX61" fmla="*/ 1587500 w 1797050"/>
                <a:gd name="connsiteY61" fmla="*/ 133351 h 996951"/>
                <a:gd name="connsiteX62" fmla="*/ 1600200 w 1797050"/>
                <a:gd name="connsiteY62" fmla="*/ 95251 h 996951"/>
                <a:gd name="connsiteX63" fmla="*/ 1619250 w 1797050"/>
                <a:gd name="connsiteY63" fmla="*/ 88901 h 996951"/>
                <a:gd name="connsiteX64" fmla="*/ 1638300 w 1797050"/>
                <a:gd name="connsiteY64" fmla="*/ 76201 h 996951"/>
                <a:gd name="connsiteX65" fmla="*/ 1689100 w 1797050"/>
                <a:gd name="connsiteY65" fmla="*/ 69851 h 996951"/>
                <a:gd name="connsiteX66" fmla="*/ 1695450 w 1797050"/>
                <a:gd name="connsiteY66" fmla="*/ 31751 h 996951"/>
                <a:gd name="connsiteX67" fmla="*/ 1733550 w 1797050"/>
                <a:gd name="connsiteY67" fmla="*/ 6351 h 996951"/>
                <a:gd name="connsiteX68" fmla="*/ 1797050 w 1797050"/>
                <a:gd name="connsiteY68" fmla="*/ 1 h 996951"/>
                <a:gd name="connsiteX0" fmla="*/ 0 w 1797050"/>
                <a:gd name="connsiteY0" fmla="*/ 660400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581216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632120 h 1085954"/>
                <a:gd name="connsiteX1" fmla="*/ 6350 w 1797050"/>
                <a:gd name="connsiteY1" fmla="*/ 743054 h 1085954"/>
                <a:gd name="connsiteX2" fmla="*/ 25400 w 1797050"/>
                <a:gd name="connsiteY2" fmla="*/ 768454 h 1085954"/>
                <a:gd name="connsiteX3" fmla="*/ 31750 w 1797050"/>
                <a:gd name="connsiteY3" fmla="*/ 851004 h 1085954"/>
                <a:gd name="connsiteX4" fmla="*/ 57150 w 1797050"/>
                <a:gd name="connsiteY4" fmla="*/ 889104 h 1085954"/>
                <a:gd name="connsiteX5" fmla="*/ 63500 w 1797050"/>
                <a:gd name="connsiteY5" fmla="*/ 965304 h 1085954"/>
                <a:gd name="connsiteX6" fmla="*/ 82550 w 1797050"/>
                <a:gd name="connsiteY6" fmla="*/ 1003404 h 1085954"/>
                <a:gd name="connsiteX7" fmla="*/ 95250 w 1797050"/>
                <a:gd name="connsiteY7" fmla="*/ 1041504 h 1085954"/>
                <a:gd name="connsiteX8" fmla="*/ 101600 w 1797050"/>
                <a:gd name="connsiteY8" fmla="*/ 1060554 h 1085954"/>
                <a:gd name="connsiteX9" fmla="*/ 107950 w 1797050"/>
                <a:gd name="connsiteY9" fmla="*/ 1079604 h 1085954"/>
                <a:gd name="connsiteX10" fmla="*/ 127000 w 1797050"/>
                <a:gd name="connsiteY10" fmla="*/ 1085954 h 1085954"/>
                <a:gd name="connsiteX11" fmla="*/ 165100 w 1797050"/>
                <a:gd name="connsiteY11" fmla="*/ 1079604 h 1085954"/>
                <a:gd name="connsiteX12" fmla="*/ 184150 w 1797050"/>
                <a:gd name="connsiteY12" fmla="*/ 1066904 h 1085954"/>
                <a:gd name="connsiteX13" fmla="*/ 222250 w 1797050"/>
                <a:gd name="connsiteY13" fmla="*/ 1047854 h 1085954"/>
                <a:gd name="connsiteX14" fmla="*/ 260350 w 1797050"/>
                <a:gd name="connsiteY14" fmla="*/ 1054204 h 1085954"/>
                <a:gd name="connsiteX15" fmla="*/ 285750 w 1797050"/>
                <a:gd name="connsiteY15" fmla="*/ 1066904 h 1085954"/>
                <a:gd name="connsiteX16" fmla="*/ 336550 w 1797050"/>
                <a:gd name="connsiteY16" fmla="*/ 1079604 h 1085954"/>
                <a:gd name="connsiteX17" fmla="*/ 444500 w 1797050"/>
                <a:gd name="connsiteY17" fmla="*/ 1066904 h 1085954"/>
                <a:gd name="connsiteX18" fmla="*/ 450850 w 1797050"/>
                <a:gd name="connsiteY18" fmla="*/ 1047854 h 1085954"/>
                <a:gd name="connsiteX19" fmla="*/ 558800 w 1797050"/>
                <a:gd name="connsiteY19" fmla="*/ 1041504 h 1085954"/>
                <a:gd name="connsiteX20" fmla="*/ 577850 w 1797050"/>
                <a:gd name="connsiteY20" fmla="*/ 1035154 h 1085954"/>
                <a:gd name="connsiteX21" fmla="*/ 603250 w 1797050"/>
                <a:gd name="connsiteY21" fmla="*/ 1028804 h 1085954"/>
                <a:gd name="connsiteX22" fmla="*/ 622300 w 1797050"/>
                <a:gd name="connsiteY22" fmla="*/ 990704 h 1085954"/>
                <a:gd name="connsiteX23" fmla="*/ 635000 w 1797050"/>
                <a:gd name="connsiteY23" fmla="*/ 971654 h 1085954"/>
                <a:gd name="connsiteX24" fmla="*/ 641350 w 1797050"/>
                <a:gd name="connsiteY24" fmla="*/ 952604 h 1085954"/>
                <a:gd name="connsiteX25" fmla="*/ 660400 w 1797050"/>
                <a:gd name="connsiteY25" fmla="*/ 939904 h 1085954"/>
                <a:gd name="connsiteX26" fmla="*/ 742950 w 1797050"/>
                <a:gd name="connsiteY26" fmla="*/ 927204 h 1085954"/>
                <a:gd name="connsiteX27" fmla="*/ 768350 w 1797050"/>
                <a:gd name="connsiteY27" fmla="*/ 908154 h 1085954"/>
                <a:gd name="connsiteX28" fmla="*/ 793750 w 1797050"/>
                <a:gd name="connsiteY28" fmla="*/ 870054 h 1085954"/>
                <a:gd name="connsiteX29" fmla="*/ 838200 w 1797050"/>
                <a:gd name="connsiteY29" fmla="*/ 851004 h 1085954"/>
                <a:gd name="connsiteX30" fmla="*/ 882650 w 1797050"/>
                <a:gd name="connsiteY30" fmla="*/ 857354 h 1085954"/>
                <a:gd name="connsiteX31" fmla="*/ 901700 w 1797050"/>
                <a:gd name="connsiteY31" fmla="*/ 863704 h 1085954"/>
                <a:gd name="connsiteX32" fmla="*/ 971550 w 1797050"/>
                <a:gd name="connsiteY32" fmla="*/ 857354 h 1085954"/>
                <a:gd name="connsiteX33" fmla="*/ 984250 w 1797050"/>
                <a:gd name="connsiteY33" fmla="*/ 812904 h 1085954"/>
                <a:gd name="connsiteX34" fmla="*/ 990600 w 1797050"/>
                <a:gd name="connsiteY34" fmla="*/ 793854 h 1085954"/>
                <a:gd name="connsiteX35" fmla="*/ 1009650 w 1797050"/>
                <a:gd name="connsiteY35" fmla="*/ 787504 h 1085954"/>
                <a:gd name="connsiteX36" fmla="*/ 1022350 w 1797050"/>
                <a:gd name="connsiteY36" fmla="*/ 768454 h 1085954"/>
                <a:gd name="connsiteX37" fmla="*/ 1054100 w 1797050"/>
                <a:gd name="connsiteY37" fmla="*/ 762104 h 1085954"/>
                <a:gd name="connsiteX38" fmla="*/ 1092200 w 1797050"/>
                <a:gd name="connsiteY38" fmla="*/ 749404 h 1085954"/>
                <a:gd name="connsiteX39" fmla="*/ 1111250 w 1797050"/>
                <a:gd name="connsiteY39" fmla="*/ 743054 h 1085954"/>
                <a:gd name="connsiteX40" fmla="*/ 1130300 w 1797050"/>
                <a:gd name="connsiteY40" fmla="*/ 736704 h 1085954"/>
                <a:gd name="connsiteX41" fmla="*/ 1155700 w 1797050"/>
                <a:gd name="connsiteY41" fmla="*/ 704954 h 1085954"/>
                <a:gd name="connsiteX42" fmla="*/ 1162050 w 1797050"/>
                <a:gd name="connsiteY42" fmla="*/ 685904 h 1085954"/>
                <a:gd name="connsiteX43" fmla="*/ 1181100 w 1797050"/>
                <a:gd name="connsiteY43" fmla="*/ 666854 h 1085954"/>
                <a:gd name="connsiteX44" fmla="*/ 1187450 w 1797050"/>
                <a:gd name="connsiteY44" fmla="*/ 641454 h 1085954"/>
                <a:gd name="connsiteX45" fmla="*/ 1193800 w 1797050"/>
                <a:gd name="connsiteY45" fmla="*/ 603354 h 1085954"/>
                <a:gd name="connsiteX46" fmla="*/ 1219200 w 1797050"/>
                <a:gd name="connsiteY46" fmla="*/ 584304 h 1085954"/>
                <a:gd name="connsiteX47" fmla="*/ 1257300 w 1797050"/>
                <a:gd name="connsiteY47" fmla="*/ 558904 h 1085954"/>
                <a:gd name="connsiteX48" fmla="*/ 1295400 w 1797050"/>
                <a:gd name="connsiteY48" fmla="*/ 527154 h 1085954"/>
                <a:gd name="connsiteX49" fmla="*/ 1314450 w 1797050"/>
                <a:gd name="connsiteY49" fmla="*/ 520804 h 1085954"/>
                <a:gd name="connsiteX50" fmla="*/ 1320800 w 1797050"/>
                <a:gd name="connsiteY50" fmla="*/ 501754 h 1085954"/>
                <a:gd name="connsiteX51" fmla="*/ 1327150 w 1797050"/>
                <a:gd name="connsiteY51" fmla="*/ 463654 h 1085954"/>
                <a:gd name="connsiteX52" fmla="*/ 1346200 w 1797050"/>
                <a:gd name="connsiteY52" fmla="*/ 450954 h 1085954"/>
                <a:gd name="connsiteX53" fmla="*/ 1371600 w 1797050"/>
                <a:gd name="connsiteY53" fmla="*/ 444604 h 1085954"/>
                <a:gd name="connsiteX54" fmla="*/ 1390650 w 1797050"/>
                <a:gd name="connsiteY54" fmla="*/ 438254 h 1085954"/>
                <a:gd name="connsiteX55" fmla="*/ 1416050 w 1797050"/>
                <a:gd name="connsiteY55" fmla="*/ 381104 h 1085954"/>
                <a:gd name="connsiteX56" fmla="*/ 1435100 w 1797050"/>
                <a:gd name="connsiteY56" fmla="*/ 317604 h 1085954"/>
                <a:gd name="connsiteX57" fmla="*/ 1454150 w 1797050"/>
                <a:gd name="connsiteY57" fmla="*/ 304904 h 1085954"/>
                <a:gd name="connsiteX58" fmla="*/ 1479550 w 1797050"/>
                <a:gd name="connsiteY58" fmla="*/ 266804 h 1085954"/>
                <a:gd name="connsiteX59" fmla="*/ 1492250 w 1797050"/>
                <a:gd name="connsiteY59" fmla="*/ 247754 h 1085954"/>
                <a:gd name="connsiteX60" fmla="*/ 1530350 w 1797050"/>
                <a:gd name="connsiteY60" fmla="*/ 228704 h 1085954"/>
                <a:gd name="connsiteX61" fmla="*/ 1587500 w 1797050"/>
                <a:gd name="connsiteY61" fmla="*/ 222354 h 1085954"/>
                <a:gd name="connsiteX62" fmla="*/ 1600200 w 1797050"/>
                <a:gd name="connsiteY62" fmla="*/ 184254 h 1085954"/>
                <a:gd name="connsiteX63" fmla="*/ 1619250 w 1797050"/>
                <a:gd name="connsiteY63" fmla="*/ 177904 h 1085954"/>
                <a:gd name="connsiteX64" fmla="*/ 1638300 w 1797050"/>
                <a:gd name="connsiteY64" fmla="*/ 165204 h 1085954"/>
                <a:gd name="connsiteX65" fmla="*/ 1689100 w 1797050"/>
                <a:gd name="connsiteY65" fmla="*/ 158854 h 1085954"/>
                <a:gd name="connsiteX66" fmla="*/ 1695450 w 1797050"/>
                <a:gd name="connsiteY66" fmla="*/ 120754 h 1085954"/>
                <a:gd name="connsiteX67" fmla="*/ 1733550 w 1797050"/>
                <a:gd name="connsiteY67" fmla="*/ 95354 h 1085954"/>
                <a:gd name="connsiteX68" fmla="*/ 1797050 w 1797050"/>
                <a:gd name="connsiteY68" fmla="*/ 0 h 108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797050" h="1085954">
                  <a:moveTo>
                    <a:pt x="0" y="632120"/>
                  </a:moveTo>
                  <a:cubicBezTo>
                    <a:pt x="2117" y="642703"/>
                    <a:pt x="2117" y="720332"/>
                    <a:pt x="6350" y="743054"/>
                  </a:cubicBezTo>
                  <a:cubicBezTo>
                    <a:pt x="10583" y="765776"/>
                    <a:pt x="22976" y="758152"/>
                    <a:pt x="25400" y="768454"/>
                  </a:cubicBezTo>
                  <a:cubicBezTo>
                    <a:pt x="31721" y="795318"/>
                    <a:pt x="24727" y="824315"/>
                    <a:pt x="31750" y="851004"/>
                  </a:cubicBezTo>
                  <a:cubicBezTo>
                    <a:pt x="35634" y="865765"/>
                    <a:pt x="57150" y="889104"/>
                    <a:pt x="57150" y="889104"/>
                  </a:cubicBezTo>
                  <a:cubicBezTo>
                    <a:pt x="59267" y="914504"/>
                    <a:pt x="60131" y="940040"/>
                    <a:pt x="63500" y="965304"/>
                  </a:cubicBezTo>
                  <a:cubicBezTo>
                    <a:pt x="66808" y="990117"/>
                    <a:pt x="72357" y="980469"/>
                    <a:pt x="82550" y="1003404"/>
                  </a:cubicBezTo>
                  <a:cubicBezTo>
                    <a:pt x="87987" y="1015637"/>
                    <a:pt x="91017" y="1028804"/>
                    <a:pt x="95250" y="1041504"/>
                  </a:cubicBezTo>
                  <a:lnTo>
                    <a:pt x="101600" y="1060554"/>
                  </a:lnTo>
                  <a:cubicBezTo>
                    <a:pt x="103717" y="1066904"/>
                    <a:pt x="101600" y="1077487"/>
                    <a:pt x="107950" y="1079604"/>
                  </a:cubicBezTo>
                  <a:lnTo>
                    <a:pt x="127000" y="1085954"/>
                  </a:lnTo>
                  <a:cubicBezTo>
                    <a:pt x="139700" y="1083837"/>
                    <a:pt x="152886" y="1083675"/>
                    <a:pt x="165100" y="1079604"/>
                  </a:cubicBezTo>
                  <a:cubicBezTo>
                    <a:pt x="172340" y="1077191"/>
                    <a:pt x="177324" y="1070317"/>
                    <a:pt x="184150" y="1066904"/>
                  </a:cubicBezTo>
                  <a:cubicBezTo>
                    <a:pt x="236730" y="1040614"/>
                    <a:pt x="167655" y="1084250"/>
                    <a:pt x="222250" y="1047854"/>
                  </a:cubicBezTo>
                  <a:cubicBezTo>
                    <a:pt x="234950" y="1049971"/>
                    <a:pt x="248018" y="1050504"/>
                    <a:pt x="260350" y="1054204"/>
                  </a:cubicBezTo>
                  <a:cubicBezTo>
                    <a:pt x="269417" y="1056924"/>
                    <a:pt x="277049" y="1063175"/>
                    <a:pt x="285750" y="1066904"/>
                  </a:cubicBezTo>
                  <a:cubicBezTo>
                    <a:pt x="302835" y="1074226"/>
                    <a:pt x="317914" y="1075877"/>
                    <a:pt x="336550" y="1079604"/>
                  </a:cubicBezTo>
                  <a:cubicBezTo>
                    <a:pt x="372533" y="1075371"/>
                    <a:pt x="409590" y="1076601"/>
                    <a:pt x="444500" y="1066904"/>
                  </a:cubicBezTo>
                  <a:cubicBezTo>
                    <a:pt x="450949" y="1065113"/>
                    <a:pt x="444316" y="1049306"/>
                    <a:pt x="450850" y="1047854"/>
                  </a:cubicBezTo>
                  <a:cubicBezTo>
                    <a:pt x="486037" y="1040035"/>
                    <a:pt x="522817" y="1043621"/>
                    <a:pt x="558800" y="1041504"/>
                  </a:cubicBezTo>
                  <a:cubicBezTo>
                    <a:pt x="565150" y="1039387"/>
                    <a:pt x="571414" y="1036993"/>
                    <a:pt x="577850" y="1035154"/>
                  </a:cubicBezTo>
                  <a:cubicBezTo>
                    <a:pt x="586241" y="1032756"/>
                    <a:pt x="595988" y="1033645"/>
                    <a:pt x="603250" y="1028804"/>
                  </a:cubicBezTo>
                  <a:cubicBezTo>
                    <a:pt x="616899" y="1019705"/>
                    <a:pt x="615961" y="1003382"/>
                    <a:pt x="622300" y="990704"/>
                  </a:cubicBezTo>
                  <a:cubicBezTo>
                    <a:pt x="625713" y="983878"/>
                    <a:pt x="631587" y="978480"/>
                    <a:pt x="635000" y="971654"/>
                  </a:cubicBezTo>
                  <a:cubicBezTo>
                    <a:pt x="637993" y="965667"/>
                    <a:pt x="637169" y="957831"/>
                    <a:pt x="641350" y="952604"/>
                  </a:cubicBezTo>
                  <a:cubicBezTo>
                    <a:pt x="646118" y="946645"/>
                    <a:pt x="653574" y="943317"/>
                    <a:pt x="660400" y="939904"/>
                  </a:cubicBezTo>
                  <a:cubicBezTo>
                    <a:pt x="683285" y="928462"/>
                    <a:pt x="724738" y="929025"/>
                    <a:pt x="742950" y="927204"/>
                  </a:cubicBezTo>
                  <a:cubicBezTo>
                    <a:pt x="751417" y="920854"/>
                    <a:pt x="761319" y="916064"/>
                    <a:pt x="768350" y="908154"/>
                  </a:cubicBezTo>
                  <a:cubicBezTo>
                    <a:pt x="778491" y="896746"/>
                    <a:pt x="779270" y="874881"/>
                    <a:pt x="793750" y="870054"/>
                  </a:cubicBezTo>
                  <a:cubicBezTo>
                    <a:pt x="821780" y="860711"/>
                    <a:pt x="806813" y="866697"/>
                    <a:pt x="838200" y="851004"/>
                  </a:cubicBezTo>
                  <a:cubicBezTo>
                    <a:pt x="853017" y="853121"/>
                    <a:pt x="867974" y="854419"/>
                    <a:pt x="882650" y="857354"/>
                  </a:cubicBezTo>
                  <a:cubicBezTo>
                    <a:pt x="889214" y="858667"/>
                    <a:pt x="895007" y="863704"/>
                    <a:pt x="901700" y="863704"/>
                  </a:cubicBezTo>
                  <a:cubicBezTo>
                    <a:pt x="925079" y="863704"/>
                    <a:pt x="948267" y="859471"/>
                    <a:pt x="971550" y="857354"/>
                  </a:cubicBezTo>
                  <a:cubicBezTo>
                    <a:pt x="986775" y="811679"/>
                    <a:pt x="968303" y="868718"/>
                    <a:pt x="984250" y="812904"/>
                  </a:cubicBezTo>
                  <a:cubicBezTo>
                    <a:pt x="986089" y="806468"/>
                    <a:pt x="985867" y="798587"/>
                    <a:pt x="990600" y="793854"/>
                  </a:cubicBezTo>
                  <a:cubicBezTo>
                    <a:pt x="995333" y="789121"/>
                    <a:pt x="1003300" y="789621"/>
                    <a:pt x="1009650" y="787504"/>
                  </a:cubicBezTo>
                  <a:cubicBezTo>
                    <a:pt x="1013883" y="781154"/>
                    <a:pt x="1015724" y="772240"/>
                    <a:pt x="1022350" y="768454"/>
                  </a:cubicBezTo>
                  <a:cubicBezTo>
                    <a:pt x="1031721" y="763099"/>
                    <a:pt x="1043687" y="764944"/>
                    <a:pt x="1054100" y="762104"/>
                  </a:cubicBezTo>
                  <a:cubicBezTo>
                    <a:pt x="1067015" y="758582"/>
                    <a:pt x="1079500" y="753637"/>
                    <a:pt x="1092200" y="749404"/>
                  </a:cubicBezTo>
                  <a:lnTo>
                    <a:pt x="1111250" y="743054"/>
                  </a:lnTo>
                  <a:lnTo>
                    <a:pt x="1130300" y="736704"/>
                  </a:lnTo>
                  <a:cubicBezTo>
                    <a:pt x="1146261" y="688821"/>
                    <a:pt x="1122874" y="745986"/>
                    <a:pt x="1155700" y="704954"/>
                  </a:cubicBezTo>
                  <a:cubicBezTo>
                    <a:pt x="1159881" y="699727"/>
                    <a:pt x="1158337" y="691473"/>
                    <a:pt x="1162050" y="685904"/>
                  </a:cubicBezTo>
                  <a:cubicBezTo>
                    <a:pt x="1167031" y="678432"/>
                    <a:pt x="1174750" y="673204"/>
                    <a:pt x="1181100" y="666854"/>
                  </a:cubicBezTo>
                  <a:cubicBezTo>
                    <a:pt x="1183217" y="658387"/>
                    <a:pt x="1185738" y="650012"/>
                    <a:pt x="1187450" y="641454"/>
                  </a:cubicBezTo>
                  <a:cubicBezTo>
                    <a:pt x="1189975" y="628829"/>
                    <a:pt x="1187547" y="614609"/>
                    <a:pt x="1193800" y="603354"/>
                  </a:cubicBezTo>
                  <a:cubicBezTo>
                    <a:pt x="1198940" y="594103"/>
                    <a:pt x="1211165" y="591192"/>
                    <a:pt x="1219200" y="584304"/>
                  </a:cubicBezTo>
                  <a:cubicBezTo>
                    <a:pt x="1249469" y="558359"/>
                    <a:pt x="1224896" y="569705"/>
                    <a:pt x="1257300" y="558904"/>
                  </a:cubicBezTo>
                  <a:cubicBezTo>
                    <a:pt x="1271344" y="544860"/>
                    <a:pt x="1277719" y="535995"/>
                    <a:pt x="1295400" y="527154"/>
                  </a:cubicBezTo>
                  <a:cubicBezTo>
                    <a:pt x="1301387" y="524161"/>
                    <a:pt x="1308100" y="522921"/>
                    <a:pt x="1314450" y="520804"/>
                  </a:cubicBezTo>
                  <a:cubicBezTo>
                    <a:pt x="1316567" y="514454"/>
                    <a:pt x="1319348" y="508288"/>
                    <a:pt x="1320800" y="501754"/>
                  </a:cubicBezTo>
                  <a:cubicBezTo>
                    <a:pt x="1323593" y="489185"/>
                    <a:pt x="1321392" y="475170"/>
                    <a:pt x="1327150" y="463654"/>
                  </a:cubicBezTo>
                  <a:cubicBezTo>
                    <a:pt x="1330563" y="456828"/>
                    <a:pt x="1339185" y="453960"/>
                    <a:pt x="1346200" y="450954"/>
                  </a:cubicBezTo>
                  <a:cubicBezTo>
                    <a:pt x="1354222" y="447516"/>
                    <a:pt x="1363209" y="447002"/>
                    <a:pt x="1371600" y="444604"/>
                  </a:cubicBezTo>
                  <a:cubicBezTo>
                    <a:pt x="1378036" y="442765"/>
                    <a:pt x="1384300" y="440371"/>
                    <a:pt x="1390650" y="438254"/>
                  </a:cubicBezTo>
                  <a:cubicBezTo>
                    <a:pt x="1405032" y="416681"/>
                    <a:pt x="1411012" y="411331"/>
                    <a:pt x="1416050" y="381104"/>
                  </a:cubicBezTo>
                  <a:cubicBezTo>
                    <a:pt x="1419772" y="358772"/>
                    <a:pt x="1419718" y="336062"/>
                    <a:pt x="1435100" y="317604"/>
                  </a:cubicBezTo>
                  <a:cubicBezTo>
                    <a:pt x="1439986" y="311741"/>
                    <a:pt x="1447800" y="309137"/>
                    <a:pt x="1454150" y="304904"/>
                  </a:cubicBezTo>
                  <a:lnTo>
                    <a:pt x="1479550" y="266804"/>
                  </a:lnTo>
                  <a:cubicBezTo>
                    <a:pt x="1483783" y="260454"/>
                    <a:pt x="1485900" y="251987"/>
                    <a:pt x="1492250" y="247754"/>
                  </a:cubicBezTo>
                  <a:cubicBezTo>
                    <a:pt x="1506878" y="238002"/>
                    <a:pt x="1512823" y="231625"/>
                    <a:pt x="1530350" y="228704"/>
                  </a:cubicBezTo>
                  <a:cubicBezTo>
                    <a:pt x="1549256" y="225553"/>
                    <a:pt x="1568450" y="224471"/>
                    <a:pt x="1587500" y="222354"/>
                  </a:cubicBezTo>
                  <a:cubicBezTo>
                    <a:pt x="1591733" y="209654"/>
                    <a:pt x="1587500" y="188487"/>
                    <a:pt x="1600200" y="184254"/>
                  </a:cubicBezTo>
                  <a:cubicBezTo>
                    <a:pt x="1606550" y="182137"/>
                    <a:pt x="1613263" y="180897"/>
                    <a:pt x="1619250" y="177904"/>
                  </a:cubicBezTo>
                  <a:cubicBezTo>
                    <a:pt x="1626076" y="174491"/>
                    <a:pt x="1630937" y="167212"/>
                    <a:pt x="1638300" y="165204"/>
                  </a:cubicBezTo>
                  <a:cubicBezTo>
                    <a:pt x="1654764" y="160714"/>
                    <a:pt x="1672167" y="160971"/>
                    <a:pt x="1689100" y="158854"/>
                  </a:cubicBezTo>
                  <a:cubicBezTo>
                    <a:pt x="1691217" y="146154"/>
                    <a:pt x="1691379" y="132968"/>
                    <a:pt x="1695450" y="120754"/>
                  </a:cubicBezTo>
                  <a:cubicBezTo>
                    <a:pt x="1702777" y="98772"/>
                    <a:pt x="1716617" y="115480"/>
                    <a:pt x="1733550" y="95354"/>
                  </a:cubicBezTo>
                  <a:cubicBezTo>
                    <a:pt x="1750483" y="75228"/>
                    <a:pt x="1773350" y="0"/>
                    <a:pt x="1797050" y="0"/>
                  </a:cubicBez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486150" y="1123950"/>
              <a:ext cx="1155700" cy="66981"/>
            </a:xfrm>
            <a:custGeom>
              <a:avLst/>
              <a:gdLst>
                <a:gd name="connsiteX0" fmla="*/ 0 w 1155700"/>
                <a:gd name="connsiteY0" fmla="*/ 31750 h 66981"/>
                <a:gd name="connsiteX1" fmla="*/ 101600 w 1155700"/>
                <a:gd name="connsiteY1" fmla="*/ 38100 h 66981"/>
                <a:gd name="connsiteX2" fmla="*/ 120650 w 1155700"/>
                <a:gd name="connsiteY2" fmla="*/ 50800 h 66981"/>
                <a:gd name="connsiteX3" fmla="*/ 184150 w 1155700"/>
                <a:gd name="connsiteY3" fmla="*/ 44450 h 66981"/>
                <a:gd name="connsiteX4" fmla="*/ 209550 w 1155700"/>
                <a:gd name="connsiteY4" fmla="*/ 38100 h 66981"/>
                <a:gd name="connsiteX5" fmla="*/ 342900 w 1155700"/>
                <a:gd name="connsiteY5" fmla="*/ 50800 h 66981"/>
                <a:gd name="connsiteX6" fmla="*/ 387350 w 1155700"/>
                <a:gd name="connsiteY6" fmla="*/ 38100 h 66981"/>
                <a:gd name="connsiteX7" fmla="*/ 412750 w 1155700"/>
                <a:gd name="connsiteY7" fmla="*/ 0 h 66981"/>
                <a:gd name="connsiteX8" fmla="*/ 495300 w 1155700"/>
                <a:gd name="connsiteY8" fmla="*/ 6350 h 66981"/>
                <a:gd name="connsiteX9" fmla="*/ 514350 w 1155700"/>
                <a:gd name="connsiteY9" fmla="*/ 25400 h 66981"/>
                <a:gd name="connsiteX10" fmla="*/ 533400 w 1155700"/>
                <a:gd name="connsiteY10" fmla="*/ 31750 h 66981"/>
                <a:gd name="connsiteX11" fmla="*/ 571500 w 1155700"/>
                <a:gd name="connsiteY11" fmla="*/ 63500 h 66981"/>
                <a:gd name="connsiteX12" fmla="*/ 596900 w 1155700"/>
                <a:gd name="connsiteY12" fmla="*/ 57150 h 66981"/>
                <a:gd name="connsiteX13" fmla="*/ 603250 w 1155700"/>
                <a:gd name="connsiteY13" fmla="*/ 38100 h 66981"/>
                <a:gd name="connsiteX14" fmla="*/ 622300 w 1155700"/>
                <a:gd name="connsiteY14" fmla="*/ 31750 h 66981"/>
                <a:gd name="connsiteX15" fmla="*/ 736600 w 1155700"/>
                <a:gd name="connsiteY15" fmla="*/ 38100 h 66981"/>
                <a:gd name="connsiteX16" fmla="*/ 749300 w 1155700"/>
                <a:gd name="connsiteY16" fmla="*/ 63500 h 66981"/>
                <a:gd name="connsiteX17" fmla="*/ 819150 w 1155700"/>
                <a:gd name="connsiteY17" fmla="*/ 12700 h 66981"/>
                <a:gd name="connsiteX18" fmla="*/ 838200 w 1155700"/>
                <a:gd name="connsiteY18" fmla="*/ 6350 h 66981"/>
                <a:gd name="connsiteX19" fmla="*/ 914400 w 1155700"/>
                <a:gd name="connsiteY19" fmla="*/ 12700 h 66981"/>
                <a:gd name="connsiteX20" fmla="*/ 933450 w 1155700"/>
                <a:gd name="connsiteY20" fmla="*/ 25400 h 66981"/>
                <a:gd name="connsiteX21" fmla="*/ 958850 w 1155700"/>
                <a:gd name="connsiteY21" fmla="*/ 31750 h 66981"/>
                <a:gd name="connsiteX22" fmla="*/ 977900 w 1155700"/>
                <a:gd name="connsiteY22" fmla="*/ 44450 h 66981"/>
                <a:gd name="connsiteX23" fmla="*/ 1054100 w 1155700"/>
                <a:gd name="connsiteY23" fmla="*/ 44450 h 66981"/>
                <a:gd name="connsiteX24" fmla="*/ 1085850 w 1155700"/>
                <a:gd name="connsiteY24" fmla="*/ 19050 h 66981"/>
                <a:gd name="connsiteX25" fmla="*/ 1155700 w 1155700"/>
                <a:gd name="connsiteY25" fmla="*/ 25400 h 6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700" h="66981">
                  <a:moveTo>
                    <a:pt x="0" y="31750"/>
                  </a:moveTo>
                  <a:cubicBezTo>
                    <a:pt x="33867" y="33867"/>
                    <a:pt x="68082" y="32808"/>
                    <a:pt x="101600" y="38100"/>
                  </a:cubicBezTo>
                  <a:cubicBezTo>
                    <a:pt x="109138" y="39290"/>
                    <a:pt x="113041" y="50215"/>
                    <a:pt x="120650" y="50800"/>
                  </a:cubicBezTo>
                  <a:cubicBezTo>
                    <a:pt x="141860" y="52432"/>
                    <a:pt x="162983" y="46567"/>
                    <a:pt x="184150" y="44450"/>
                  </a:cubicBezTo>
                  <a:cubicBezTo>
                    <a:pt x="192617" y="42333"/>
                    <a:pt x="200823" y="38100"/>
                    <a:pt x="209550" y="38100"/>
                  </a:cubicBezTo>
                  <a:cubicBezTo>
                    <a:pt x="310369" y="38100"/>
                    <a:pt x="291186" y="33562"/>
                    <a:pt x="342900" y="50800"/>
                  </a:cubicBezTo>
                  <a:cubicBezTo>
                    <a:pt x="343120" y="50745"/>
                    <a:pt x="384313" y="41137"/>
                    <a:pt x="387350" y="38100"/>
                  </a:cubicBezTo>
                  <a:cubicBezTo>
                    <a:pt x="398143" y="27307"/>
                    <a:pt x="412750" y="0"/>
                    <a:pt x="412750" y="0"/>
                  </a:cubicBezTo>
                  <a:cubicBezTo>
                    <a:pt x="440267" y="2117"/>
                    <a:pt x="468526" y="-343"/>
                    <a:pt x="495300" y="6350"/>
                  </a:cubicBezTo>
                  <a:cubicBezTo>
                    <a:pt x="504012" y="8528"/>
                    <a:pt x="506878" y="20419"/>
                    <a:pt x="514350" y="25400"/>
                  </a:cubicBezTo>
                  <a:cubicBezTo>
                    <a:pt x="519919" y="29113"/>
                    <a:pt x="527050" y="29633"/>
                    <a:pt x="533400" y="31750"/>
                  </a:cubicBezTo>
                  <a:cubicBezTo>
                    <a:pt x="538775" y="37125"/>
                    <a:pt x="561186" y="62027"/>
                    <a:pt x="571500" y="63500"/>
                  </a:cubicBezTo>
                  <a:cubicBezTo>
                    <a:pt x="580140" y="64734"/>
                    <a:pt x="588433" y="59267"/>
                    <a:pt x="596900" y="57150"/>
                  </a:cubicBezTo>
                  <a:cubicBezTo>
                    <a:pt x="599017" y="50800"/>
                    <a:pt x="598517" y="42833"/>
                    <a:pt x="603250" y="38100"/>
                  </a:cubicBezTo>
                  <a:cubicBezTo>
                    <a:pt x="607983" y="33367"/>
                    <a:pt x="615607" y="31750"/>
                    <a:pt x="622300" y="31750"/>
                  </a:cubicBezTo>
                  <a:cubicBezTo>
                    <a:pt x="660459" y="31750"/>
                    <a:pt x="698500" y="35983"/>
                    <a:pt x="736600" y="38100"/>
                  </a:cubicBezTo>
                  <a:cubicBezTo>
                    <a:pt x="740833" y="46567"/>
                    <a:pt x="740059" y="61447"/>
                    <a:pt x="749300" y="63500"/>
                  </a:cubicBezTo>
                  <a:cubicBezTo>
                    <a:pt x="826340" y="80620"/>
                    <a:pt x="767458" y="29931"/>
                    <a:pt x="819150" y="12700"/>
                  </a:cubicBezTo>
                  <a:lnTo>
                    <a:pt x="838200" y="6350"/>
                  </a:lnTo>
                  <a:cubicBezTo>
                    <a:pt x="863600" y="8467"/>
                    <a:pt x="889407" y="7701"/>
                    <a:pt x="914400" y="12700"/>
                  </a:cubicBezTo>
                  <a:cubicBezTo>
                    <a:pt x="921884" y="14197"/>
                    <a:pt x="926435" y="22394"/>
                    <a:pt x="933450" y="25400"/>
                  </a:cubicBezTo>
                  <a:cubicBezTo>
                    <a:pt x="941472" y="28838"/>
                    <a:pt x="950383" y="29633"/>
                    <a:pt x="958850" y="31750"/>
                  </a:cubicBezTo>
                  <a:cubicBezTo>
                    <a:pt x="965200" y="35983"/>
                    <a:pt x="971074" y="41037"/>
                    <a:pt x="977900" y="44450"/>
                  </a:cubicBezTo>
                  <a:cubicBezTo>
                    <a:pt x="1004979" y="57990"/>
                    <a:pt x="1019376" y="48308"/>
                    <a:pt x="1054100" y="44450"/>
                  </a:cubicBezTo>
                  <a:cubicBezTo>
                    <a:pt x="1063852" y="29822"/>
                    <a:pt x="1065402" y="19050"/>
                    <a:pt x="1085850" y="19050"/>
                  </a:cubicBezTo>
                  <a:cubicBezTo>
                    <a:pt x="1109229" y="19050"/>
                    <a:pt x="1155700" y="25400"/>
                    <a:pt x="1155700" y="2540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" name="Text Box 75"/>
            <p:cNvSpPr txBox="1"/>
            <p:nvPr/>
          </p:nvSpPr>
          <p:spPr>
            <a:xfrm>
              <a:off x="3917950" y="1294772"/>
              <a:ext cx="147320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1000">
                  <a:solidFill>
                    <a:srgbClr val="00B05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reality, permanently perturbed state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06550" y="927100"/>
              <a:ext cx="0" cy="520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89100" y="927100"/>
              <a:ext cx="0" cy="844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79"/>
            <p:cNvSpPr txBox="1"/>
            <p:nvPr/>
          </p:nvSpPr>
          <p:spPr>
            <a:xfrm>
              <a:off x="1035050" y="12509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level of disruption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752600" y="1971675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752600" y="2051050"/>
              <a:ext cx="19113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0"/>
            </p:cNvCxnSpPr>
            <p:nvPr/>
          </p:nvCxnSpPr>
          <p:spPr>
            <a:xfrm>
              <a:off x="1746250" y="934907"/>
              <a:ext cx="6350" cy="13129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21000" y="93345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6650" y="93980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260600" y="812800"/>
              <a:ext cx="800100" cy="81280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 Box 87"/>
            <p:cNvSpPr txBox="1"/>
            <p:nvPr/>
          </p:nvSpPr>
          <p:spPr>
            <a:xfrm>
              <a:off x="2057400" y="9715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solidFill>
                    <a:srgbClr val="00B0F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rate of recovery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88"/>
            <p:cNvSpPr txBox="1"/>
            <p:nvPr/>
          </p:nvSpPr>
          <p:spPr>
            <a:xfrm>
              <a:off x="2165350" y="2019300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duration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7"/>
            <p:cNvSpPr txBox="1"/>
            <p:nvPr/>
          </p:nvSpPr>
          <p:spPr>
            <a:xfrm>
              <a:off x="1663700" y="2237239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8"/>
            <p:cNvSpPr txBox="1"/>
            <p:nvPr/>
          </p:nvSpPr>
          <p:spPr>
            <a:xfrm>
              <a:off x="2863850" y="2227714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9"/>
            <p:cNvSpPr txBox="1"/>
            <p:nvPr/>
          </p:nvSpPr>
          <p:spPr>
            <a:xfrm>
              <a:off x="3552825" y="2217106"/>
              <a:ext cx="371475" cy="190995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2*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0"/>
            <p:cNvSpPr txBox="1"/>
            <p:nvPr/>
          </p:nvSpPr>
          <p:spPr>
            <a:xfrm>
              <a:off x="4832350" y="2184396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time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67250" y="558330"/>
              <a:ext cx="0" cy="38124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79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4342" y="771787"/>
            <a:ext cx="7865378" cy="430440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" descr="Figure 3.4: Resilience concept applied to observed US air traffic development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65815" y="3040158"/>
            <a:ext cx="5334000" cy="32943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07105" y="662730"/>
            <a:ext cx="200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Try to remove grey band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64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Figure 4.1: Timeline for United States, Europe, and Brazil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21747" y="1568741"/>
            <a:ext cx="6741253" cy="350744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103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1" y="939330"/>
            <a:ext cx="5852442" cy="4389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3" y="908849"/>
            <a:ext cx="5852442" cy="43893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0" y="4612640"/>
            <a:ext cx="6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Brazil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36879" y="4561840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Europe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14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EUROCONTROL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10</cp:revision>
  <dcterms:created xsi:type="dcterms:W3CDTF">2021-06-27T14:57:21Z</dcterms:created>
  <dcterms:modified xsi:type="dcterms:W3CDTF">2021-07-23T18:18:24Z</dcterms:modified>
</cp:coreProperties>
</file>