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23-07-2021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541181" y="4344472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27790" y="236434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ourairports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>
            <a:off x="2500311" y="27101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Can 26"/>
          <p:cNvSpPr/>
          <p:nvPr/>
        </p:nvSpPr>
        <p:spPr>
          <a:xfrm>
            <a:off x="2773448" y="3324860"/>
            <a:ext cx="512515" cy="5745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097881" y="4985856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85963" y="3310825"/>
            <a:ext cx="21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Flanders Maritime Institute</a:t>
            </a:r>
            <a:endParaRPr lang="en-GB" dirty="0"/>
          </a:p>
        </p:txBody>
      </p:sp>
      <p:sp>
        <p:nvSpPr>
          <p:cNvPr id="30" name="Cloud 29"/>
          <p:cNvSpPr/>
          <p:nvPr/>
        </p:nvSpPr>
        <p:spPr>
          <a:xfrm>
            <a:off x="122448" y="3835377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</a:t>
            </a:r>
            <a:r>
              <a:rPr lang="en-GB" dirty="0" smtClean="0"/>
              <a:t>COVID </a:t>
            </a:r>
            <a:r>
              <a:rPr lang="en-GB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342" y="771787"/>
            <a:ext cx="7865378" cy="4304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3.4: Resilience concept applied to observed US air traffic developmen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65815" y="3040158"/>
            <a:ext cx="5334000" cy="3294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7105" y="662730"/>
            <a:ext cx="20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remove grey 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6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Figure 4.1: Timeline for United States, Europe, and Brazil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21747" y="1568741"/>
            <a:ext cx="6741253" cy="35074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03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8</cp:revision>
  <dcterms:created xsi:type="dcterms:W3CDTF">2021-06-27T14:57:21Z</dcterms:created>
  <dcterms:modified xsi:type="dcterms:W3CDTF">2021-07-23T11:54:19Z</dcterms:modified>
</cp:coreProperties>
</file>