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9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9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3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5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4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18CE-E209-490D-BEAE-7D0C37C4D468}" type="datetimeFigureOut">
              <a:rPr lang="en-GB" smtClean="0"/>
              <a:t>27-11-2021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A2E0-79F1-437F-80C6-D56B87A054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2" y="695627"/>
            <a:ext cx="5949387" cy="3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1</cp:revision>
  <dcterms:created xsi:type="dcterms:W3CDTF">2021-11-27T11:31:00Z</dcterms:created>
  <dcterms:modified xsi:type="dcterms:W3CDTF">2021-11-27T11:32:41Z</dcterms:modified>
</cp:coreProperties>
</file>