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A3F3-0097-4BD6-B41D-4D91C0FE6C33}" type="datetimeFigureOut">
              <a:rPr lang="en-GB" smtClean="0"/>
              <a:t>26-07-2021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B6AA-DA53-4233-84EE-1E2CAC173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57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A3F3-0097-4BD6-B41D-4D91C0FE6C33}" type="datetimeFigureOut">
              <a:rPr lang="en-GB" smtClean="0"/>
              <a:t>26-07-2021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B6AA-DA53-4233-84EE-1E2CAC173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37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A3F3-0097-4BD6-B41D-4D91C0FE6C33}" type="datetimeFigureOut">
              <a:rPr lang="en-GB" smtClean="0"/>
              <a:t>26-07-2021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B6AA-DA53-4233-84EE-1E2CAC173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4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A3F3-0097-4BD6-B41D-4D91C0FE6C33}" type="datetimeFigureOut">
              <a:rPr lang="en-GB" smtClean="0"/>
              <a:t>26-07-2021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B6AA-DA53-4233-84EE-1E2CAC173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95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A3F3-0097-4BD6-B41D-4D91C0FE6C33}" type="datetimeFigureOut">
              <a:rPr lang="en-GB" smtClean="0"/>
              <a:t>26-07-2021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B6AA-DA53-4233-84EE-1E2CAC173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17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A3F3-0097-4BD6-B41D-4D91C0FE6C33}" type="datetimeFigureOut">
              <a:rPr lang="en-GB" smtClean="0"/>
              <a:t>26-07-2021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B6AA-DA53-4233-84EE-1E2CAC173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06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A3F3-0097-4BD6-B41D-4D91C0FE6C33}" type="datetimeFigureOut">
              <a:rPr lang="en-GB" smtClean="0"/>
              <a:t>26-07-2021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B6AA-DA53-4233-84EE-1E2CAC173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81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A3F3-0097-4BD6-B41D-4D91C0FE6C33}" type="datetimeFigureOut">
              <a:rPr lang="en-GB" smtClean="0"/>
              <a:t>26-07-2021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B6AA-DA53-4233-84EE-1E2CAC173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30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A3F3-0097-4BD6-B41D-4D91C0FE6C33}" type="datetimeFigureOut">
              <a:rPr lang="en-GB" smtClean="0"/>
              <a:t>26-07-2021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B6AA-DA53-4233-84EE-1E2CAC173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7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A3F3-0097-4BD6-B41D-4D91C0FE6C33}" type="datetimeFigureOut">
              <a:rPr lang="en-GB" smtClean="0"/>
              <a:t>26-07-2021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B6AA-DA53-4233-84EE-1E2CAC173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59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A3F3-0097-4BD6-B41D-4D91C0FE6C33}" type="datetimeFigureOut">
              <a:rPr lang="en-GB" smtClean="0"/>
              <a:t>26-07-2021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B6AA-DA53-4233-84EE-1E2CAC173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29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6A3F3-0097-4BD6-B41D-4D91C0FE6C33}" type="datetimeFigureOut">
              <a:rPr lang="en-GB" smtClean="0"/>
              <a:t>26-07-2021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8B6AA-DA53-4233-84EE-1E2CAC173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1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945" t="24779" r="49889" b="30035"/>
          <a:stretch/>
        </p:blipFill>
        <p:spPr>
          <a:xfrm>
            <a:off x="1480458" y="744581"/>
            <a:ext cx="5334000" cy="46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2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1042" t="24198" r="49791" b="40370"/>
          <a:stretch/>
        </p:blipFill>
        <p:spPr>
          <a:xfrm>
            <a:off x="800100" y="774700"/>
            <a:ext cx="53340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3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EUROCONTROL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KOELLE Rainer</dc:creator>
  <cp:lastModifiedBy>KOELLE Rainer</cp:lastModifiedBy>
  <cp:revision>2</cp:revision>
  <dcterms:created xsi:type="dcterms:W3CDTF">2021-07-26T15:42:46Z</dcterms:created>
  <dcterms:modified xsi:type="dcterms:W3CDTF">2021-07-26T15:50:10Z</dcterms:modified>
</cp:coreProperties>
</file>