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4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8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3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9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1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4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93BE-84C1-4281-88C3-77D3153D5B72}" type="datetimeFigureOut">
              <a:rPr lang="en-GB" smtClean="0"/>
              <a:t>04-03-2022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D360-1DB2-4CB3-BB73-9D2A64BBD8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64" y="896360"/>
            <a:ext cx="4236334" cy="2950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72" y="1571445"/>
            <a:ext cx="5278056" cy="37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7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1</cp:revision>
  <dcterms:created xsi:type="dcterms:W3CDTF">2022-03-04T18:19:43Z</dcterms:created>
  <dcterms:modified xsi:type="dcterms:W3CDTF">2022-03-04T18:21:24Z</dcterms:modified>
</cp:coreProperties>
</file>