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31FC-D1EB-9C6D-8FD3-C4416D5EC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FFD8D-9B74-1182-FB38-9E4CBEBD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39-E031-C62F-8E80-5CA6A9DD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AC6E-F2C5-873C-7F63-834D243F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C736-D154-1EF2-DF89-AC368699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90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A2FA-66A0-E67B-20FB-BB35667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E908-4876-D8D7-1DA1-837D818C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CA40-13A2-377D-C1C2-41190B16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CA80-FFFF-6FAB-2239-FD68524F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67DC-096A-388B-4AB3-906F6E4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45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F2C2-8D92-D007-5311-58FC77D0C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C0983-0965-F4E3-78D8-2F4D2DDC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2DE8-9B24-18A1-9480-900E6E59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9C9B-09A7-2991-C613-1493C489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D204-A2FD-1074-93A2-74E486E9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08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801B-E4A6-9583-9F1A-996896A0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82EF-920C-E4B8-43BE-5D5452E4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ED57-9F98-FE33-4745-EF66BE7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F271-968A-1E53-33D4-C4461ED3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EB8A-E51E-B578-A4E1-45E02338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294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0257-7856-D372-5F49-AA80E243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8CDE-D0A3-AA89-E6AB-A398FD99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2845-A576-4577-1355-885F3D2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579D-BD42-DFD5-35F3-69C0CB77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A68E-B4F2-BC11-DA77-9CAA8A6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438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B4BA-2DF9-EFC8-69AA-90260C5D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3282-AC44-2F0A-B898-0E1514B19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B1FDC-1B5C-4BF0-4874-01735305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4305-8843-A272-A239-F0E22634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CBF0-C90A-7953-B2ED-A1C139B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1D94A-E349-49DB-6B07-1E1D7ABB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69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80DE-3C47-702D-E4B6-38F4F124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84CD-76F5-6EC9-34EF-C6B13540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B49C-3099-516A-9626-4EC72060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6803F-8AB8-198D-EF61-1AA3948A9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0D01-CE7B-091C-8E5A-BD39BE9B9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53D5F-C084-84F2-460E-1F06C451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10E0-7087-EBEF-97B4-422839FD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33708-0C1C-7028-1F89-B530F3D8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28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8C94-F68F-0903-5E45-C5F607B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90C58-3E0C-0E6B-AC8E-A607DB49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67B3-AABE-8B24-F337-8AF68716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1F5A-CC0E-6CB5-1D41-7B052953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21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5CBD0-144D-49BD-0448-77AE7B7E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06C19-6C64-854E-5EDF-03E22219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A13-4324-A89B-76FF-B487FB2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551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311D-1894-A8B1-1855-97F8F7A8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2EB5-089D-9E8B-48D0-A87D5CF7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C2D75-0742-B127-CFFA-AF3A8A1F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266F-F613-44B5-0BDE-1B7FF653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1917-14E9-815E-23E1-078C02D1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C82C-4E93-51E3-533C-9435FF2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88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9B0-4F47-7AB9-0FC6-0B246A16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4D1B3-D2BF-EC9F-DF99-7C7D3718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5849E-0275-7FB5-D64E-134B6FD2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2BA3-7FB8-7AC1-D6F4-90057CF4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F2BA-76F0-4DDC-6F71-3A05E49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C187-C5A8-934A-AB2B-C4EB9962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5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D03F-A4B4-43B2-DB2F-A4D8B184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FA1A-2184-ACED-E2DE-6C22E227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D48A-EBC4-4E09-D4B9-4970526E7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7EA8-1F6E-3743-902A-AD8E243A1F29}" type="datetimeFigureOut">
              <a:rPr lang="en-BE" smtClean="0"/>
              <a:t>03/04/2023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B0F2-169C-D95C-8F11-A0F23801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F65F-34EE-2EA6-18F4-84DC2120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C987-7769-CA4C-85C4-53F0C0D96C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965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73530-D557-0B63-27D2-93E40AED75C9}"/>
              </a:ext>
            </a:extLst>
          </p:cNvPr>
          <p:cNvSpPr txBox="1"/>
          <p:nvPr/>
        </p:nvSpPr>
        <p:spPr>
          <a:xfrm>
            <a:off x="1351670" y="4309353"/>
            <a:ext cx="112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ED4E-E091-A124-02E3-DC29AFB80B47}"/>
              </a:ext>
            </a:extLst>
          </p:cNvPr>
          <p:cNvSpPr txBox="1"/>
          <p:nvPr/>
        </p:nvSpPr>
        <p:spPr>
          <a:xfrm>
            <a:off x="4269985" y="4349637"/>
            <a:ext cx="13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ATO|fix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8507CA-A7B2-12F5-0133-69DA6876575F}"/>
              </a:ext>
            </a:extLst>
          </p:cNvPr>
          <p:cNvGrpSpPr/>
          <p:nvPr/>
        </p:nvGrpSpPr>
        <p:grpSpPr>
          <a:xfrm>
            <a:off x="1172880" y="1150736"/>
            <a:ext cx="6009743" cy="2894683"/>
            <a:chOff x="1172880" y="1150736"/>
            <a:chExt cx="6009743" cy="28946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B70BF2-9EB1-A3AC-5EBE-1D4B67EE2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880" y="2990019"/>
              <a:ext cx="961484" cy="1015323"/>
            </a:xfrm>
            <a:prstGeom prst="rect">
              <a:avLst/>
            </a:prstGeom>
          </p:spPr>
        </p:pic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A961F0-E3BC-DBA6-D096-E48FFCD747F2}"/>
                </a:ext>
              </a:extLst>
            </p:cNvPr>
            <p:cNvSpPr/>
            <p:nvPr/>
          </p:nvSpPr>
          <p:spPr bwMode="auto">
            <a:xfrm>
              <a:off x="2076481" y="1261621"/>
              <a:ext cx="4640606" cy="2697729"/>
            </a:xfrm>
            <a:custGeom>
              <a:avLst/>
              <a:gdLst>
                <a:gd name="connsiteX0" fmla="*/ 0 w 6750996"/>
                <a:gd name="connsiteY0" fmla="*/ 3589508 h 3914945"/>
                <a:gd name="connsiteX1" fmla="*/ 1867711 w 6750996"/>
                <a:gd name="connsiteY1" fmla="*/ 3900793 h 3914945"/>
                <a:gd name="connsiteX2" fmla="*/ 3696511 w 6750996"/>
                <a:gd name="connsiteY2" fmla="*/ 3180946 h 3914945"/>
                <a:gd name="connsiteX3" fmla="*/ 3677056 w 6750996"/>
                <a:gd name="connsiteY3" fmla="*/ 2003899 h 3914945"/>
                <a:gd name="connsiteX4" fmla="*/ 1974715 w 6750996"/>
                <a:gd name="connsiteY4" fmla="*/ 1420240 h 3914945"/>
                <a:gd name="connsiteX5" fmla="*/ 2042809 w 6750996"/>
                <a:gd name="connsiteY5" fmla="*/ 710121 h 3914945"/>
                <a:gd name="connsiteX6" fmla="*/ 4377447 w 6750996"/>
                <a:gd name="connsiteY6" fmla="*/ 116733 h 3914945"/>
                <a:gd name="connsiteX7" fmla="*/ 6750996 w 6750996"/>
                <a:gd name="connsiteY7" fmla="*/ 1 h 3914945"/>
                <a:gd name="connsiteX8" fmla="*/ 6750996 w 6750996"/>
                <a:gd name="connsiteY8" fmla="*/ 1 h 3914945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3677056 w 6750996"/>
                <a:gd name="connsiteY3" fmla="*/ 2003899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55651 w 6750996"/>
                <a:gd name="connsiteY3" fmla="*/ 2071992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2042809 w 6750996"/>
                <a:gd name="connsiteY4" fmla="*/ 710121 h 3929904"/>
                <a:gd name="connsiteX5" fmla="*/ 4377447 w 6750996"/>
                <a:gd name="connsiteY5" fmla="*/ 116733 h 3929904"/>
                <a:gd name="connsiteX6" fmla="*/ 6750996 w 6750996"/>
                <a:gd name="connsiteY6" fmla="*/ 1 h 3929904"/>
                <a:gd name="connsiteX7" fmla="*/ 6750996 w 6750996"/>
                <a:gd name="connsiteY7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4377447 w 6750996"/>
                <a:gd name="connsiteY4" fmla="*/ 116733 h 3929904"/>
                <a:gd name="connsiteX5" fmla="*/ 6750996 w 6750996"/>
                <a:gd name="connsiteY5" fmla="*/ 1 h 3929904"/>
                <a:gd name="connsiteX6" fmla="*/ 6750996 w 6750996"/>
                <a:gd name="connsiteY6" fmla="*/ 1 h 3929904"/>
                <a:gd name="connsiteX0" fmla="*/ 0 w 6750996"/>
                <a:gd name="connsiteY0" fmla="*/ 3589508 h 3704416"/>
                <a:gd name="connsiteX1" fmla="*/ 2023354 w 6750996"/>
                <a:gd name="connsiteY1" fmla="*/ 3589508 h 3704416"/>
                <a:gd name="connsiteX2" fmla="*/ 3151762 w 6750996"/>
                <a:gd name="connsiteY2" fmla="*/ 2918300 h 3704416"/>
                <a:gd name="connsiteX3" fmla="*/ 2626468 w 6750996"/>
                <a:gd name="connsiteY3" fmla="*/ 1254870 h 3704416"/>
                <a:gd name="connsiteX4" fmla="*/ 4377447 w 6750996"/>
                <a:gd name="connsiteY4" fmla="*/ 116733 h 3704416"/>
                <a:gd name="connsiteX5" fmla="*/ 6750996 w 6750996"/>
                <a:gd name="connsiteY5" fmla="*/ 1 h 3704416"/>
                <a:gd name="connsiteX6" fmla="*/ 6750996 w 6750996"/>
                <a:gd name="connsiteY6" fmla="*/ 1 h 3704416"/>
                <a:gd name="connsiteX0" fmla="*/ 0 w 6750996"/>
                <a:gd name="connsiteY0" fmla="*/ 3589508 h 3716457"/>
                <a:gd name="connsiteX1" fmla="*/ 2023354 w 6750996"/>
                <a:gd name="connsiteY1" fmla="*/ 3589508 h 3716457"/>
                <a:gd name="connsiteX2" fmla="*/ 2859932 w 6750996"/>
                <a:gd name="connsiteY2" fmla="*/ 2704291 h 3716457"/>
                <a:gd name="connsiteX3" fmla="*/ 2626468 w 6750996"/>
                <a:gd name="connsiteY3" fmla="*/ 1254870 h 3716457"/>
                <a:gd name="connsiteX4" fmla="*/ 4377447 w 6750996"/>
                <a:gd name="connsiteY4" fmla="*/ 116733 h 3716457"/>
                <a:gd name="connsiteX5" fmla="*/ 6750996 w 6750996"/>
                <a:gd name="connsiteY5" fmla="*/ 1 h 3716457"/>
                <a:gd name="connsiteX6" fmla="*/ 6750996 w 6750996"/>
                <a:gd name="connsiteY6" fmla="*/ 1 h 3716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996" h="3716457">
                  <a:moveTo>
                    <a:pt x="0" y="3589508"/>
                  </a:moveTo>
                  <a:cubicBezTo>
                    <a:pt x="625813" y="3779197"/>
                    <a:pt x="1546699" y="3737044"/>
                    <a:pt x="2023354" y="3589508"/>
                  </a:cubicBezTo>
                  <a:cubicBezTo>
                    <a:pt x="2500009" y="3441972"/>
                    <a:pt x="2759413" y="3093397"/>
                    <a:pt x="2859932" y="2704291"/>
                  </a:cubicBezTo>
                  <a:cubicBezTo>
                    <a:pt x="2960451" y="2315185"/>
                    <a:pt x="2373549" y="1686130"/>
                    <a:pt x="2626468" y="1254870"/>
                  </a:cubicBezTo>
                  <a:cubicBezTo>
                    <a:pt x="2879387" y="823610"/>
                    <a:pt x="3690026" y="325878"/>
                    <a:pt x="4377447" y="116733"/>
                  </a:cubicBezTo>
                  <a:cubicBezTo>
                    <a:pt x="5162145" y="-1620"/>
                    <a:pt x="6750996" y="1"/>
                    <a:pt x="6750996" y="1"/>
                  </a:cubicBezTo>
                  <a:lnTo>
                    <a:pt x="6750996" y="1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BABE02-2BA5-D389-8AC1-EA77FAE086D2}"/>
                </a:ext>
              </a:extLst>
            </p:cNvPr>
            <p:cNvSpPr/>
            <p:nvPr/>
          </p:nvSpPr>
          <p:spPr bwMode="auto">
            <a:xfrm>
              <a:off x="5872327" y="1205130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0266D0-998F-24BC-39EF-8AFBDB43A417}"/>
                </a:ext>
              </a:extLst>
            </p:cNvPr>
            <p:cNvSpPr/>
            <p:nvPr/>
          </p:nvSpPr>
          <p:spPr bwMode="auto">
            <a:xfrm>
              <a:off x="5415400" y="124399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82618D-CCA9-46DD-2444-FDA6EA23C22C}"/>
                </a:ext>
              </a:extLst>
            </p:cNvPr>
            <p:cNvSpPr/>
            <p:nvPr/>
          </p:nvSpPr>
          <p:spPr bwMode="auto">
            <a:xfrm>
              <a:off x="4958472" y="130404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969373-247F-2569-51C8-F7405BC39B1B}"/>
                </a:ext>
              </a:extLst>
            </p:cNvPr>
            <p:cNvSpPr/>
            <p:nvPr/>
          </p:nvSpPr>
          <p:spPr bwMode="auto">
            <a:xfrm>
              <a:off x="4561727" y="147707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8F4C8C-8D6A-DD42-3989-F1D36818BEA1}"/>
                </a:ext>
              </a:extLst>
            </p:cNvPr>
            <p:cNvSpPr/>
            <p:nvPr/>
          </p:nvSpPr>
          <p:spPr bwMode="auto">
            <a:xfrm>
              <a:off x="3115177" y="3887422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E7ACFB-7E65-DA4E-7CD1-67508BD3C993}"/>
                </a:ext>
              </a:extLst>
            </p:cNvPr>
            <p:cNvSpPr/>
            <p:nvPr/>
          </p:nvSpPr>
          <p:spPr bwMode="auto">
            <a:xfrm>
              <a:off x="2691682" y="391475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123F44-784C-0686-FAFA-43139D19DD50}"/>
                </a:ext>
              </a:extLst>
            </p:cNvPr>
            <p:cNvSpPr/>
            <p:nvPr/>
          </p:nvSpPr>
          <p:spPr bwMode="auto">
            <a:xfrm>
              <a:off x="2301618" y="387854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46483F-9E5C-4D0F-9764-07D6856EBBC5}"/>
                </a:ext>
              </a:extLst>
            </p:cNvPr>
            <p:cNvSpPr/>
            <p:nvPr/>
          </p:nvSpPr>
          <p:spPr bwMode="auto">
            <a:xfrm>
              <a:off x="1958364" y="3785837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A78E70-1096-B741-1E27-9A6A5F7331F8}"/>
                </a:ext>
              </a:extLst>
            </p:cNvPr>
            <p:cNvSpPr/>
            <p:nvPr/>
          </p:nvSpPr>
          <p:spPr bwMode="auto">
            <a:xfrm>
              <a:off x="4218472" y="168655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46493-0A42-0B93-2852-21771B7499D1}"/>
                </a:ext>
              </a:extLst>
            </p:cNvPr>
            <p:cNvSpPr/>
            <p:nvPr/>
          </p:nvSpPr>
          <p:spPr bwMode="auto">
            <a:xfrm>
              <a:off x="3908653" y="1945475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EAC0C0-32DB-CE75-FCBA-4E62AAFC3D67}"/>
                </a:ext>
              </a:extLst>
            </p:cNvPr>
            <p:cNvSpPr/>
            <p:nvPr/>
          </p:nvSpPr>
          <p:spPr bwMode="auto">
            <a:xfrm>
              <a:off x="3759321" y="2260881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A261C7-07CF-C269-3771-6A1C15FCC523}"/>
                </a:ext>
              </a:extLst>
            </p:cNvPr>
            <p:cNvSpPr/>
            <p:nvPr/>
          </p:nvSpPr>
          <p:spPr bwMode="auto">
            <a:xfrm>
              <a:off x="3850714" y="264690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C67115-B139-F802-CA15-E18D760C22EC}"/>
                </a:ext>
              </a:extLst>
            </p:cNvPr>
            <p:cNvSpPr/>
            <p:nvPr/>
          </p:nvSpPr>
          <p:spPr bwMode="auto">
            <a:xfrm>
              <a:off x="3975543" y="306116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15F92F-DDCB-A2F7-4EB1-8211EDF24AE9}"/>
                </a:ext>
              </a:extLst>
            </p:cNvPr>
            <p:cNvSpPr/>
            <p:nvPr/>
          </p:nvSpPr>
          <p:spPr bwMode="auto">
            <a:xfrm>
              <a:off x="3873017" y="3454252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B02462-2D58-9FAB-6943-4B4EB569970B}"/>
                </a:ext>
              </a:extLst>
            </p:cNvPr>
            <p:cNvSpPr/>
            <p:nvPr/>
          </p:nvSpPr>
          <p:spPr bwMode="auto">
            <a:xfrm>
              <a:off x="3576575" y="374141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752EEE-7DC1-ED5C-A17F-9E019D64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6959" y="1150736"/>
              <a:ext cx="775664" cy="469484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301F67-6D3B-F689-0847-0167C3EFC74D}"/>
              </a:ext>
            </a:extLst>
          </p:cNvPr>
          <p:cNvCxnSpPr/>
          <p:nvPr/>
        </p:nvCxnSpPr>
        <p:spPr bwMode="auto">
          <a:xfrm flipH="1">
            <a:off x="2057411" y="3931045"/>
            <a:ext cx="232" cy="508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2EFAD-35B4-6A4F-7214-1A43EEDAE95C}"/>
              </a:ext>
            </a:extLst>
          </p:cNvPr>
          <p:cNvCxnSpPr/>
          <p:nvPr/>
        </p:nvCxnSpPr>
        <p:spPr bwMode="auto">
          <a:xfrm flipV="1">
            <a:off x="2521023" y="4540185"/>
            <a:ext cx="1810827" cy="16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46E23B-7BC2-9C1F-D261-E9516AF5573D}"/>
              </a:ext>
            </a:extLst>
          </p:cNvPr>
          <p:cNvCxnSpPr>
            <a:stCxn id="11" idx="4"/>
          </p:cNvCxnSpPr>
          <p:nvPr/>
        </p:nvCxnSpPr>
        <p:spPr bwMode="auto">
          <a:xfrm flipH="1">
            <a:off x="5006908" y="1434703"/>
            <a:ext cx="13430" cy="28629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9B57C3D-D5AE-B64C-E040-B7565B2B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8"/>
          <a:stretch/>
        </p:blipFill>
        <p:spPr>
          <a:xfrm>
            <a:off x="1400310" y="4969383"/>
            <a:ext cx="5782313" cy="1631916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FF6B1CB-F10B-509D-6242-0DFF04FE6C8A}"/>
              </a:ext>
            </a:extLst>
          </p:cNvPr>
          <p:cNvSpPr/>
          <p:nvPr/>
        </p:nvSpPr>
        <p:spPr bwMode="auto">
          <a:xfrm>
            <a:off x="6008144" y="5192221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20AC8F-E45B-1F30-DEBA-6809034B6963}"/>
              </a:ext>
            </a:extLst>
          </p:cNvPr>
          <p:cNvSpPr/>
          <p:nvPr/>
        </p:nvSpPr>
        <p:spPr bwMode="auto">
          <a:xfrm>
            <a:off x="4925130" y="5539181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313501-D64F-2E70-E8F4-CC132AD879D8}"/>
              </a:ext>
            </a:extLst>
          </p:cNvPr>
          <p:cNvSpPr/>
          <p:nvPr/>
        </p:nvSpPr>
        <p:spPr bwMode="auto">
          <a:xfrm>
            <a:off x="1916032" y="5681858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0DDC6A-1693-C5D9-DE74-D5D500AA1583}"/>
              </a:ext>
            </a:extLst>
          </p:cNvPr>
          <p:cNvSpPr/>
          <p:nvPr/>
        </p:nvSpPr>
        <p:spPr bwMode="auto">
          <a:xfrm>
            <a:off x="2331080" y="5795346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E003F1-23BE-EB87-C6B4-AEFDEFB4C035}"/>
              </a:ext>
            </a:extLst>
          </p:cNvPr>
          <p:cNvSpPr/>
          <p:nvPr/>
        </p:nvSpPr>
        <p:spPr bwMode="auto">
          <a:xfrm>
            <a:off x="2794768" y="5908834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22A8C4-26A4-BC65-4D19-4B2BC65DCD17}"/>
              </a:ext>
            </a:extLst>
          </p:cNvPr>
          <p:cNvSpPr/>
          <p:nvPr/>
        </p:nvSpPr>
        <p:spPr bwMode="auto">
          <a:xfrm>
            <a:off x="3297368" y="5963954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833BE1-4467-B2C6-EB98-CD5E26B59A46}"/>
              </a:ext>
            </a:extLst>
          </p:cNvPr>
          <p:cNvSpPr/>
          <p:nvPr/>
        </p:nvSpPr>
        <p:spPr bwMode="auto">
          <a:xfrm>
            <a:off x="3877792" y="5892610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FD15A8-BB13-33EA-9ED2-0C64830347E1}"/>
              </a:ext>
            </a:extLst>
          </p:cNvPr>
          <p:cNvSpPr/>
          <p:nvPr/>
        </p:nvSpPr>
        <p:spPr bwMode="auto">
          <a:xfrm>
            <a:off x="4458216" y="5782354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B10A55-EA1D-B3B4-2ED3-1847648056A9}"/>
              </a:ext>
            </a:extLst>
          </p:cNvPr>
          <p:cNvSpPr/>
          <p:nvPr/>
        </p:nvSpPr>
        <p:spPr bwMode="auto">
          <a:xfrm>
            <a:off x="5038640" y="5351083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7575A5-06ED-9031-CD25-5ECAE2FA8FBA}"/>
              </a:ext>
            </a:extLst>
          </p:cNvPr>
          <p:cNvSpPr/>
          <p:nvPr/>
        </p:nvSpPr>
        <p:spPr bwMode="auto">
          <a:xfrm>
            <a:off x="5492600" y="5260281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04130F-0602-B90F-01AC-2CF702BAED35}"/>
              </a:ext>
            </a:extLst>
          </p:cNvPr>
          <p:cNvSpPr txBox="1"/>
          <p:nvPr/>
        </p:nvSpPr>
        <p:spPr>
          <a:xfrm>
            <a:off x="1707046" y="4594282"/>
            <a:ext cx="305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 “reference time”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AD44B3-8348-CD70-CF16-4338588D7D55}"/>
              </a:ext>
            </a:extLst>
          </p:cNvPr>
          <p:cNvGrpSpPr/>
          <p:nvPr/>
        </p:nvGrpSpPr>
        <p:grpSpPr>
          <a:xfrm>
            <a:off x="1997843" y="2430347"/>
            <a:ext cx="4202862" cy="1683803"/>
            <a:chOff x="2024600" y="2432260"/>
            <a:chExt cx="4202862" cy="168380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0C35326-398D-1676-1C55-043C221A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9546" y="2432260"/>
              <a:ext cx="775664" cy="469484"/>
            </a:xfrm>
            <a:prstGeom prst="rect">
              <a:avLst/>
            </a:prstGeom>
          </p:spPr>
        </p:pic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26F4465-2725-0F5D-2133-C4D979EB9952}"/>
                </a:ext>
              </a:extLst>
            </p:cNvPr>
            <p:cNvSpPr/>
            <p:nvPr/>
          </p:nvSpPr>
          <p:spPr bwMode="auto">
            <a:xfrm>
              <a:off x="2024600" y="2728165"/>
              <a:ext cx="4202862" cy="1325450"/>
            </a:xfrm>
            <a:custGeom>
              <a:avLst/>
              <a:gdLst>
                <a:gd name="connsiteX0" fmla="*/ 0 w 6750996"/>
                <a:gd name="connsiteY0" fmla="*/ 3589508 h 3914945"/>
                <a:gd name="connsiteX1" fmla="*/ 1867711 w 6750996"/>
                <a:gd name="connsiteY1" fmla="*/ 3900793 h 3914945"/>
                <a:gd name="connsiteX2" fmla="*/ 3696511 w 6750996"/>
                <a:gd name="connsiteY2" fmla="*/ 3180946 h 3914945"/>
                <a:gd name="connsiteX3" fmla="*/ 3677056 w 6750996"/>
                <a:gd name="connsiteY3" fmla="*/ 2003899 h 3914945"/>
                <a:gd name="connsiteX4" fmla="*/ 1974715 w 6750996"/>
                <a:gd name="connsiteY4" fmla="*/ 1420240 h 3914945"/>
                <a:gd name="connsiteX5" fmla="*/ 2042809 w 6750996"/>
                <a:gd name="connsiteY5" fmla="*/ 710121 h 3914945"/>
                <a:gd name="connsiteX6" fmla="*/ 4377447 w 6750996"/>
                <a:gd name="connsiteY6" fmla="*/ 116733 h 3914945"/>
                <a:gd name="connsiteX7" fmla="*/ 6750996 w 6750996"/>
                <a:gd name="connsiteY7" fmla="*/ 1 h 3914945"/>
                <a:gd name="connsiteX8" fmla="*/ 6750996 w 6750996"/>
                <a:gd name="connsiteY8" fmla="*/ 1 h 3914945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3677056 w 6750996"/>
                <a:gd name="connsiteY3" fmla="*/ 2003899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55651 w 6750996"/>
                <a:gd name="connsiteY3" fmla="*/ 2071992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2042809 w 6750996"/>
                <a:gd name="connsiteY4" fmla="*/ 710121 h 3929904"/>
                <a:gd name="connsiteX5" fmla="*/ 4377447 w 6750996"/>
                <a:gd name="connsiteY5" fmla="*/ 116733 h 3929904"/>
                <a:gd name="connsiteX6" fmla="*/ 6750996 w 6750996"/>
                <a:gd name="connsiteY6" fmla="*/ 1 h 3929904"/>
                <a:gd name="connsiteX7" fmla="*/ 6750996 w 6750996"/>
                <a:gd name="connsiteY7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4377447 w 6750996"/>
                <a:gd name="connsiteY4" fmla="*/ 116733 h 3929904"/>
                <a:gd name="connsiteX5" fmla="*/ 6750996 w 6750996"/>
                <a:gd name="connsiteY5" fmla="*/ 1 h 3929904"/>
                <a:gd name="connsiteX6" fmla="*/ 6750996 w 6750996"/>
                <a:gd name="connsiteY6" fmla="*/ 1 h 3929904"/>
                <a:gd name="connsiteX0" fmla="*/ 0 w 6750996"/>
                <a:gd name="connsiteY0" fmla="*/ 3589508 h 3704416"/>
                <a:gd name="connsiteX1" fmla="*/ 2023354 w 6750996"/>
                <a:gd name="connsiteY1" fmla="*/ 3589508 h 3704416"/>
                <a:gd name="connsiteX2" fmla="*/ 3151762 w 6750996"/>
                <a:gd name="connsiteY2" fmla="*/ 2918300 h 3704416"/>
                <a:gd name="connsiteX3" fmla="*/ 2626468 w 6750996"/>
                <a:gd name="connsiteY3" fmla="*/ 1254870 h 3704416"/>
                <a:gd name="connsiteX4" fmla="*/ 4377447 w 6750996"/>
                <a:gd name="connsiteY4" fmla="*/ 116733 h 3704416"/>
                <a:gd name="connsiteX5" fmla="*/ 6750996 w 6750996"/>
                <a:gd name="connsiteY5" fmla="*/ 1 h 3704416"/>
                <a:gd name="connsiteX6" fmla="*/ 6750996 w 6750996"/>
                <a:gd name="connsiteY6" fmla="*/ 1 h 3704416"/>
                <a:gd name="connsiteX0" fmla="*/ 0 w 6750996"/>
                <a:gd name="connsiteY0" fmla="*/ 3589508 h 3716457"/>
                <a:gd name="connsiteX1" fmla="*/ 2023354 w 6750996"/>
                <a:gd name="connsiteY1" fmla="*/ 3589508 h 3716457"/>
                <a:gd name="connsiteX2" fmla="*/ 2859932 w 6750996"/>
                <a:gd name="connsiteY2" fmla="*/ 2704291 h 3716457"/>
                <a:gd name="connsiteX3" fmla="*/ 2626468 w 6750996"/>
                <a:gd name="connsiteY3" fmla="*/ 1254870 h 3716457"/>
                <a:gd name="connsiteX4" fmla="*/ 4377447 w 6750996"/>
                <a:gd name="connsiteY4" fmla="*/ 116733 h 3716457"/>
                <a:gd name="connsiteX5" fmla="*/ 6750996 w 6750996"/>
                <a:gd name="connsiteY5" fmla="*/ 1 h 3716457"/>
                <a:gd name="connsiteX6" fmla="*/ 6750996 w 6750996"/>
                <a:gd name="connsiteY6" fmla="*/ 1 h 3716457"/>
                <a:gd name="connsiteX0" fmla="*/ 0 w 6755541"/>
                <a:gd name="connsiteY0" fmla="*/ 3689488 h 3816437"/>
                <a:gd name="connsiteX1" fmla="*/ 2023354 w 6755541"/>
                <a:gd name="connsiteY1" fmla="*/ 3689488 h 3816437"/>
                <a:gd name="connsiteX2" fmla="*/ 2859932 w 6755541"/>
                <a:gd name="connsiteY2" fmla="*/ 2804271 h 3816437"/>
                <a:gd name="connsiteX3" fmla="*/ 2626468 w 6755541"/>
                <a:gd name="connsiteY3" fmla="*/ 1354850 h 3816437"/>
                <a:gd name="connsiteX4" fmla="*/ 4377447 w 6755541"/>
                <a:gd name="connsiteY4" fmla="*/ 216713 h 3816437"/>
                <a:gd name="connsiteX5" fmla="*/ 6750996 w 6755541"/>
                <a:gd name="connsiteY5" fmla="*/ 99981 h 3816437"/>
                <a:gd name="connsiteX6" fmla="*/ 4925457 w 6755541"/>
                <a:gd name="connsiteY6" fmla="*/ 1614300 h 3816437"/>
                <a:gd name="connsiteX0" fmla="*/ 0 w 6807435"/>
                <a:gd name="connsiteY0" fmla="*/ 3717204 h 3844153"/>
                <a:gd name="connsiteX1" fmla="*/ 2023354 w 6807435"/>
                <a:gd name="connsiteY1" fmla="*/ 3717204 h 3844153"/>
                <a:gd name="connsiteX2" fmla="*/ 2859932 w 6807435"/>
                <a:gd name="connsiteY2" fmla="*/ 2831987 h 3844153"/>
                <a:gd name="connsiteX3" fmla="*/ 2626468 w 6807435"/>
                <a:gd name="connsiteY3" fmla="*/ 1382566 h 3844153"/>
                <a:gd name="connsiteX4" fmla="*/ 4377447 w 6807435"/>
                <a:gd name="connsiteY4" fmla="*/ 244429 h 3844153"/>
                <a:gd name="connsiteX5" fmla="*/ 6750996 w 6807435"/>
                <a:gd name="connsiteY5" fmla="*/ 127697 h 3844153"/>
                <a:gd name="connsiteX6" fmla="*/ 5816999 w 6807435"/>
                <a:gd name="connsiteY6" fmla="*/ 2017247 h 3844153"/>
                <a:gd name="connsiteX0" fmla="*/ 0 w 5938192"/>
                <a:gd name="connsiteY0" fmla="*/ 3487650 h 3614599"/>
                <a:gd name="connsiteX1" fmla="*/ 2023354 w 5938192"/>
                <a:gd name="connsiteY1" fmla="*/ 3487650 h 3614599"/>
                <a:gd name="connsiteX2" fmla="*/ 2859932 w 5938192"/>
                <a:gd name="connsiteY2" fmla="*/ 2602433 h 3614599"/>
                <a:gd name="connsiteX3" fmla="*/ 2626468 w 5938192"/>
                <a:gd name="connsiteY3" fmla="*/ 1153012 h 3614599"/>
                <a:gd name="connsiteX4" fmla="*/ 4377447 w 5938192"/>
                <a:gd name="connsiteY4" fmla="*/ 14875 h 3614599"/>
                <a:gd name="connsiteX5" fmla="*/ 4316944 w 5938192"/>
                <a:gd name="connsiteY5" fmla="*/ 1975307 h 3614599"/>
                <a:gd name="connsiteX6" fmla="*/ 5816999 w 5938192"/>
                <a:gd name="connsiteY6" fmla="*/ 1787693 h 3614599"/>
                <a:gd name="connsiteX0" fmla="*/ 0 w 5938192"/>
                <a:gd name="connsiteY0" fmla="*/ 3487650 h 3614599"/>
                <a:gd name="connsiteX1" fmla="*/ 2023354 w 5938192"/>
                <a:gd name="connsiteY1" fmla="*/ 3487650 h 3614599"/>
                <a:gd name="connsiteX2" fmla="*/ 2859932 w 5938192"/>
                <a:gd name="connsiteY2" fmla="*/ 2602433 h 3614599"/>
                <a:gd name="connsiteX3" fmla="*/ 2626468 w 5938192"/>
                <a:gd name="connsiteY3" fmla="*/ 1153012 h 3614599"/>
                <a:gd name="connsiteX4" fmla="*/ 4377447 w 5938192"/>
                <a:gd name="connsiteY4" fmla="*/ 14875 h 3614599"/>
                <a:gd name="connsiteX5" fmla="*/ 4316944 w 5938192"/>
                <a:gd name="connsiteY5" fmla="*/ 1975308 h 3614599"/>
                <a:gd name="connsiteX6" fmla="*/ 5816999 w 5938192"/>
                <a:gd name="connsiteY6" fmla="*/ 1787693 h 3614599"/>
                <a:gd name="connsiteX0" fmla="*/ 0 w 5816998"/>
                <a:gd name="connsiteY0" fmla="*/ 3482178 h 3609127"/>
                <a:gd name="connsiteX1" fmla="*/ 2023354 w 5816998"/>
                <a:gd name="connsiteY1" fmla="*/ 3482178 h 3609127"/>
                <a:gd name="connsiteX2" fmla="*/ 2859932 w 5816998"/>
                <a:gd name="connsiteY2" fmla="*/ 2596961 h 3609127"/>
                <a:gd name="connsiteX3" fmla="*/ 2626468 w 5816998"/>
                <a:gd name="connsiteY3" fmla="*/ 1147540 h 3609127"/>
                <a:gd name="connsiteX4" fmla="*/ 4377447 w 5816998"/>
                <a:gd name="connsiteY4" fmla="*/ 9403 h 3609127"/>
                <a:gd name="connsiteX5" fmla="*/ 5816999 w 5816998"/>
                <a:gd name="connsiteY5" fmla="*/ 1782221 h 3609127"/>
                <a:gd name="connsiteX0" fmla="*/ 0 w 5816999"/>
                <a:gd name="connsiteY0" fmla="*/ 2353480 h 2480429"/>
                <a:gd name="connsiteX1" fmla="*/ 2023354 w 5816999"/>
                <a:gd name="connsiteY1" fmla="*/ 2353480 h 2480429"/>
                <a:gd name="connsiteX2" fmla="*/ 2859932 w 5816999"/>
                <a:gd name="connsiteY2" fmla="*/ 1468263 h 2480429"/>
                <a:gd name="connsiteX3" fmla="*/ 2626468 w 5816999"/>
                <a:gd name="connsiteY3" fmla="*/ 18842 h 2480429"/>
                <a:gd name="connsiteX4" fmla="*/ 5816999 w 5816999"/>
                <a:gd name="connsiteY4" fmla="*/ 653523 h 2480429"/>
                <a:gd name="connsiteX0" fmla="*/ 0 w 5816999"/>
                <a:gd name="connsiteY0" fmla="*/ 1731835 h 1858784"/>
                <a:gd name="connsiteX1" fmla="*/ 2023354 w 5816999"/>
                <a:gd name="connsiteY1" fmla="*/ 1731835 h 1858784"/>
                <a:gd name="connsiteX2" fmla="*/ 2859932 w 5816999"/>
                <a:gd name="connsiteY2" fmla="*/ 846618 h 1858784"/>
                <a:gd name="connsiteX3" fmla="*/ 3602918 w 5816999"/>
                <a:gd name="connsiteY3" fmla="*/ 348672 h 1858784"/>
                <a:gd name="connsiteX4" fmla="*/ 5816999 w 5816999"/>
                <a:gd name="connsiteY4" fmla="*/ 31878 h 1858784"/>
                <a:gd name="connsiteX0" fmla="*/ 0 w 6114180"/>
                <a:gd name="connsiteY0" fmla="*/ 1544219 h 1778699"/>
                <a:gd name="connsiteX1" fmla="*/ 2320535 w 6114180"/>
                <a:gd name="connsiteY1" fmla="*/ 1731835 h 1778699"/>
                <a:gd name="connsiteX2" fmla="*/ 3157113 w 6114180"/>
                <a:gd name="connsiteY2" fmla="*/ 846618 h 1778699"/>
                <a:gd name="connsiteX3" fmla="*/ 3900099 w 6114180"/>
                <a:gd name="connsiteY3" fmla="*/ 348672 h 1778699"/>
                <a:gd name="connsiteX4" fmla="*/ 6114180 w 6114180"/>
                <a:gd name="connsiteY4" fmla="*/ 31878 h 1778699"/>
                <a:gd name="connsiteX0" fmla="*/ 0 w 6114180"/>
                <a:gd name="connsiteY0" fmla="*/ 1544219 h 1778698"/>
                <a:gd name="connsiteX1" fmla="*/ 2320535 w 6114180"/>
                <a:gd name="connsiteY1" fmla="*/ 1731835 h 1778698"/>
                <a:gd name="connsiteX2" fmla="*/ 3397689 w 6114180"/>
                <a:gd name="connsiteY2" fmla="*/ 846618 h 1778698"/>
                <a:gd name="connsiteX3" fmla="*/ 3900099 w 6114180"/>
                <a:gd name="connsiteY3" fmla="*/ 348672 h 1778698"/>
                <a:gd name="connsiteX4" fmla="*/ 6114180 w 6114180"/>
                <a:gd name="connsiteY4" fmla="*/ 31878 h 1778698"/>
                <a:gd name="connsiteX0" fmla="*/ 0 w 6114180"/>
                <a:gd name="connsiteY0" fmla="*/ 1591494 h 1825973"/>
                <a:gd name="connsiteX1" fmla="*/ 2320535 w 6114180"/>
                <a:gd name="connsiteY1" fmla="*/ 1779110 h 1825973"/>
                <a:gd name="connsiteX2" fmla="*/ 3397689 w 6114180"/>
                <a:gd name="connsiteY2" fmla="*/ 893893 h 1825973"/>
                <a:gd name="connsiteX3" fmla="*/ 4225583 w 6114180"/>
                <a:gd name="connsiteY3" fmla="*/ 127927 h 1825973"/>
                <a:gd name="connsiteX4" fmla="*/ 6114180 w 6114180"/>
                <a:gd name="connsiteY4" fmla="*/ 79153 h 182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4180" h="1825973">
                  <a:moveTo>
                    <a:pt x="0" y="1591494"/>
                  </a:moveTo>
                  <a:cubicBezTo>
                    <a:pt x="625813" y="1781183"/>
                    <a:pt x="1754254" y="1895377"/>
                    <a:pt x="2320535" y="1779110"/>
                  </a:cubicBezTo>
                  <a:cubicBezTo>
                    <a:pt x="2886817" y="1662843"/>
                    <a:pt x="3080181" y="1169090"/>
                    <a:pt x="3397689" y="893893"/>
                  </a:cubicBezTo>
                  <a:cubicBezTo>
                    <a:pt x="3715197" y="618696"/>
                    <a:pt x="3772835" y="263717"/>
                    <a:pt x="4225583" y="127927"/>
                  </a:cubicBezTo>
                  <a:cubicBezTo>
                    <a:pt x="4678331" y="-7863"/>
                    <a:pt x="5449486" y="-53072"/>
                    <a:pt x="6114180" y="79153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87C8FC-8C8A-56B5-5F26-3D43487B0BDF}"/>
                </a:ext>
              </a:extLst>
            </p:cNvPr>
            <p:cNvSpPr/>
            <p:nvPr/>
          </p:nvSpPr>
          <p:spPr bwMode="auto">
            <a:xfrm>
              <a:off x="5263229" y="26865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2B852A-DECE-86C6-746E-6CF1EB914F8E}"/>
                </a:ext>
              </a:extLst>
            </p:cNvPr>
            <p:cNvSpPr/>
            <p:nvPr/>
          </p:nvSpPr>
          <p:spPr bwMode="auto">
            <a:xfrm>
              <a:off x="4858783" y="2768459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8D7A2CF-15CE-DEFE-2F49-B17B5F98D6F7}"/>
                </a:ext>
              </a:extLst>
            </p:cNvPr>
            <p:cNvSpPr/>
            <p:nvPr/>
          </p:nvSpPr>
          <p:spPr bwMode="auto">
            <a:xfrm>
              <a:off x="4571073" y="3025467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7F0521-E592-64FF-C17D-493ABA6F9776}"/>
                </a:ext>
              </a:extLst>
            </p:cNvPr>
            <p:cNvSpPr/>
            <p:nvPr/>
          </p:nvSpPr>
          <p:spPr bwMode="auto">
            <a:xfrm>
              <a:off x="4302819" y="334084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5E406D0-AFE8-97C7-9873-47FB1D10B278}"/>
                </a:ext>
              </a:extLst>
            </p:cNvPr>
            <p:cNvSpPr/>
            <p:nvPr/>
          </p:nvSpPr>
          <p:spPr bwMode="auto">
            <a:xfrm>
              <a:off x="4054021" y="3656219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F38182-C851-2205-EC13-C018B89FF54B}"/>
                </a:ext>
              </a:extLst>
            </p:cNvPr>
            <p:cNvSpPr/>
            <p:nvPr/>
          </p:nvSpPr>
          <p:spPr bwMode="auto">
            <a:xfrm>
              <a:off x="3766311" y="39229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96BEF9-4E2E-6986-AA71-BFFBAB80A541}"/>
                </a:ext>
              </a:extLst>
            </p:cNvPr>
            <p:cNvSpPr/>
            <p:nvPr/>
          </p:nvSpPr>
          <p:spPr bwMode="auto">
            <a:xfrm>
              <a:off x="3381321" y="398540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0E2A0D4-C34C-5078-D2DE-501F5CC8EC39}"/>
                </a:ext>
              </a:extLst>
            </p:cNvPr>
            <p:cNvSpPr/>
            <p:nvPr/>
          </p:nvSpPr>
          <p:spPr bwMode="auto">
            <a:xfrm>
              <a:off x="2986603" y="39797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8F1C1F6-E9F8-A29A-B8F9-ECDC3A2EB203}"/>
                </a:ext>
              </a:extLst>
            </p:cNvPr>
            <p:cNvSpPr/>
            <p:nvPr/>
          </p:nvSpPr>
          <p:spPr bwMode="auto">
            <a:xfrm>
              <a:off x="2572429" y="394492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23E4DB-BB9C-2104-B528-9D210C448571}"/>
                </a:ext>
              </a:extLst>
            </p:cNvPr>
            <p:cNvSpPr/>
            <p:nvPr/>
          </p:nvSpPr>
          <p:spPr bwMode="auto">
            <a:xfrm>
              <a:off x="2158255" y="3861451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</cp:revision>
  <dcterms:created xsi:type="dcterms:W3CDTF">2023-04-03T19:26:48Z</dcterms:created>
  <dcterms:modified xsi:type="dcterms:W3CDTF">2023-04-03T19:31:21Z</dcterms:modified>
</cp:coreProperties>
</file>