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C8ED2-E497-1508-8816-16F7C506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D2620-CD49-ED16-43DB-F405CDD8F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BBB7B-0079-9D72-EA3E-C63677F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BC378-2CA9-1A18-1842-DF677CD3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33865-EF5C-D307-45B5-07290D37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2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177F6-E64E-7BA9-2ED1-127B15D6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7E1A6-F1FC-E2BB-8BDD-B1178846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F594A-B2CA-436E-67AF-4119801F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427E5-6F51-719D-CAAE-92502298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7119-B991-3886-9E26-1DB6420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9AB1E-5ED3-91FA-6EE7-2A0A64022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8825B-DBC1-ADAE-9FC9-3EBF46AA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01FD0-A4C5-5437-9179-AF6A4EC5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3B67-88AB-A912-6444-F16860AD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95399-6886-135C-088D-8CF387AF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C987-DA39-6DB8-9921-6EC46282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DB7F5-9249-7F52-8437-E4E84404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BD7B5-4662-436C-C779-62B47F5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7FBA2-BF83-DCD9-45A9-7C9022F7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6D4BA-9478-7AA9-340B-3868632B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0B097-32AD-E232-1481-9C397EAA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DF90D-5D32-52D0-87F6-BFEA13F6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E5EDE-E817-EB0B-D21E-05A0CA1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6B007-FA3C-F0C5-1132-B46505C4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C2704-D0A7-FEF8-D0E5-3A81B29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E7BB-CCB1-2BA9-344E-EE57692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C7EA9-EC8A-393A-F1F7-14CF5784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A3BCD-6570-FB1F-0428-1C2478EC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CE253-1EBA-5DBD-8CC0-673473F1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37DCB-BDC3-C504-4952-85593FDD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B5A40-1FD8-0040-73B2-42DC014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4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D76A-5CB9-5722-ADC3-3A5F3EDA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AD97-0549-DDEA-C72B-3C53B69D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0F551-6742-8706-82C6-49F3C15D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84E69-9656-3619-8007-C41D3A450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20E20-51E4-C41F-F7CE-F20AC8F5A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33825-E1B6-D70F-6AD9-EB55D4BF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5A475-B972-C5EF-6199-064B17FA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5BCF6-9840-3E7C-18C4-2930C929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5A53-FDA9-C4C0-DBFC-E5B2E7A7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6AD13F-2614-BFA1-D4F8-324E14D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E05C9-AE34-6261-3C94-15068AA6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74A72-C47C-6FEE-C72C-08713E54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C4F29-4ECE-036A-F228-AFADEA1A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A473AB-1FF5-77E7-5D48-2EFD7559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7FBD9-7286-B21A-C4E3-7D57D8DE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DF1AC-68CF-4C6D-FF78-9745C78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66259-2EC2-ABFC-FE6D-BEDAB4F9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35C64-E66D-49D9-87E3-AC467251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F6743-9924-E460-C9FA-A2B2357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39F45-22A7-9D48-D720-861D01A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233C9-98CE-D386-1A3E-F39E87C3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318D-1B2F-E0D8-56D0-2834FD9B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78768E-6185-EC16-8655-60D146726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9301E-F468-EE58-5EC6-E1A8E2BE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EE4E1-797D-2966-2CB5-FBD83CB5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DB58D-AD72-42C3-3C06-BBE04F5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0EE3-2043-733D-8826-C337C988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42FBF-FC32-283D-64C3-441C3BCA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E079A-8F61-23AA-AAC7-1AF3AB0E2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AA653-C3FB-F115-5E39-59ED5AF20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5A60A-42FA-48F6-B131-C4CBB2DCA37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ED3F6-8BF5-1FB5-B9CA-424A1138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E9AB-13F7-CB09-E1C5-14D04550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9BFFB-004D-4CDF-9DC3-E27FEBB3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983/solr/ad_layers2/dataimport?command=full-impo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838F1-0B79-F263-44F1-2B6CB06C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Solr </a:t>
            </a:r>
            <a:r>
              <a:rPr lang="ko-KR" altLang="en-US"/>
              <a:t>운영이관 명령어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547B8-D256-05CC-34AD-FB74327BC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2024-03-21 </a:t>
            </a:r>
            <a:r>
              <a:rPr lang="ko-KR" altLang="en-US"/>
              <a:t>민자홍</a:t>
            </a:r>
          </a:p>
        </p:txBody>
      </p:sp>
    </p:spTree>
    <p:extLst>
      <p:ext uri="{BB962C8B-B14F-4D97-AF65-F5344CB8AC3E}">
        <p14:creationId xmlns:p14="http://schemas.microsoft.com/office/powerpoint/2010/main" val="121385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37C46-AF1F-6D22-5881-9DFB4CB4DABF}"/>
              </a:ext>
            </a:extLst>
          </p:cNvPr>
          <p:cNvSpPr txBox="1"/>
          <p:nvPr/>
        </p:nvSpPr>
        <p:spPr>
          <a:xfrm>
            <a:off x="740980" y="0"/>
            <a:ext cx="7299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ssh root@221.142.8.220 -p 8022</a:t>
            </a:r>
          </a:p>
          <a:p>
            <a:r>
              <a:rPr lang="ko-KR" altLang="en-US"/>
              <a:t>패스워드 </a:t>
            </a:r>
            <a:r>
              <a:rPr lang="en-US" altLang="ko-KR"/>
              <a:t>: 1q@</a:t>
            </a:r>
          </a:p>
          <a:p>
            <a:r>
              <a:rPr lang="en-US" altLang="ko-KR"/>
              <a:t>su – solr</a:t>
            </a:r>
          </a:p>
          <a:p>
            <a:r>
              <a:rPr lang="en-US" altLang="ko-KR"/>
              <a:t>pwd</a:t>
            </a:r>
          </a:p>
          <a:p>
            <a:r>
              <a:rPr lang="en-US" altLang="ko-KR"/>
              <a:t>/home/solr/solr-7.4.0</a:t>
            </a:r>
          </a:p>
          <a:p>
            <a:r>
              <a:rPr lang="en-US" altLang="ko-KR"/>
              <a:t> bin/solr create -c ad_layers2  -- ad_layers2 </a:t>
            </a:r>
            <a:r>
              <a:rPr lang="ko-KR" altLang="en-US"/>
              <a:t>코어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05904-22A4-BEFC-DEF9-52212364BE78}"/>
              </a:ext>
            </a:extLst>
          </p:cNvPr>
          <p:cNvSpPr txBox="1"/>
          <p:nvPr/>
        </p:nvSpPr>
        <p:spPr>
          <a:xfrm>
            <a:off x="740980" y="1937901"/>
            <a:ext cx="108072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cd </a:t>
            </a:r>
            <a:r>
              <a:rPr lang="ko-KR" altLang="en-US"/>
              <a:t>/home/solr/solr-7.4.0/server/solr/ad_layers/conf</a:t>
            </a:r>
            <a:endParaRPr lang="en-US" altLang="ko-KR"/>
          </a:p>
          <a:p>
            <a:r>
              <a:rPr lang="en-US" altLang="ko-KR"/>
              <a:t>-- </a:t>
            </a:r>
            <a:r>
              <a:rPr lang="ko-KR" altLang="en-US"/>
              <a:t>설정파일 복사</a:t>
            </a:r>
            <a:endParaRPr lang="en-US" altLang="ko-KR"/>
          </a:p>
          <a:p>
            <a:r>
              <a:rPr lang="en-US" altLang="ko-KR"/>
              <a:t>cp data-config.xml /home/solr/solr-7.4.0/server/solr/ad_layers2/conf/data-config.xml</a:t>
            </a:r>
          </a:p>
          <a:p>
            <a:r>
              <a:rPr lang="en-US" altLang="ko-KR"/>
              <a:t>cp dataimport.properties  /home/solr/solr-7.4.0/server/solr/ad_layers2/conf/dataimport.properties</a:t>
            </a:r>
          </a:p>
          <a:p>
            <a:r>
              <a:rPr lang="en-US" altLang="ko-KR"/>
              <a:t>cp managed-schema /home/solr/solr-7.4.0/server/solr/ad_layers2/conf/managed-schema</a:t>
            </a:r>
          </a:p>
          <a:p>
            <a:r>
              <a:rPr lang="en-US" altLang="ko-KR"/>
              <a:t>cp solrconfig.xml /home/solr/solr-7.4.0/server/solr/ad_layers2/conf/solrconfig.xml</a:t>
            </a:r>
          </a:p>
          <a:p>
            <a:endParaRPr lang="en-US" altLang="ko-KR"/>
          </a:p>
          <a:p>
            <a:r>
              <a:rPr lang="en-US" altLang="ko-KR"/>
              <a:t>cd /home/solr/solr-7.4.0</a:t>
            </a:r>
          </a:p>
          <a:p>
            <a:r>
              <a:rPr lang="en-US" altLang="ko-KR"/>
              <a:t>bin/solr stop</a:t>
            </a:r>
          </a:p>
          <a:p>
            <a:r>
              <a:rPr lang="en-US" altLang="ko-KR"/>
              <a:t>bin/solr start  -- solr </a:t>
            </a:r>
            <a:r>
              <a:rPr lang="ko-KR" altLang="en-US"/>
              <a:t>서버 재기동</a:t>
            </a:r>
            <a:endParaRPr lang="en-US" altLang="ko-KR"/>
          </a:p>
          <a:p>
            <a:r>
              <a:rPr lang="en-US" altLang="ko-KR"/>
              <a:t>-- Dataimport </a:t>
            </a:r>
            <a:r>
              <a:rPr lang="ko-KR" altLang="en-US"/>
              <a:t>실행 </a:t>
            </a:r>
            <a:endParaRPr lang="en-US" altLang="ko-KR"/>
          </a:p>
          <a:p>
            <a:r>
              <a:rPr lang="en-US" altLang="ko-KR"/>
              <a:t>curl </a:t>
            </a:r>
            <a:r>
              <a:rPr lang="en-US" altLang="ko-KR">
                <a:hlinkClick r:id="rId2"/>
              </a:rPr>
              <a:t>http://localhost:8983/solr/ad_layers2/dataimport?command=full-import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ko-KR" altLang="en-US"/>
              <a:t>로그 확인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ko-KR"/>
              <a:t>cd /home/solr/solr-7.4.0/server/logs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ko-KR"/>
              <a:t>tail –f –n 300 solr.log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3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216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Solr 운영이관 명령어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명령어 실행</dc:title>
  <dc:creator>ERP MIN</dc:creator>
  <cp:lastModifiedBy>ERP MIN</cp:lastModifiedBy>
  <cp:revision>2</cp:revision>
  <dcterms:created xsi:type="dcterms:W3CDTF">2024-03-20T23:37:24Z</dcterms:created>
  <dcterms:modified xsi:type="dcterms:W3CDTF">2024-03-21T07:43:58Z</dcterms:modified>
</cp:coreProperties>
</file>