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1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C8E8-6634-4FF4-9EFD-80251C8597CF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12F4-0209-4AE9-8830-5F887507A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52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C8E8-6634-4FF4-9EFD-80251C8597CF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12F4-0209-4AE9-8830-5F887507A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64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C8E8-6634-4FF4-9EFD-80251C8597CF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12F4-0209-4AE9-8830-5F887507A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01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C8E8-6634-4FF4-9EFD-80251C8597CF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12F4-0209-4AE9-8830-5F887507A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77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C8E8-6634-4FF4-9EFD-80251C8597CF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12F4-0209-4AE9-8830-5F887507A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03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C8E8-6634-4FF4-9EFD-80251C8597CF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12F4-0209-4AE9-8830-5F887507A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24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C8E8-6634-4FF4-9EFD-80251C8597CF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12F4-0209-4AE9-8830-5F887507A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82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C8E8-6634-4FF4-9EFD-80251C8597CF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12F4-0209-4AE9-8830-5F887507A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59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C8E8-6634-4FF4-9EFD-80251C8597CF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12F4-0209-4AE9-8830-5F887507A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32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C8E8-6634-4FF4-9EFD-80251C8597CF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12F4-0209-4AE9-8830-5F887507A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86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C8E8-6634-4FF4-9EFD-80251C8597CF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12F4-0209-4AE9-8830-5F887507A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58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FC8E8-6634-4FF4-9EFD-80251C8597CF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112F4-0209-4AE9-8830-5F887507A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81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34" y="740228"/>
            <a:ext cx="10166452" cy="57186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42571" y="1037771"/>
            <a:ext cx="6865258" cy="5076158"/>
          </a:xfrm>
          <a:prstGeom prst="rect">
            <a:avLst/>
          </a:prstGeom>
          <a:noFill/>
          <a:ln w="730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8373034" y="1037771"/>
            <a:ext cx="2434559" cy="5076158"/>
          </a:xfrm>
          <a:prstGeom prst="rect">
            <a:avLst/>
          </a:prstGeom>
          <a:noFill/>
          <a:ln w="730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25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94" y="880791"/>
            <a:ext cx="3194214" cy="17145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789" y="1170152"/>
            <a:ext cx="3079908" cy="24131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477" y="3846679"/>
            <a:ext cx="3086259" cy="234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3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84" y="653087"/>
            <a:ext cx="5537485" cy="377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9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</cp:revision>
  <dcterms:created xsi:type="dcterms:W3CDTF">2022-10-22T18:56:22Z</dcterms:created>
  <dcterms:modified xsi:type="dcterms:W3CDTF">2022-10-23T15:37:49Z</dcterms:modified>
</cp:coreProperties>
</file>