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7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3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2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9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8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C8E8-6634-4FF4-9EFD-80251C8597CF}" type="datetimeFigureOut">
              <a:rPr lang="en-GB" smtClean="0"/>
              <a:t>22/10/2022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12F4-0209-4AE9-8830-5F887507A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8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34" y="740228"/>
            <a:ext cx="10166452" cy="57186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2571" y="1037771"/>
            <a:ext cx="6865258" cy="5076158"/>
          </a:xfrm>
          <a:prstGeom prst="rect">
            <a:avLst/>
          </a:prstGeom>
          <a:noFill/>
          <a:ln w="730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373034" y="1037771"/>
            <a:ext cx="2434559" cy="5076158"/>
          </a:xfrm>
          <a:prstGeom prst="rect">
            <a:avLst/>
          </a:prstGeom>
          <a:noFill/>
          <a:ln w="730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5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33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2022-10-22T18:56:22Z</dcterms:created>
  <dcterms:modified xsi:type="dcterms:W3CDTF">2022-10-22T18:57:27Z</dcterms:modified>
</cp:coreProperties>
</file>