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13D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5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5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2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3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1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7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2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0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6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37BF-713E-42BE-86E0-AC44E816CB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6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85760" y="225249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UASFRA</a:t>
            </a:r>
            <a:r>
              <a:rPr lang="en-US" sz="2800" b="1" dirty="0"/>
              <a:t>-MS-</a:t>
            </a:r>
            <a:r>
              <a:rPr lang="en-US" sz="2800" b="1" dirty="0" err="1"/>
              <a:t>PROJDIGI</a:t>
            </a:r>
            <a:r>
              <a:rPr lang="en-US" sz="2800" b="1" dirty="0"/>
              <a:t>: Group 4: The plan ahead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B6C3958-CE29-2E71-315A-B0868A5B9598}"/>
              </a:ext>
            </a:extLst>
          </p:cNvPr>
          <p:cNvSpPr txBox="1"/>
          <p:nvPr/>
        </p:nvSpPr>
        <p:spPr>
          <a:xfrm>
            <a:off x="769327" y="1292468"/>
            <a:ext cx="8721969" cy="52182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Get </a:t>
            </a:r>
            <a:r>
              <a:rPr lang="en-US" sz="2000" b="1" dirty="0"/>
              <a:t>plain text </a:t>
            </a:r>
            <a:r>
              <a:rPr lang="en-US" sz="2000" dirty="0"/>
              <a:t>out of Reports (</a:t>
            </a:r>
            <a:r>
              <a:rPr lang="en-US" sz="2000" dirty="0" err="1"/>
              <a:t>ESG</a:t>
            </a:r>
            <a:r>
              <a:rPr lang="en-US" sz="2000" dirty="0"/>
              <a:t>-, Financial Reports)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Extract and preprocess text ourselves?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Get plain text from elsewhere? Interface to these sources?</a:t>
            </a:r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Extract the following out of </a:t>
            </a:r>
            <a:r>
              <a:rPr lang="en-US" sz="2000" b="1" dirty="0"/>
              <a:t>plain text</a:t>
            </a:r>
            <a:r>
              <a:rPr lang="en-US" sz="2000" dirty="0"/>
              <a:t>:</a:t>
            </a:r>
          </a:p>
          <a:p>
            <a:r>
              <a:rPr lang="en-US" dirty="0"/>
              <a:t>	a.   </a:t>
            </a:r>
            <a:r>
              <a:rPr lang="en-US" b="1" u="sng" dirty="0">
                <a:highlight>
                  <a:srgbClr val="FFFF00"/>
                </a:highlight>
              </a:rPr>
              <a:t>Entities</a:t>
            </a:r>
            <a:r>
              <a:rPr lang="en-US" dirty="0">
                <a:highlight>
                  <a:srgbClr val="FFFF00"/>
                </a:highlight>
              </a:rPr>
              <a:t>:</a:t>
            </a:r>
            <a:r>
              <a:rPr lang="en-US" dirty="0"/>
              <a:t> ORG, PERSON, LOCATION, etc.</a:t>
            </a:r>
          </a:p>
          <a:p>
            <a:r>
              <a:rPr lang="en-US" dirty="0"/>
              <a:t>	b.   </a:t>
            </a:r>
            <a:r>
              <a:rPr lang="en-US" b="1" u="sng" dirty="0">
                <a:highlight>
                  <a:srgbClr val="00FFFF"/>
                </a:highlight>
              </a:rPr>
              <a:t>Sentences</a:t>
            </a:r>
            <a:r>
              <a:rPr lang="en-US" dirty="0"/>
              <a:t> where entities were found</a:t>
            </a:r>
          </a:p>
          <a:p>
            <a:endParaRPr lang="en-US" dirty="0"/>
          </a:p>
          <a:p>
            <a:pPr marL="342900" indent="-342900">
              <a:buAutoNum type="arabicPeriod" startAt="3"/>
            </a:pPr>
            <a:r>
              <a:rPr lang="en-US" sz="2000" dirty="0"/>
              <a:t>Sentence Similarity: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Mask the </a:t>
            </a:r>
            <a:r>
              <a:rPr lang="en-US" dirty="0">
                <a:highlight>
                  <a:srgbClr val="FFFF00"/>
                </a:highlight>
              </a:rPr>
              <a:t>entities</a:t>
            </a:r>
            <a:r>
              <a:rPr lang="en-US" dirty="0"/>
              <a:t> in those </a:t>
            </a:r>
            <a:r>
              <a:rPr lang="en-US" dirty="0">
                <a:highlight>
                  <a:srgbClr val="00FFFF"/>
                </a:highlight>
              </a:rPr>
              <a:t>sentences</a:t>
            </a:r>
            <a:r>
              <a:rPr lang="en-US" dirty="0"/>
              <a:t> and </a:t>
            </a:r>
            <a:r>
              <a:rPr lang="en-US" b="1" dirty="0"/>
              <a:t>vectorize the sentences </a:t>
            </a:r>
            <a:r>
              <a:rPr lang="en-US" dirty="0"/>
              <a:t>with a LLM (BERT,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Do </a:t>
            </a:r>
            <a:r>
              <a:rPr lang="en-US" b="1" dirty="0"/>
              <a:t>similarity calculations </a:t>
            </a:r>
            <a:r>
              <a:rPr lang="en-US" dirty="0"/>
              <a:t>of these vectorized sentences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Ideally, get different </a:t>
            </a:r>
            <a:r>
              <a:rPr lang="en-US" b="1" dirty="0"/>
              <a:t>clusters</a:t>
            </a:r>
            <a:r>
              <a:rPr lang="en-US" dirty="0"/>
              <a:t> where sentences are similar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Derive </a:t>
            </a:r>
            <a:r>
              <a:rPr lang="en-US" b="1" dirty="0"/>
              <a:t>relationship tags (i.e. “ </a:t>
            </a:r>
            <a:r>
              <a:rPr lang="en-US" b="1" dirty="0">
                <a:highlight>
                  <a:srgbClr val="00FFFF"/>
                </a:highlight>
              </a:rPr>
              <a:t>-[:EMITTED]-&gt; </a:t>
            </a:r>
            <a:r>
              <a:rPr lang="en-US" b="1" dirty="0"/>
              <a:t>” ) </a:t>
            </a:r>
            <a:r>
              <a:rPr lang="en-US" dirty="0"/>
              <a:t>from the sentences in each cluster</a:t>
            </a:r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Feed </a:t>
            </a:r>
            <a:r>
              <a:rPr lang="en-US" dirty="0" err="1"/>
              <a:t>neo4j</a:t>
            </a:r>
            <a:r>
              <a:rPr lang="en-US" dirty="0"/>
              <a:t> database with: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ENTITY-1</a:t>
            </a:r>
            <a:r>
              <a:rPr lang="en-US" dirty="0"/>
              <a:t>   </a:t>
            </a:r>
            <a:r>
              <a:rPr lang="en-US" dirty="0">
                <a:highlight>
                  <a:srgbClr val="00FFFF"/>
                </a:highlight>
              </a:rPr>
              <a:t>-[:RELATION TAG] -&gt;</a:t>
            </a: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ENTITY-2</a:t>
            </a:r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135</Words>
  <Application>Microsoft Office PowerPoint</Application>
  <PresentationFormat>A4-Papier (210 x 297 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Rainer Gogel</dc:creator>
  <cp:lastModifiedBy>Rainer Gogel</cp:lastModifiedBy>
  <cp:revision>13</cp:revision>
  <cp:lastPrinted>2023-06-22T07:44:32Z</cp:lastPrinted>
  <dcterms:created xsi:type="dcterms:W3CDTF">2023-06-22T05:35:42Z</dcterms:created>
  <dcterms:modified xsi:type="dcterms:W3CDTF">2023-10-27T09:12:15Z</dcterms:modified>
</cp:coreProperties>
</file>