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57" r:id="rId4"/>
    <p:sldId id="258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55" autoAdjust="0"/>
  </p:normalViewPr>
  <p:slideViewPr>
    <p:cSldViewPr snapToGrid="0">
      <p:cViewPr varScale="1">
        <p:scale>
          <a:sx n="102" d="100"/>
          <a:sy n="102" d="100"/>
        </p:scale>
        <p:origin x="67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37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2350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2350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auto"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32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96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92d01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92d01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0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0" y="0"/>
            <a:ext cx="91439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6249" y="1714500"/>
            <a:ext cx="4382965" cy="200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Roboto"/>
                <a:ea typeface="Roboto"/>
                <a:cs typeface="Roboto"/>
                <a:sym typeface="Roboto"/>
              </a:rPr>
              <a:t>Project </a:t>
            </a:r>
            <a:r>
              <a:rPr lang="en" sz="3800" b="1" dirty="0" smtClean="0">
                <a:latin typeface="Roboto"/>
                <a:ea typeface="Roboto"/>
                <a:cs typeface="Roboto"/>
                <a:sym typeface="Roboto"/>
              </a:rPr>
              <a:t>Proposal</a:t>
            </a:r>
            <a:endParaRPr sz="3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Title: SPORTS ANIME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Zeny Pauline Salinas</a:t>
            </a:r>
            <a:endParaRPr lang="en-PH"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Project no.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965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 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19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Briefly introduce the project	- sports anime is </a:t>
            </a:r>
            <a:r>
              <a:rPr lang="en-PH" sz="1200" dirty="0" smtClean="0">
                <a:latin typeface="Roboto" panose="020B0604020202020204" charset="0"/>
                <a:ea typeface="Roboto" panose="020B0604020202020204" charset="0"/>
              </a:rPr>
              <a:t>an </a:t>
            </a:r>
            <a:r>
              <a:rPr lang="en-PH" sz="1200" dirty="0">
                <a:latin typeface="Roboto" panose="020B0604020202020204" charset="0"/>
                <a:ea typeface="Roboto" panose="020B0604020202020204" charset="0"/>
              </a:rPr>
              <a:t>activity involving physical energy and skill in which one person or a group competes against another or others for amusement. It is also well known in Japanese manga and anime genre that focuses on stories and other athletic and competitive pursuits</a:t>
            </a:r>
            <a:r>
              <a:rPr lang="en-PH" sz="1200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139700" lvl="0">
              <a:buSzPts val="1400"/>
            </a:pPr>
            <a:endParaRPr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Who is the target end user?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PH" sz="1200" dirty="0" err="1" smtClean="0">
                <a:latin typeface="Roboto" panose="020B0604020202020204" charset="0"/>
                <a:ea typeface="Roboto" panose="020B0604020202020204" charset="0"/>
              </a:rPr>
              <a:t>eople</a:t>
            </a:r>
            <a:r>
              <a:rPr lang="en-PH" sz="1200" dirty="0" smtClean="0">
                <a:latin typeface="Roboto" panose="020B0604020202020204" charset="0"/>
                <a:ea typeface="Roboto" panose="020B0604020202020204" charset="0"/>
              </a:rPr>
              <a:t> who are interested in anime sports through online means.</a:t>
            </a:r>
            <a:endParaRPr lang="en" sz="1200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indent="-317500">
              <a:buSzPts val="1400"/>
              <a:buFont typeface="Roboto"/>
              <a:buChar char="●"/>
            </a:pPr>
            <a:endParaRPr lang="en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indent="-317500">
              <a:buSzPts val="1400"/>
              <a:buFont typeface="Roboto"/>
              <a:buChar char="●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What are the objectives? </a:t>
            </a:r>
            <a:r>
              <a:rPr lang="en-PH" sz="1200" dirty="0" smtClean="0">
                <a:latin typeface="Roboto"/>
                <a:ea typeface="Roboto"/>
                <a:cs typeface="Roboto"/>
                <a:sym typeface="Roboto"/>
              </a:rPr>
              <a:t>–the objectives are for entertainment and updates and incoming seasons for the upcoming anime and manga.</a:t>
            </a:r>
            <a:endParaRPr lang="en-PH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2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85695" y="406200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Deliverables and Goals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82374" y="735679"/>
            <a:ext cx="7479581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Present  the project timeline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Set goals that align with the deliverables you’re producing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92" y="1402484"/>
            <a:ext cx="4042987" cy="3059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78100" y="529675"/>
            <a:ext cx="4086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Hierarchical Sitemap of your Website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9;p14"/>
          <p:cNvSpPr txBox="1"/>
          <p:nvPr/>
        </p:nvSpPr>
        <p:spPr>
          <a:xfrm>
            <a:off x="174985" y="828629"/>
            <a:ext cx="7601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Information architecture of a website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Visual representation of the site’s organization and how different sections are linked together.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52" y="-923827"/>
            <a:ext cx="4014336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67</Words>
  <Application>Microsoft Office PowerPoint</Application>
  <PresentationFormat>On-screen Show (16:9)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Ciel Palacio</dc:creator>
  <cp:lastModifiedBy>HP Pavilion G6</cp:lastModifiedBy>
  <cp:revision>13</cp:revision>
  <dcterms:modified xsi:type="dcterms:W3CDTF">2022-02-04T02:04:57Z</dcterms:modified>
</cp:coreProperties>
</file>