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A82-036E-4A1F-867D-B8270FF3201C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1D6C-DE3D-469B-B5BD-F8CCDEA6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73363"/>
            <a:ext cx="1219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7800" y="2907000"/>
            <a:ext cx="4572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4379400" y="3276600"/>
            <a:ext cx="381000" cy="381000"/>
          </a:xfrm>
          <a:prstGeom prst="arc">
            <a:avLst>
              <a:gd name="adj1" fmla="val 16200000"/>
              <a:gd name="adj2" fmla="val 871738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svnDev\oss\Google\drh-horology\Branches\BrowserBased\csg\Cutout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915600"/>
            <a:ext cx="761206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8575" y="4629150"/>
            <a:ext cx="96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Undercut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219573" y="4286250"/>
            <a:ext cx="333375" cy="400050"/>
          </a:xfrm>
          <a:custGeom>
            <a:avLst/>
            <a:gdLst>
              <a:gd name="connsiteX0" fmla="*/ 0 w 466725"/>
              <a:gd name="connsiteY0" fmla="*/ 0 h 552450"/>
              <a:gd name="connsiteX1" fmla="*/ 333375 w 466725"/>
              <a:gd name="connsiteY1" fmla="*/ 190500 h 552450"/>
              <a:gd name="connsiteX2" fmla="*/ 466725 w 466725"/>
              <a:gd name="connsiteY2" fmla="*/ 552450 h 552450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476250 w 476250"/>
              <a:gd name="connsiteY1" fmla="*/ 523875 h 523875"/>
              <a:gd name="connsiteX0" fmla="*/ 0 w 476250"/>
              <a:gd name="connsiteY0" fmla="*/ 2230 h 526105"/>
              <a:gd name="connsiteX1" fmla="*/ 476250 w 476250"/>
              <a:gd name="connsiteY1" fmla="*/ 526105 h 526105"/>
              <a:gd name="connsiteX0" fmla="*/ 0 w 476427"/>
              <a:gd name="connsiteY0" fmla="*/ 2799 h 526674"/>
              <a:gd name="connsiteX1" fmla="*/ 476250 w 476427"/>
              <a:gd name="connsiteY1" fmla="*/ 526674 h 526674"/>
              <a:gd name="connsiteX0" fmla="*/ 0 w 476427"/>
              <a:gd name="connsiteY0" fmla="*/ 3917 h 432542"/>
              <a:gd name="connsiteX1" fmla="*/ 476250 w 476427"/>
              <a:gd name="connsiteY1" fmla="*/ 432542 h 432542"/>
              <a:gd name="connsiteX0" fmla="*/ 0 w 438684"/>
              <a:gd name="connsiteY0" fmla="*/ 4077 h 423177"/>
              <a:gd name="connsiteX1" fmla="*/ 438150 w 438684"/>
              <a:gd name="connsiteY1" fmla="*/ 423177 h 423177"/>
              <a:gd name="connsiteX0" fmla="*/ 0 w 377279"/>
              <a:gd name="connsiteY0" fmla="*/ 4440 h 404490"/>
              <a:gd name="connsiteX1" fmla="*/ 371475 w 377279"/>
              <a:gd name="connsiteY1" fmla="*/ 404490 h 404490"/>
              <a:gd name="connsiteX0" fmla="*/ 0 w 347133"/>
              <a:gd name="connsiteY0" fmla="*/ 4440 h 404490"/>
              <a:gd name="connsiteX1" fmla="*/ 333375 w 347133"/>
              <a:gd name="connsiteY1" fmla="*/ 404490 h 404490"/>
              <a:gd name="connsiteX0" fmla="*/ 0 w 342900"/>
              <a:gd name="connsiteY0" fmla="*/ 3182 h 403232"/>
              <a:gd name="connsiteX1" fmla="*/ 333375 w 342900"/>
              <a:gd name="connsiteY1" fmla="*/ 403232 h 403232"/>
              <a:gd name="connsiteX0" fmla="*/ 0 w 342900"/>
              <a:gd name="connsiteY0" fmla="*/ 2597 h 402647"/>
              <a:gd name="connsiteX1" fmla="*/ 333375 w 342900"/>
              <a:gd name="connsiteY1" fmla="*/ 402647 h 402647"/>
              <a:gd name="connsiteX0" fmla="*/ 0 w 333375"/>
              <a:gd name="connsiteY0" fmla="*/ 0 h 400050"/>
              <a:gd name="connsiteX1" fmla="*/ 333375 w 333375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5" h="400050">
                <a:moveTo>
                  <a:pt x="0" y="0"/>
                </a:moveTo>
                <a:cubicBezTo>
                  <a:pt x="377825" y="22225"/>
                  <a:pt x="327025" y="292100"/>
                  <a:pt x="333375" y="400050"/>
                </a:cubicBezTo>
              </a:path>
            </a:pathLst>
          </a:custGeom>
          <a:noFill/>
          <a:ln w="22225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4562475" y="4286250"/>
            <a:ext cx="333375" cy="400050"/>
          </a:xfrm>
          <a:custGeom>
            <a:avLst/>
            <a:gdLst>
              <a:gd name="connsiteX0" fmla="*/ 0 w 466725"/>
              <a:gd name="connsiteY0" fmla="*/ 0 h 552450"/>
              <a:gd name="connsiteX1" fmla="*/ 333375 w 466725"/>
              <a:gd name="connsiteY1" fmla="*/ 190500 h 552450"/>
              <a:gd name="connsiteX2" fmla="*/ 466725 w 466725"/>
              <a:gd name="connsiteY2" fmla="*/ 552450 h 552450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476250 w 476250"/>
              <a:gd name="connsiteY1" fmla="*/ 523875 h 523875"/>
              <a:gd name="connsiteX0" fmla="*/ 0 w 476250"/>
              <a:gd name="connsiteY0" fmla="*/ 2230 h 526105"/>
              <a:gd name="connsiteX1" fmla="*/ 476250 w 476250"/>
              <a:gd name="connsiteY1" fmla="*/ 526105 h 526105"/>
              <a:gd name="connsiteX0" fmla="*/ 0 w 476427"/>
              <a:gd name="connsiteY0" fmla="*/ 2799 h 526674"/>
              <a:gd name="connsiteX1" fmla="*/ 476250 w 476427"/>
              <a:gd name="connsiteY1" fmla="*/ 526674 h 526674"/>
              <a:gd name="connsiteX0" fmla="*/ 0 w 476427"/>
              <a:gd name="connsiteY0" fmla="*/ 3917 h 432542"/>
              <a:gd name="connsiteX1" fmla="*/ 476250 w 476427"/>
              <a:gd name="connsiteY1" fmla="*/ 432542 h 432542"/>
              <a:gd name="connsiteX0" fmla="*/ 0 w 438684"/>
              <a:gd name="connsiteY0" fmla="*/ 4077 h 423177"/>
              <a:gd name="connsiteX1" fmla="*/ 438150 w 438684"/>
              <a:gd name="connsiteY1" fmla="*/ 423177 h 423177"/>
              <a:gd name="connsiteX0" fmla="*/ 0 w 377279"/>
              <a:gd name="connsiteY0" fmla="*/ 4440 h 404490"/>
              <a:gd name="connsiteX1" fmla="*/ 371475 w 377279"/>
              <a:gd name="connsiteY1" fmla="*/ 404490 h 404490"/>
              <a:gd name="connsiteX0" fmla="*/ 0 w 347133"/>
              <a:gd name="connsiteY0" fmla="*/ 4440 h 404490"/>
              <a:gd name="connsiteX1" fmla="*/ 333375 w 347133"/>
              <a:gd name="connsiteY1" fmla="*/ 404490 h 404490"/>
              <a:gd name="connsiteX0" fmla="*/ 0 w 342900"/>
              <a:gd name="connsiteY0" fmla="*/ 3182 h 403232"/>
              <a:gd name="connsiteX1" fmla="*/ 333375 w 342900"/>
              <a:gd name="connsiteY1" fmla="*/ 403232 h 403232"/>
              <a:gd name="connsiteX0" fmla="*/ 0 w 342900"/>
              <a:gd name="connsiteY0" fmla="*/ 2597 h 402647"/>
              <a:gd name="connsiteX1" fmla="*/ 333375 w 342900"/>
              <a:gd name="connsiteY1" fmla="*/ 402647 h 402647"/>
              <a:gd name="connsiteX0" fmla="*/ 0 w 333375"/>
              <a:gd name="connsiteY0" fmla="*/ 0 h 400050"/>
              <a:gd name="connsiteX1" fmla="*/ 333375 w 333375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5" h="400050">
                <a:moveTo>
                  <a:pt x="0" y="0"/>
                </a:moveTo>
                <a:cubicBezTo>
                  <a:pt x="377825" y="22225"/>
                  <a:pt x="327025" y="292100"/>
                  <a:pt x="333375" y="400050"/>
                </a:cubicBezTo>
              </a:path>
            </a:pathLst>
          </a:custGeom>
          <a:noFill/>
          <a:ln w="22225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07952" y="4419600"/>
            <a:ext cx="237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Outer circle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(pitch radius + addendum)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6591300" y="4257675"/>
            <a:ext cx="428625" cy="209550"/>
          </a:xfrm>
          <a:custGeom>
            <a:avLst/>
            <a:gdLst>
              <a:gd name="connsiteX0" fmla="*/ 0 w 466725"/>
              <a:gd name="connsiteY0" fmla="*/ 0 h 552450"/>
              <a:gd name="connsiteX1" fmla="*/ 333375 w 466725"/>
              <a:gd name="connsiteY1" fmla="*/ 190500 h 552450"/>
              <a:gd name="connsiteX2" fmla="*/ 466725 w 466725"/>
              <a:gd name="connsiteY2" fmla="*/ 552450 h 552450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476250 w 476250"/>
              <a:gd name="connsiteY1" fmla="*/ 523875 h 523875"/>
              <a:gd name="connsiteX0" fmla="*/ 0 w 476250"/>
              <a:gd name="connsiteY0" fmla="*/ 2230 h 526105"/>
              <a:gd name="connsiteX1" fmla="*/ 476250 w 476250"/>
              <a:gd name="connsiteY1" fmla="*/ 526105 h 526105"/>
              <a:gd name="connsiteX0" fmla="*/ 0 w 476427"/>
              <a:gd name="connsiteY0" fmla="*/ 2799 h 526674"/>
              <a:gd name="connsiteX1" fmla="*/ 476250 w 476427"/>
              <a:gd name="connsiteY1" fmla="*/ 526674 h 526674"/>
              <a:gd name="connsiteX0" fmla="*/ 0 w 476427"/>
              <a:gd name="connsiteY0" fmla="*/ 3917 h 432542"/>
              <a:gd name="connsiteX1" fmla="*/ 476250 w 476427"/>
              <a:gd name="connsiteY1" fmla="*/ 432542 h 432542"/>
              <a:gd name="connsiteX0" fmla="*/ 0 w 438684"/>
              <a:gd name="connsiteY0" fmla="*/ 4077 h 423177"/>
              <a:gd name="connsiteX1" fmla="*/ 438150 w 438684"/>
              <a:gd name="connsiteY1" fmla="*/ 423177 h 423177"/>
              <a:gd name="connsiteX0" fmla="*/ 0 w 377279"/>
              <a:gd name="connsiteY0" fmla="*/ 4440 h 404490"/>
              <a:gd name="connsiteX1" fmla="*/ 371475 w 377279"/>
              <a:gd name="connsiteY1" fmla="*/ 404490 h 404490"/>
              <a:gd name="connsiteX0" fmla="*/ 0 w 347133"/>
              <a:gd name="connsiteY0" fmla="*/ 4440 h 404490"/>
              <a:gd name="connsiteX1" fmla="*/ 333375 w 347133"/>
              <a:gd name="connsiteY1" fmla="*/ 404490 h 404490"/>
              <a:gd name="connsiteX0" fmla="*/ 0 w 342900"/>
              <a:gd name="connsiteY0" fmla="*/ 3182 h 403232"/>
              <a:gd name="connsiteX1" fmla="*/ 333375 w 342900"/>
              <a:gd name="connsiteY1" fmla="*/ 403232 h 403232"/>
              <a:gd name="connsiteX0" fmla="*/ 0 w 342900"/>
              <a:gd name="connsiteY0" fmla="*/ 2597 h 402647"/>
              <a:gd name="connsiteX1" fmla="*/ 333375 w 342900"/>
              <a:gd name="connsiteY1" fmla="*/ 402647 h 402647"/>
              <a:gd name="connsiteX0" fmla="*/ 0 w 333375"/>
              <a:gd name="connsiteY0" fmla="*/ 0 h 400050"/>
              <a:gd name="connsiteX1" fmla="*/ 333375 w 333375"/>
              <a:gd name="connsiteY1" fmla="*/ 400050 h 400050"/>
              <a:gd name="connsiteX0" fmla="*/ 0 w 428625"/>
              <a:gd name="connsiteY0" fmla="*/ 0 h 209550"/>
              <a:gd name="connsiteX1" fmla="*/ 428625 w 428625"/>
              <a:gd name="connsiteY1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209550">
                <a:moveTo>
                  <a:pt x="0" y="0"/>
                </a:moveTo>
                <a:cubicBezTo>
                  <a:pt x="377825" y="22225"/>
                  <a:pt x="422275" y="101600"/>
                  <a:pt x="428625" y="209550"/>
                </a:cubicBezTo>
              </a:path>
            </a:pathLst>
          </a:custGeom>
          <a:noFill/>
          <a:ln w="22225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0087" y="614363"/>
            <a:ext cx="7583487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852488"/>
            <a:ext cx="74406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057400"/>
            <a:ext cx="12382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3" y="1447800"/>
            <a:ext cx="44672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28800" y="2240340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-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983" y="224034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=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5" y="695325"/>
            <a:ext cx="55149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58200" y="2639020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-990600"/>
            <a:ext cx="74501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49" y="5638800"/>
            <a:ext cx="74501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-1438275"/>
            <a:ext cx="74501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96000"/>
            <a:ext cx="74501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234069" y="2286793"/>
            <a:ext cx="74501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090613"/>
            <a:ext cx="760253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4038600"/>
            <a:ext cx="374063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concave corners that are </a:t>
            </a:r>
            <a:br>
              <a:rPr lang="en-US" sz="1600" dirty="0" smtClean="0"/>
            </a:br>
            <a:r>
              <a:rPr lang="en-US" sz="1600" dirty="0" smtClean="0"/>
              <a:t>located between two convex corners.</a:t>
            </a:r>
            <a:br>
              <a:rPr lang="en-US" sz="1600" dirty="0" smtClean="0"/>
            </a:br>
            <a:r>
              <a:rPr lang="en-US" sz="1600" dirty="0" smtClean="0"/>
              <a:t>After removal of these corners (marked</a:t>
            </a:r>
            <a:br>
              <a:rPr lang="en-US" sz="1600" dirty="0" smtClean="0"/>
            </a:br>
            <a:r>
              <a:rPr lang="en-US" sz="1600" dirty="0" smtClean="0"/>
              <a:t>by red dots) the valleys are smoothed over</a:t>
            </a:r>
            <a:br>
              <a:rPr lang="en-US" sz="1600" dirty="0" smtClean="0"/>
            </a:br>
            <a:r>
              <a:rPr lang="en-US" sz="1600" dirty="0" smtClean="0"/>
              <a:t>(new red edges).</a:t>
            </a:r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5473701" y="3368675"/>
            <a:ext cx="875592" cy="755650"/>
          </a:xfrm>
          <a:custGeom>
            <a:avLst/>
            <a:gdLst>
              <a:gd name="connsiteX0" fmla="*/ 0 w 466725"/>
              <a:gd name="connsiteY0" fmla="*/ 0 h 552450"/>
              <a:gd name="connsiteX1" fmla="*/ 333375 w 466725"/>
              <a:gd name="connsiteY1" fmla="*/ 190500 h 552450"/>
              <a:gd name="connsiteX2" fmla="*/ 466725 w 466725"/>
              <a:gd name="connsiteY2" fmla="*/ 552450 h 552450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342900 w 476250"/>
              <a:gd name="connsiteY1" fmla="*/ 161925 h 523875"/>
              <a:gd name="connsiteX2" fmla="*/ 476250 w 476250"/>
              <a:gd name="connsiteY2" fmla="*/ 523875 h 523875"/>
              <a:gd name="connsiteX0" fmla="*/ 0 w 476250"/>
              <a:gd name="connsiteY0" fmla="*/ 0 h 523875"/>
              <a:gd name="connsiteX1" fmla="*/ 476250 w 476250"/>
              <a:gd name="connsiteY1" fmla="*/ 523875 h 523875"/>
              <a:gd name="connsiteX0" fmla="*/ 0 w 476250"/>
              <a:gd name="connsiteY0" fmla="*/ 2230 h 526105"/>
              <a:gd name="connsiteX1" fmla="*/ 476250 w 476250"/>
              <a:gd name="connsiteY1" fmla="*/ 526105 h 526105"/>
              <a:gd name="connsiteX0" fmla="*/ 0 w 476427"/>
              <a:gd name="connsiteY0" fmla="*/ 2799 h 526674"/>
              <a:gd name="connsiteX1" fmla="*/ 476250 w 476427"/>
              <a:gd name="connsiteY1" fmla="*/ 526674 h 526674"/>
              <a:gd name="connsiteX0" fmla="*/ 0 w 476427"/>
              <a:gd name="connsiteY0" fmla="*/ 3917 h 432542"/>
              <a:gd name="connsiteX1" fmla="*/ 476250 w 476427"/>
              <a:gd name="connsiteY1" fmla="*/ 432542 h 432542"/>
              <a:gd name="connsiteX0" fmla="*/ 0 w 438684"/>
              <a:gd name="connsiteY0" fmla="*/ 4077 h 423177"/>
              <a:gd name="connsiteX1" fmla="*/ 438150 w 438684"/>
              <a:gd name="connsiteY1" fmla="*/ 423177 h 423177"/>
              <a:gd name="connsiteX0" fmla="*/ 0 w 377279"/>
              <a:gd name="connsiteY0" fmla="*/ 4440 h 404490"/>
              <a:gd name="connsiteX1" fmla="*/ 371475 w 377279"/>
              <a:gd name="connsiteY1" fmla="*/ 404490 h 404490"/>
              <a:gd name="connsiteX0" fmla="*/ 0 w 347133"/>
              <a:gd name="connsiteY0" fmla="*/ 4440 h 404490"/>
              <a:gd name="connsiteX1" fmla="*/ 333375 w 347133"/>
              <a:gd name="connsiteY1" fmla="*/ 404490 h 404490"/>
              <a:gd name="connsiteX0" fmla="*/ 0 w 342900"/>
              <a:gd name="connsiteY0" fmla="*/ 3182 h 403232"/>
              <a:gd name="connsiteX1" fmla="*/ 333375 w 342900"/>
              <a:gd name="connsiteY1" fmla="*/ 403232 h 403232"/>
              <a:gd name="connsiteX0" fmla="*/ 0 w 342900"/>
              <a:gd name="connsiteY0" fmla="*/ 2597 h 402647"/>
              <a:gd name="connsiteX1" fmla="*/ 333375 w 342900"/>
              <a:gd name="connsiteY1" fmla="*/ 402647 h 402647"/>
              <a:gd name="connsiteX0" fmla="*/ 0 w 333375"/>
              <a:gd name="connsiteY0" fmla="*/ 0 h 400050"/>
              <a:gd name="connsiteX1" fmla="*/ 333375 w 333375"/>
              <a:gd name="connsiteY1" fmla="*/ 400050 h 400050"/>
              <a:gd name="connsiteX0" fmla="*/ 0 w 428625"/>
              <a:gd name="connsiteY0" fmla="*/ 0 h 209550"/>
              <a:gd name="connsiteX1" fmla="*/ 428625 w 428625"/>
              <a:gd name="connsiteY1" fmla="*/ 209550 h 209550"/>
              <a:gd name="connsiteX0" fmla="*/ 0 w 822325"/>
              <a:gd name="connsiteY0" fmla="*/ 0 h 152400"/>
              <a:gd name="connsiteX1" fmla="*/ 822325 w 822325"/>
              <a:gd name="connsiteY1" fmla="*/ 152400 h 152400"/>
              <a:gd name="connsiteX0" fmla="*/ 0 w 765175"/>
              <a:gd name="connsiteY0" fmla="*/ 0 h 755650"/>
              <a:gd name="connsiteX1" fmla="*/ 765175 w 765175"/>
              <a:gd name="connsiteY1" fmla="*/ 755650 h 755650"/>
              <a:gd name="connsiteX0" fmla="*/ 0 w 875592"/>
              <a:gd name="connsiteY0" fmla="*/ 0 h 755650"/>
              <a:gd name="connsiteX1" fmla="*/ 765175 w 875592"/>
              <a:gd name="connsiteY1" fmla="*/ 7556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592" h="755650">
                <a:moveTo>
                  <a:pt x="0" y="0"/>
                </a:moveTo>
                <a:cubicBezTo>
                  <a:pt x="377825" y="22225"/>
                  <a:pt x="1165225" y="387350"/>
                  <a:pt x="765175" y="75565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0" y="31623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43500" y="3530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08575" y="3546476"/>
            <a:ext cx="219075" cy="206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21300" y="3175000"/>
            <a:ext cx="117475" cy="3778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8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Rockwell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Rainer Hessmer</dc:creator>
  <cp:lastModifiedBy>Rainer Hessmer</cp:lastModifiedBy>
  <cp:revision>11</cp:revision>
  <dcterms:created xsi:type="dcterms:W3CDTF">2014-01-02T00:45:36Z</dcterms:created>
  <dcterms:modified xsi:type="dcterms:W3CDTF">2014-01-02T04:43:11Z</dcterms:modified>
</cp:coreProperties>
</file>