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2cfe0da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2cfe0da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2cfe0da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2cfe0da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PoVM emulation is a form of PoW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an autonomous blockchain miner gets a lottery ticket for providing a {\em VM (virtual Machine)} for general use in 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 a specified period.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2cfe0da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2cfe0da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2cfe0da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2cfe0da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2cfe0da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2cfe0da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TCyu7AjEkPI0nmzCUPYKjc4x-bLFeU0W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Design: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Carbon Blockchain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(LCB)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Agron Gemajli, Shivam Patel, Ghulam Afzal, Adrian Torres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005350" y="3958450"/>
            <a:ext cx="32016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</a:t>
            </a:r>
            <a:r>
              <a:rPr lang="en"/>
              <a:t>Phillip G. Bradford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LCB / 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blockchain technologies operate under Proof of Work (PoW) algorithms.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i.e) Hashcash PoW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 </a:t>
            </a:r>
            <a:r>
              <a:rPr lang="en"/>
              <a:t>methods</a:t>
            </a:r>
            <a:r>
              <a:rPr lang="en"/>
              <a:t> construct hash chains to build trust within blockchains.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Problem: PoW algorithms burn a lot of energy.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</a:t>
            </a:r>
            <a:r>
              <a:rPr lang="en"/>
              <a:t> hashcash or other PoW methods with a lottery and proof-of-VM (PoVM) emulation.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PoVM blockchain that may have a lower CO</a:t>
            </a:r>
            <a:r>
              <a:rPr baseline="-25000" lang="en"/>
              <a:t>2</a:t>
            </a:r>
            <a:r>
              <a:rPr lang="en"/>
              <a:t> footprint than tradition PoW blockchains.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Peer-to-peer blockchain-like system that leverages containers.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Solution?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 to peer workload reduces carbon emissions due to distributed processing of tasks across nodes.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 utilization of idle nodes used to compute workloads.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Increased </a:t>
            </a:r>
            <a:r>
              <a:rPr lang="en"/>
              <a:t>resiliency</a:t>
            </a:r>
            <a:r>
              <a:rPr lang="en"/>
              <a:t> of </a:t>
            </a:r>
            <a:r>
              <a:rPr lang="en"/>
              <a:t>distributed network by providing a fault tolerant system.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25" y="3271900"/>
            <a:ext cx="19824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Mac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operating system used for operating the proof of technology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507363" y="3271900"/>
            <a:ext cx="19824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Platform to deliver software through containers.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0550" y="3271900"/>
            <a:ext cx="19824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 source tool to manage containerized workloads through Docker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725" y="3271900"/>
            <a:ext cx="19824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Skupper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 source tool to create virtual application network (VAN) within K8s.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76" y="1411375"/>
            <a:ext cx="1175663" cy="13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775" y="1593900"/>
            <a:ext cx="2013604" cy="113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560125" y="3121625"/>
            <a:ext cx="1516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2740325" y="3121625"/>
            <a:ext cx="1516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4873500" y="3121625"/>
            <a:ext cx="1516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7006675" y="3121625"/>
            <a:ext cx="1516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049" y="1462525"/>
            <a:ext cx="1395400" cy="13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7225" y="1462525"/>
            <a:ext cx="1395400" cy="1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6" name="Google Shape;106;p18" title="Screen Recording 2023-04-19 at 5.30.36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126" y="1144125"/>
            <a:ext cx="6197374" cy="3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