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BCB21-43ED-FB45-ABF3-B4F46609BBEF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2BBC8-66F8-5249-8F90-F401DB041B30}">
      <dgm:prSet phldrT="[Text]" custT="1"/>
      <dgm:spPr/>
      <dgm:t>
        <a:bodyPr/>
        <a:lstStyle/>
        <a:p>
          <a:r>
            <a:rPr lang="en-US" sz="2200" dirty="0" err="1" smtClean="0"/>
            <a:t>DataGroup</a:t>
          </a:r>
          <a:r>
            <a:rPr lang="en-US" sz="2200" dirty="0" smtClean="0"/>
            <a:t> myDS1</a:t>
          </a:r>
          <a:endParaRPr lang="en-US" sz="2200" dirty="0"/>
        </a:p>
      </dgm:t>
    </dgm:pt>
    <dgm:pt modelId="{E0ED7409-2127-7245-9ED0-0A19A549D6E8}" type="parTrans" cxnId="{07F4D553-52B3-F943-9C1C-254C0ABD8123}">
      <dgm:prSet/>
      <dgm:spPr/>
      <dgm:t>
        <a:bodyPr/>
        <a:lstStyle/>
        <a:p>
          <a:endParaRPr lang="en-US"/>
        </a:p>
      </dgm:t>
    </dgm:pt>
    <dgm:pt modelId="{6D61DDB5-CFD2-5B47-A411-5F6C917E9766}" type="sibTrans" cxnId="{07F4D553-52B3-F943-9C1C-254C0ABD8123}">
      <dgm:prSet/>
      <dgm:spPr/>
      <dgm:t>
        <a:bodyPr/>
        <a:lstStyle/>
        <a:p>
          <a:endParaRPr lang="en-US"/>
        </a:p>
      </dgm:t>
    </dgm:pt>
    <dgm:pt modelId="{EE6002A7-F5A2-3B4E-AD6A-2F3516EC7F2A}">
      <dgm:prSet phldrT="[Text]" custT="1"/>
      <dgm:spPr/>
      <dgm:t>
        <a:bodyPr/>
        <a:lstStyle/>
        <a:p>
          <a:r>
            <a:rPr lang="en-US" sz="2200" dirty="0" err="1" smtClean="0"/>
            <a:t>DataGroup</a:t>
          </a:r>
          <a:r>
            <a:rPr lang="en-US" sz="2200" dirty="0" smtClean="0"/>
            <a:t> group1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data1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data2</a:t>
          </a:r>
        </a:p>
      </dgm:t>
    </dgm:pt>
    <dgm:pt modelId="{E05FB488-D6D8-DE45-9C70-939B8F680D84}" type="parTrans" cxnId="{94963A50-6783-5741-BDBF-2C5C69FE2FE6}">
      <dgm:prSet/>
      <dgm:spPr/>
      <dgm:t>
        <a:bodyPr/>
        <a:lstStyle/>
        <a:p>
          <a:endParaRPr lang="en-US"/>
        </a:p>
      </dgm:t>
    </dgm:pt>
    <dgm:pt modelId="{258B73DD-E8A0-4B40-8A13-F3B9C8049DEA}" type="sibTrans" cxnId="{94963A50-6783-5741-BDBF-2C5C69FE2FE6}">
      <dgm:prSet/>
      <dgm:spPr/>
      <dgm:t>
        <a:bodyPr/>
        <a:lstStyle/>
        <a:p>
          <a:endParaRPr lang="en-US"/>
        </a:p>
      </dgm:t>
    </dgm:pt>
    <dgm:pt modelId="{54FE481A-9F2B-974A-A9CF-BD73964008B3}">
      <dgm:prSet phldrT="[Text]" custT="1"/>
      <dgm:spPr/>
      <dgm:t>
        <a:bodyPr/>
        <a:lstStyle/>
        <a:p>
          <a:r>
            <a:rPr lang="en-US" sz="2200" dirty="0" err="1" smtClean="0"/>
            <a:t>DataGroup</a:t>
          </a:r>
          <a:r>
            <a:rPr lang="en-US" sz="2200" dirty="0" smtClean="0"/>
            <a:t> group2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data5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data6</a:t>
          </a:r>
          <a:endParaRPr lang="en-US" sz="1600" dirty="0"/>
        </a:p>
      </dgm:t>
    </dgm:pt>
    <dgm:pt modelId="{82643B46-FCB6-A64F-B109-C5C0B8A357BD}" type="parTrans" cxnId="{0A8654AB-0321-C14F-87AC-A02F07536A13}">
      <dgm:prSet/>
      <dgm:spPr/>
      <dgm:t>
        <a:bodyPr/>
        <a:lstStyle/>
        <a:p>
          <a:endParaRPr lang="en-US"/>
        </a:p>
      </dgm:t>
    </dgm:pt>
    <dgm:pt modelId="{5875666A-AA4C-7440-98FC-893AB89490AB}" type="sibTrans" cxnId="{0A8654AB-0321-C14F-87AC-A02F07536A13}">
      <dgm:prSet/>
      <dgm:spPr/>
      <dgm:t>
        <a:bodyPr/>
        <a:lstStyle/>
        <a:p>
          <a:endParaRPr lang="en-US"/>
        </a:p>
      </dgm:t>
    </dgm:pt>
    <dgm:pt modelId="{BFF4CF8A-7B7A-DD41-A254-092569024575}">
      <dgm:prSet custT="1"/>
      <dgm:spPr/>
      <dgm:t>
        <a:bodyPr/>
        <a:lstStyle/>
        <a:p>
          <a:r>
            <a:rPr lang="en-US" sz="2200" dirty="0" err="1" smtClean="0"/>
            <a:t>DataGroup</a:t>
          </a:r>
          <a:r>
            <a:rPr lang="en-US" sz="2200" dirty="0" smtClean="0"/>
            <a:t> group1a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data3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data4</a:t>
          </a:r>
          <a:endParaRPr lang="en-US" sz="1600" dirty="0"/>
        </a:p>
      </dgm:t>
    </dgm:pt>
    <dgm:pt modelId="{7536735D-132C-D645-A36F-E10FB907F85B}" type="parTrans" cxnId="{B51F82BA-5974-5644-895E-3E7F9841CF4F}">
      <dgm:prSet/>
      <dgm:spPr/>
      <dgm:t>
        <a:bodyPr/>
        <a:lstStyle/>
        <a:p>
          <a:endParaRPr lang="en-US"/>
        </a:p>
      </dgm:t>
    </dgm:pt>
    <dgm:pt modelId="{D255BF84-FDD3-E841-BE36-20F288623E5E}" type="sibTrans" cxnId="{B51F82BA-5974-5644-895E-3E7F9841CF4F}">
      <dgm:prSet/>
      <dgm:spPr/>
      <dgm:t>
        <a:bodyPr/>
        <a:lstStyle/>
        <a:p>
          <a:endParaRPr lang="en-US"/>
        </a:p>
      </dgm:t>
    </dgm:pt>
    <dgm:pt modelId="{2ECDAF01-381E-5A46-8C5B-F4816E968BE4}" type="pres">
      <dgm:prSet presAssocID="{6F3BCB21-43ED-FB45-ABF3-B4F46609BB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BA38F1-4B17-1F4E-AFB9-13052C40EB4B}" type="pres">
      <dgm:prSet presAssocID="{8432BBC8-66F8-5249-8F90-F401DB041B30}" presName="hierRoot1" presStyleCnt="0">
        <dgm:presLayoutVars>
          <dgm:hierBranch val="init"/>
        </dgm:presLayoutVars>
      </dgm:prSet>
      <dgm:spPr/>
    </dgm:pt>
    <dgm:pt modelId="{3FB4CAD8-CD0A-B442-88EE-5E3D6394E02E}" type="pres">
      <dgm:prSet presAssocID="{8432BBC8-66F8-5249-8F90-F401DB041B30}" presName="rootComposite1" presStyleCnt="0"/>
      <dgm:spPr/>
    </dgm:pt>
    <dgm:pt modelId="{0DE57770-C5BF-CE4D-A003-E75451885FA6}" type="pres">
      <dgm:prSet presAssocID="{8432BBC8-66F8-5249-8F90-F401DB041B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51FD7-B189-B14E-8B81-1FA93D7AB4FD}" type="pres">
      <dgm:prSet presAssocID="{8432BBC8-66F8-5249-8F90-F401DB041B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D75F27-FBFD-164E-8846-C53E3686B7AB}" type="pres">
      <dgm:prSet presAssocID="{8432BBC8-66F8-5249-8F90-F401DB041B30}" presName="hierChild2" presStyleCnt="0"/>
      <dgm:spPr/>
    </dgm:pt>
    <dgm:pt modelId="{CB765E64-C216-FD47-8E80-A88FA9C05576}" type="pres">
      <dgm:prSet presAssocID="{E05FB488-D6D8-DE45-9C70-939B8F680D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4FB0B18-EF00-E14D-9863-660A0FC8226F}" type="pres">
      <dgm:prSet presAssocID="{EE6002A7-F5A2-3B4E-AD6A-2F3516EC7F2A}" presName="hierRoot2" presStyleCnt="0">
        <dgm:presLayoutVars>
          <dgm:hierBranch val="init"/>
        </dgm:presLayoutVars>
      </dgm:prSet>
      <dgm:spPr/>
    </dgm:pt>
    <dgm:pt modelId="{F124B1A2-4788-E143-BD91-99B9E0A9D8ED}" type="pres">
      <dgm:prSet presAssocID="{EE6002A7-F5A2-3B4E-AD6A-2F3516EC7F2A}" presName="rootComposite" presStyleCnt="0"/>
      <dgm:spPr/>
    </dgm:pt>
    <dgm:pt modelId="{D816FE8F-2047-C84F-88E7-FF9AF0BD3E1F}" type="pres">
      <dgm:prSet presAssocID="{EE6002A7-F5A2-3B4E-AD6A-2F3516EC7F2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F16AF-3968-DB4D-980E-81D85EE6D252}" type="pres">
      <dgm:prSet presAssocID="{EE6002A7-F5A2-3B4E-AD6A-2F3516EC7F2A}" presName="rootConnector" presStyleLbl="node2" presStyleIdx="0" presStyleCnt="2"/>
      <dgm:spPr/>
      <dgm:t>
        <a:bodyPr/>
        <a:lstStyle/>
        <a:p>
          <a:endParaRPr lang="en-US"/>
        </a:p>
      </dgm:t>
    </dgm:pt>
    <dgm:pt modelId="{964F5E89-7053-4644-B8D4-2021255D4DDE}" type="pres">
      <dgm:prSet presAssocID="{EE6002A7-F5A2-3B4E-AD6A-2F3516EC7F2A}" presName="hierChild4" presStyleCnt="0"/>
      <dgm:spPr/>
    </dgm:pt>
    <dgm:pt modelId="{CB57729E-DB32-BF40-95D3-158DB73B497B}" type="pres">
      <dgm:prSet presAssocID="{7536735D-132C-D645-A36F-E10FB907F85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248D14C0-F048-A144-B66A-32ED6BBB157A}" type="pres">
      <dgm:prSet presAssocID="{BFF4CF8A-7B7A-DD41-A254-092569024575}" presName="hierRoot2" presStyleCnt="0">
        <dgm:presLayoutVars>
          <dgm:hierBranch val="init"/>
        </dgm:presLayoutVars>
      </dgm:prSet>
      <dgm:spPr/>
    </dgm:pt>
    <dgm:pt modelId="{D1EDCEDD-D3E1-CD41-AF30-25E4BC842133}" type="pres">
      <dgm:prSet presAssocID="{BFF4CF8A-7B7A-DD41-A254-092569024575}" presName="rootComposite" presStyleCnt="0"/>
      <dgm:spPr/>
    </dgm:pt>
    <dgm:pt modelId="{199EEF3B-A334-1D4A-8B5B-65DB6BB0177B}" type="pres">
      <dgm:prSet presAssocID="{BFF4CF8A-7B7A-DD41-A254-092569024575}" presName="rootText" presStyleLbl="node3" presStyleIdx="0" presStyleCnt="1" custLinFactNeighborX="-1089" custLinFactNeighborY="78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4635EC-C6BF-4140-8DDA-7EEF40A05115}" type="pres">
      <dgm:prSet presAssocID="{BFF4CF8A-7B7A-DD41-A254-092569024575}" presName="rootConnector" presStyleLbl="node3" presStyleIdx="0" presStyleCnt="1"/>
      <dgm:spPr/>
      <dgm:t>
        <a:bodyPr/>
        <a:lstStyle/>
        <a:p>
          <a:endParaRPr lang="en-US"/>
        </a:p>
      </dgm:t>
    </dgm:pt>
    <dgm:pt modelId="{3CEAA5D1-E88B-B94B-8E1F-9AF89DD6BA43}" type="pres">
      <dgm:prSet presAssocID="{BFF4CF8A-7B7A-DD41-A254-092569024575}" presName="hierChild4" presStyleCnt="0"/>
      <dgm:spPr/>
    </dgm:pt>
    <dgm:pt modelId="{3181C52E-B537-1A4A-BA19-419603381383}" type="pres">
      <dgm:prSet presAssocID="{BFF4CF8A-7B7A-DD41-A254-092569024575}" presName="hierChild5" presStyleCnt="0"/>
      <dgm:spPr/>
    </dgm:pt>
    <dgm:pt modelId="{ADEA0528-F80D-BA46-934A-2D064C4ED12D}" type="pres">
      <dgm:prSet presAssocID="{EE6002A7-F5A2-3B4E-AD6A-2F3516EC7F2A}" presName="hierChild5" presStyleCnt="0"/>
      <dgm:spPr/>
    </dgm:pt>
    <dgm:pt modelId="{C6916437-E23C-144C-A989-05C31DC4DBC1}" type="pres">
      <dgm:prSet presAssocID="{82643B46-FCB6-A64F-B109-C5C0B8A357B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A7E7C5E-FAA9-9743-AA34-046B719055D5}" type="pres">
      <dgm:prSet presAssocID="{54FE481A-9F2B-974A-A9CF-BD73964008B3}" presName="hierRoot2" presStyleCnt="0">
        <dgm:presLayoutVars>
          <dgm:hierBranch val="init"/>
        </dgm:presLayoutVars>
      </dgm:prSet>
      <dgm:spPr/>
    </dgm:pt>
    <dgm:pt modelId="{E1D8DA61-0ADE-B94F-AE2A-ADC59BAA3322}" type="pres">
      <dgm:prSet presAssocID="{54FE481A-9F2B-974A-A9CF-BD73964008B3}" presName="rootComposite" presStyleCnt="0"/>
      <dgm:spPr/>
    </dgm:pt>
    <dgm:pt modelId="{BFDDB8ED-9845-4245-8A0D-B5E3A2C9EF99}" type="pres">
      <dgm:prSet presAssocID="{54FE481A-9F2B-974A-A9CF-BD73964008B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9F1E8-873B-C946-B8D9-A47B2B991985}" type="pres">
      <dgm:prSet presAssocID="{54FE481A-9F2B-974A-A9CF-BD73964008B3}" presName="rootConnector" presStyleLbl="node2" presStyleIdx="1" presStyleCnt="2"/>
      <dgm:spPr/>
      <dgm:t>
        <a:bodyPr/>
        <a:lstStyle/>
        <a:p>
          <a:endParaRPr lang="en-US"/>
        </a:p>
      </dgm:t>
    </dgm:pt>
    <dgm:pt modelId="{3E8F48EB-276B-3944-B82D-70C3238462F5}" type="pres">
      <dgm:prSet presAssocID="{54FE481A-9F2B-974A-A9CF-BD73964008B3}" presName="hierChild4" presStyleCnt="0"/>
      <dgm:spPr/>
    </dgm:pt>
    <dgm:pt modelId="{A4362198-CCF3-AD43-9782-6A929C57155D}" type="pres">
      <dgm:prSet presAssocID="{54FE481A-9F2B-974A-A9CF-BD73964008B3}" presName="hierChild5" presStyleCnt="0"/>
      <dgm:spPr/>
    </dgm:pt>
    <dgm:pt modelId="{A4057A6E-5B0C-8140-8C2E-2C641EF51A22}" type="pres">
      <dgm:prSet presAssocID="{8432BBC8-66F8-5249-8F90-F401DB041B30}" presName="hierChild3" presStyleCnt="0"/>
      <dgm:spPr/>
    </dgm:pt>
  </dgm:ptLst>
  <dgm:cxnLst>
    <dgm:cxn modelId="{2CEF8E99-03FA-4040-9C75-A5324977F4EC}" type="presOf" srcId="{7536735D-132C-D645-A36F-E10FB907F85B}" destId="{CB57729E-DB32-BF40-95D3-158DB73B497B}" srcOrd="0" destOrd="0" presId="urn:microsoft.com/office/officeart/2005/8/layout/orgChart1"/>
    <dgm:cxn modelId="{A78C69D5-03EA-3847-9102-335B6AE6289C}" type="presOf" srcId="{8432BBC8-66F8-5249-8F90-F401DB041B30}" destId="{0DE57770-C5BF-CE4D-A003-E75451885FA6}" srcOrd="0" destOrd="0" presId="urn:microsoft.com/office/officeart/2005/8/layout/orgChart1"/>
    <dgm:cxn modelId="{B38B5870-0F22-8D43-B1BC-26CB45CF636B}" type="presOf" srcId="{54FE481A-9F2B-974A-A9CF-BD73964008B3}" destId="{6E49F1E8-873B-C946-B8D9-A47B2B991985}" srcOrd="1" destOrd="0" presId="urn:microsoft.com/office/officeart/2005/8/layout/orgChart1"/>
    <dgm:cxn modelId="{B39513C4-5744-0142-8FB3-3AAC9C1C4DB0}" type="presOf" srcId="{EE6002A7-F5A2-3B4E-AD6A-2F3516EC7F2A}" destId="{CEFF16AF-3968-DB4D-980E-81D85EE6D252}" srcOrd="1" destOrd="0" presId="urn:microsoft.com/office/officeart/2005/8/layout/orgChart1"/>
    <dgm:cxn modelId="{3C6A1BF9-259C-5345-AA8C-8322B4D13117}" type="presOf" srcId="{EE6002A7-F5A2-3B4E-AD6A-2F3516EC7F2A}" destId="{D816FE8F-2047-C84F-88E7-FF9AF0BD3E1F}" srcOrd="0" destOrd="0" presId="urn:microsoft.com/office/officeart/2005/8/layout/orgChart1"/>
    <dgm:cxn modelId="{93945E38-A09A-CC45-992E-6B674B35B668}" type="presOf" srcId="{6F3BCB21-43ED-FB45-ABF3-B4F46609BBEF}" destId="{2ECDAF01-381E-5A46-8C5B-F4816E968BE4}" srcOrd="0" destOrd="0" presId="urn:microsoft.com/office/officeart/2005/8/layout/orgChart1"/>
    <dgm:cxn modelId="{07F4D553-52B3-F943-9C1C-254C0ABD8123}" srcId="{6F3BCB21-43ED-FB45-ABF3-B4F46609BBEF}" destId="{8432BBC8-66F8-5249-8F90-F401DB041B30}" srcOrd="0" destOrd="0" parTransId="{E0ED7409-2127-7245-9ED0-0A19A549D6E8}" sibTransId="{6D61DDB5-CFD2-5B47-A411-5F6C917E9766}"/>
    <dgm:cxn modelId="{B51F82BA-5974-5644-895E-3E7F9841CF4F}" srcId="{EE6002A7-F5A2-3B4E-AD6A-2F3516EC7F2A}" destId="{BFF4CF8A-7B7A-DD41-A254-092569024575}" srcOrd="0" destOrd="0" parTransId="{7536735D-132C-D645-A36F-E10FB907F85B}" sibTransId="{D255BF84-FDD3-E841-BE36-20F288623E5E}"/>
    <dgm:cxn modelId="{AE626DA6-83FB-A140-AD02-DB1CDC9514C1}" type="presOf" srcId="{E05FB488-D6D8-DE45-9C70-939B8F680D84}" destId="{CB765E64-C216-FD47-8E80-A88FA9C05576}" srcOrd="0" destOrd="0" presId="urn:microsoft.com/office/officeart/2005/8/layout/orgChart1"/>
    <dgm:cxn modelId="{F564FBC1-2BCA-E342-9363-3B4DF758E089}" type="presOf" srcId="{8432BBC8-66F8-5249-8F90-F401DB041B30}" destId="{68A51FD7-B189-B14E-8B81-1FA93D7AB4FD}" srcOrd="1" destOrd="0" presId="urn:microsoft.com/office/officeart/2005/8/layout/orgChart1"/>
    <dgm:cxn modelId="{94963A50-6783-5741-BDBF-2C5C69FE2FE6}" srcId="{8432BBC8-66F8-5249-8F90-F401DB041B30}" destId="{EE6002A7-F5A2-3B4E-AD6A-2F3516EC7F2A}" srcOrd="0" destOrd="0" parTransId="{E05FB488-D6D8-DE45-9C70-939B8F680D84}" sibTransId="{258B73DD-E8A0-4B40-8A13-F3B9C8049DEA}"/>
    <dgm:cxn modelId="{6B0144C8-5C76-5440-83E3-4A1DCA6B3749}" type="presOf" srcId="{BFF4CF8A-7B7A-DD41-A254-092569024575}" destId="{FB4635EC-C6BF-4140-8DDA-7EEF40A05115}" srcOrd="1" destOrd="0" presId="urn:microsoft.com/office/officeart/2005/8/layout/orgChart1"/>
    <dgm:cxn modelId="{0A8654AB-0321-C14F-87AC-A02F07536A13}" srcId="{8432BBC8-66F8-5249-8F90-F401DB041B30}" destId="{54FE481A-9F2B-974A-A9CF-BD73964008B3}" srcOrd="1" destOrd="0" parTransId="{82643B46-FCB6-A64F-B109-C5C0B8A357BD}" sibTransId="{5875666A-AA4C-7440-98FC-893AB89490AB}"/>
    <dgm:cxn modelId="{2AC2A45C-EADA-7341-862B-8E1501A76F41}" type="presOf" srcId="{82643B46-FCB6-A64F-B109-C5C0B8A357BD}" destId="{C6916437-E23C-144C-A989-05C31DC4DBC1}" srcOrd="0" destOrd="0" presId="urn:microsoft.com/office/officeart/2005/8/layout/orgChart1"/>
    <dgm:cxn modelId="{28FAE13D-8A34-9B4A-B998-559D5A6E84D6}" type="presOf" srcId="{54FE481A-9F2B-974A-A9CF-BD73964008B3}" destId="{BFDDB8ED-9845-4245-8A0D-B5E3A2C9EF99}" srcOrd="0" destOrd="0" presId="urn:microsoft.com/office/officeart/2005/8/layout/orgChart1"/>
    <dgm:cxn modelId="{521E37A8-8324-3440-A1FA-93EF55944A3D}" type="presOf" srcId="{BFF4CF8A-7B7A-DD41-A254-092569024575}" destId="{199EEF3B-A334-1D4A-8B5B-65DB6BB0177B}" srcOrd="0" destOrd="0" presId="urn:microsoft.com/office/officeart/2005/8/layout/orgChart1"/>
    <dgm:cxn modelId="{C01F8070-2889-D44A-ABDF-0F07293CB456}" type="presParOf" srcId="{2ECDAF01-381E-5A46-8C5B-F4816E968BE4}" destId="{BBBA38F1-4B17-1F4E-AFB9-13052C40EB4B}" srcOrd="0" destOrd="0" presId="urn:microsoft.com/office/officeart/2005/8/layout/orgChart1"/>
    <dgm:cxn modelId="{2D380C99-514D-2649-94EB-07677A7A2024}" type="presParOf" srcId="{BBBA38F1-4B17-1F4E-AFB9-13052C40EB4B}" destId="{3FB4CAD8-CD0A-B442-88EE-5E3D6394E02E}" srcOrd="0" destOrd="0" presId="urn:microsoft.com/office/officeart/2005/8/layout/orgChart1"/>
    <dgm:cxn modelId="{D740B6F9-6165-4044-8CAF-CA560D36F7F8}" type="presParOf" srcId="{3FB4CAD8-CD0A-B442-88EE-5E3D6394E02E}" destId="{0DE57770-C5BF-CE4D-A003-E75451885FA6}" srcOrd="0" destOrd="0" presId="urn:microsoft.com/office/officeart/2005/8/layout/orgChart1"/>
    <dgm:cxn modelId="{15A932DB-FA1A-7C48-BCCA-908EF97487E7}" type="presParOf" srcId="{3FB4CAD8-CD0A-B442-88EE-5E3D6394E02E}" destId="{68A51FD7-B189-B14E-8B81-1FA93D7AB4FD}" srcOrd="1" destOrd="0" presId="urn:microsoft.com/office/officeart/2005/8/layout/orgChart1"/>
    <dgm:cxn modelId="{1C905874-9642-8E48-A2B7-4A9477A6948C}" type="presParOf" srcId="{BBBA38F1-4B17-1F4E-AFB9-13052C40EB4B}" destId="{24D75F27-FBFD-164E-8846-C53E3686B7AB}" srcOrd="1" destOrd="0" presId="urn:microsoft.com/office/officeart/2005/8/layout/orgChart1"/>
    <dgm:cxn modelId="{0FD864E2-4CE5-7D42-BFE0-CBC094D9179A}" type="presParOf" srcId="{24D75F27-FBFD-164E-8846-C53E3686B7AB}" destId="{CB765E64-C216-FD47-8E80-A88FA9C05576}" srcOrd="0" destOrd="0" presId="urn:microsoft.com/office/officeart/2005/8/layout/orgChart1"/>
    <dgm:cxn modelId="{E2F7B696-14EF-9B41-86C2-D97A67826E65}" type="presParOf" srcId="{24D75F27-FBFD-164E-8846-C53E3686B7AB}" destId="{34FB0B18-EF00-E14D-9863-660A0FC8226F}" srcOrd="1" destOrd="0" presId="urn:microsoft.com/office/officeart/2005/8/layout/orgChart1"/>
    <dgm:cxn modelId="{9E0001B3-6EE7-F846-B347-50E1F7B841CD}" type="presParOf" srcId="{34FB0B18-EF00-E14D-9863-660A0FC8226F}" destId="{F124B1A2-4788-E143-BD91-99B9E0A9D8ED}" srcOrd="0" destOrd="0" presId="urn:microsoft.com/office/officeart/2005/8/layout/orgChart1"/>
    <dgm:cxn modelId="{7E5DD86F-3A9F-5D4E-9E6F-BEF0FADF5287}" type="presParOf" srcId="{F124B1A2-4788-E143-BD91-99B9E0A9D8ED}" destId="{D816FE8F-2047-C84F-88E7-FF9AF0BD3E1F}" srcOrd="0" destOrd="0" presId="urn:microsoft.com/office/officeart/2005/8/layout/orgChart1"/>
    <dgm:cxn modelId="{9190FABF-CDE4-4546-AC94-EF32C4AF841B}" type="presParOf" srcId="{F124B1A2-4788-E143-BD91-99B9E0A9D8ED}" destId="{CEFF16AF-3968-DB4D-980E-81D85EE6D252}" srcOrd="1" destOrd="0" presId="urn:microsoft.com/office/officeart/2005/8/layout/orgChart1"/>
    <dgm:cxn modelId="{F99B32AA-64D0-5448-8CDD-8FDE2A84D5F4}" type="presParOf" srcId="{34FB0B18-EF00-E14D-9863-660A0FC8226F}" destId="{964F5E89-7053-4644-B8D4-2021255D4DDE}" srcOrd="1" destOrd="0" presId="urn:microsoft.com/office/officeart/2005/8/layout/orgChart1"/>
    <dgm:cxn modelId="{39C57B30-478E-994A-B7A9-3425D184EEBF}" type="presParOf" srcId="{964F5E89-7053-4644-B8D4-2021255D4DDE}" destId="{CB57729E-DB32-BF40-95D3-158DB73B497B}" srcOrd="0" destOrd="0" presId="urn:microsoft.com/office/officeart/2005/8/layout/orgChart1"/>
    <dgm:cxn modelId="{B80A3D46-0AE1-7649-8C8A-E1F0BC2F5611}" type="presParOf" srcId="{964F5E89-7053-4644-B8D4-2021255D4DDE}" destId="{248D14C0-F048-A144-B66A-32ED6BBB157A}" srcOrd="1" destOrd="0" presId="urn:microsoft.com/office/officeart/2005/8/layout/orgChart1"/>
    <dgm:cxn modelId="{C4DAF7DB-0547-254B-8B67-70337F3D7415}" type="presParOf" srcId="{248D14C0-F048-A144-B66A-32ED6BBB157A}" destId="{D1EDCEDD-D3E1-CD41-AF30-25E4BC842133}" srcOrd="0" destOrd="0" presId="urn:microsoft.com/office/officeart/2005/8/layout/orgChart1"/>
    <dgm:cxn modelId="{8089B54B-AD7D-0C49-9625-D5835AE97EFD}" type="presParOf" srcId="{D1EDCEDD-D3E1-CD41-AF30-25E4BC842133}" destId="{199EEF3B-A334-1D4A-8B5B-65DB6BB0177B}" srcOrd="0" destOrd="0" presId="urn:microsoft.com/office/officeart/2005/8/layout/orgChart1"/>
    <dgm:cxn modelId="{5D986BAD-AD89-D542-B03C-AAE1D30D7E71}" type="presParOf" srcId="{D1EDCEDD-D3E1-CD41-AF30-25E4BC842133}" destId="{FB4635EC-C6BF-4140-8DDA-7EEF40A05115}" srcOrd="1" destOrd="0" presId="urn:microsoft.com/office/officeart/2005/8/layout/orgChart1"/>
    <dgm:cxn modelId="{921E9627-70E1-EA48-89F2-51153C6AC464}" type="presParOf" srcId="{248D14C0-F048-A144-B66A-32ED6BBB157A}" destId="{3CEAA5D1-E88B-B94B-8E1F-9AF89DD6BA43}" srcOrd="1" destOrd="0" presId="urn:microsoft.com/office/officeart/2005/8/layout/orgChart1"/>
    <dgm:cxn modelId="{DAD02952-340A-0C47-AF40-76620DDAF12E}" type="presParOf" srcId="{248D14C0-F048-A144-B66A-32ED6BBB157A}" destId="{3181C52E-B537-1A4A-BA19-419603381383}" srcOrd="2" destOrd="0" presId="urn:microsoft.com/office/officeart/2005/8/layout/orgChart1"/>
    <dgm:cxn modelId="{129B5B78-7CE2-314D-B0D2-48E24674B57E}" type="presParOf" srcId="{34FB0B18-EF00-E14D-9863-660A0FC8226F}" destId="{ADEA0528-F80D-BA46-934A-2D064C4ED12D}" srcOrd="2" destOrd="0" presId="urn:microsoft.com/office/officeart/2005/8/layout/orgChart1"/>
    <dgm:cxn modelId="{E518FA73-32E4-A044-BF99-8691CCA0FB88}" type="presParOf" srcId="{24D75F27-FBFD-164E-8846-C53E3686B7AB}" destId="{C6916437-E23C-144C-A989-05C31DC4DBC1}" srcOrd="2" destOrd="0" presId="urn:microsoft.com/office/officeart/2005/8/layout/orgChart1"/>
    <dgm:cxn modelId="{A13E4E7D-A7E2-714F-AAEA-7FFF29116E49}" type="presParOf" srcId="{24D75F27-FBFD-164E-8846-C53E3686B7AB}" destId="{5A7E7C5E-FAA9-9743-AA34-046B719055D5}" srcOrd="3" destOrd="0" presId="urn:microsoft.com/office/officeart/2005/8/layout/orgChart1"/>
    <dgm:cxn modelId="{D8E47520-B882-D247-8D51-A3B218AF7FD3}" type="presParOf" srcId="{5A7E7C5E-FAA9-9743-AA34-046B719055D5}" destId="{E1D8DA61-0ADE-B94F-AE2A-ADC59BAA3322}" srcOrd="0" destOrd="0" presId="urn:microsoft.com/office/officeart/2005/8/layout/orgChart1"/>
    <dgm:cxn modelId="{180C0E99-AA2B-BC43-8F99-186A27A7E9B3}" type="presParOf" srcId="{E1D8DA61-0ADE-B94F-AE2A-ADC59BAA3322}" destId="{BFDDB8ED-9845-4245-8A0D-B5E3A2C9EF99}" srcOrd="0" destOrd="0" presId="urn:microsoft.com/office/officeart/2005/8/layout/orgChart1"/>
    <dgm:cxn modelId="{AF8ADB63-0F65-3045-B553-6A6F6C8723C1}" type="presParOf" srcId="{E1D8DA61-0ADE-B94F-AE2A-ADC59BAA3322}" destId="{6E49F1E8-873B-C946-B8D9-A47B2B991985}" srcOrd="1" destOrd="0" presId="urn:microsoft.com/office/officeart/2005/8/layout/orgChart1"/>
    <dgm:cxn modelId="{325BA3B4-A54D-974D-A04C-E5D53412B00D}" type="presParOf" srcId="{5A7E7C5E-FAA9-9743-AA34-046B719055D5}" destId="{3E8F48EB-276B-3944-B82D-70C3238462F5}" srcOrd="1" destOrd="0" presId="urn:microsoft.com/office/officeart/2005/8/layout/orgChart1"/>
    <dgm:cxn modelId="{E08853AE-1C6C-EE4A-B74B-678DDC5E2DA3}" type="presParOf" srcId="{5A7E7C5E-FAA9-9743-AA34-046B719055D5}" destId="{A4362198-CCF3-AD43-9782-6A929C57155D}" srcOrd="2" destOrd="0" presId="urn:microsoft.com/office/officeart/2005/8/layout/orgChart1"/>
    <dgm:cxn modelId="{98FFC471-D518-9F46-9710-05D7E7BC789D}" type="presParOf" srcId="{BBBA38F1-4B17-1F4E-AFB9-13052C40EB4B}" destId="{A4057A6E-5B0C-8140-8C2E-2C641EF51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BCB21-43ED-FB45-ABF3-B4F46609BBEF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2BBC8-66F8-5249-8F90-F401DB041B30}">
      <dgm:prSet phldrT="[Text]" custT="1"/>
      <dgm:spPr/>
      <dgm:t>
        <a:bodyPr/>
        <a:lstStyle/>
        <a:p>
          <a:pPr algn="ctr"/>
          <a:r>
            <a:rPr lang="en-US" sz="2000" dirty="0" err="1" smtClean="0"/>
            <a:t>DataGroup</a:t>
          </a:r>
          <a:r>
            <a:rPr lang="en-US" sz="2000" dirty="0" smtClean="0"/>
            <a:t> Problem</a:t>
          </a:r>
        </a:p>
      </dgm:t>
    </dgm:pt>
    <dgm:pt modelId="{E0ED7409-2127-7245-9ED0-0A19A549D6E8}" type="parTrans" cxnId="{07F4D553-52B3-F943-9C1C-254C0ABD8123}">
      <dgm:prSet/>
      <dgm:spPr/>
      <dgm:t>
        <a:bodyPr/>
        <a:lstStyle/>
        <a:p>
          <a:endParaRPr lang="en-US"/>
        </a:p>
      </dgm:t>
    </dgm:pt>
    <dgm:pt modelId="{6D61DDB5-CFD2-5B47-A411-5F6C917E9766}" type="sibTrans" cxnId="{07F4D553-52B3-F943-9C1C-254C0ABD8123}">
      <dgm:prSet/>
      <dgm:spPr/>
      <dgm:t>
        <a:bodyPr/>
        <a:lstStyle/>
        <a:p>
          <a:endParaRPr lang="en-US"/>
        </a:p>
      </dgm:t>
    </dgm:pt>
    <dgm:pt modelId="{EE6002A7-F5A2-3B4E-AD6A-2F3516EC7F2A}">
      <dgm:prSet phldrT="[Text]"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</a:t>
          </a:r>
          <a:r>
            <a:rPr lang="en-US" sz="2000" dirty="0" err="1" smtClean="0"/>
            <a:t>elems</a:t>
          </a:r>
          <a:endParaRPr lang="en-US" sz="2000" dirty="0" smtClean="0"/>
        </a:p>
      </dgm:t>
    </dgm:pt>
    <dgm:pt modelId="{E05FB488-D6D8-DE45-9C70-939B8F680D84}" type="parTrans" cxnId="{94963A50-6783-5741-BDBF-2C5C69FE2FE6}">
      <dgm:prSet/>
      <dgm:spPr/>
      <dgm:t>
        <a:bodyPr/>
        <a:lstStyle/>
        <a:p>
          <a:endParaRPr lang="en-US"/>
        </a:p>
      </dgm:t>
    </dgm:pt>
    <dgm:pt modelId="{258B73DD-E8A0-4B40-8A13-F3B9C8049DEA}" type="sibTrans" cxnId="{94963A50-6783-5741-BDBF-2C5C69FE2FE6}">
      <dgm:prSet/>
      <dgm:spPr/>
      <dgm:t>
        <a:bodyPr/>
        <a:lstStyle/>
        <a:p>
          <a:endParaRPr lang="en-US"/>
        </a:p>
      </dgm:t>
    </dgm:pt>
    <dgm:pt modelId="{54FE481A-9F2B-974A-A9CF-BD73964008B3}">
      <dgm:prSet phldrT="[Text]"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faces</a:t>
          </a:r>
        </a:p>
      </dgm:t>
    </dgm:pt>
    <dgm:pt modelId="{82643B46-FCB6-A64F-B109-C5C0B8A357BD}" type="parTrans" cxnId="{0A8654AB-0321-C14F-87AC-A02F07536A13}">
      <dgm:prSet/>
      <dgm:spPr/>
      <dgm:t>
        <a:bodyPr/>
        <a:lstStyle/>
        <a:p>
          <a:endParaRPr lang="en-US"/>
        </a:p>
      </dgm:t>
    </dgm:pt>
    <dgm:pt modelId="{5875666A-AA4C-7440-98FC-893AB89490AB}" type="sibTrans" cxnId="{0A8654AB-0321-C14F-87AC-A02F07536A13}">
      <dgm:prSet/>
      <dgm:spPr/>
      <dgm:t>
        <a:bodyPr/>
        <a:lstStyle/>
        <a:p>
          <a:endParaRPr lang="en-US"/>
        </a:p>
      </dgm:t>
    </dgm:pt>
    <dgm:pt modelId="{BFF4CF8A-7B7A-DD41-A254-092569024575}">
      <dgm:prSet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tube</a:t>
          </a:r>
        </a:p>
      </dgm:t>
    </dgm:pt>
    <dgm:pt modelId="{7536735D-132C-D645-A36F-E10FB907F85B}" type="parTrans" cxnId="{B51F82BA-5974-5644-895E-3E7F9841CF4F}">
      <dgm:prSet/>
      <dgm:spPr/>
      <dgm:t>
        <a:bodyPr/>
        <a:lstStyle/>
        <a:p>
          <a:endParaRPr lang="en-US"/>
        </a:p>
      </dgm:t>
    </dgm:pt>
    <dgm:pt modelId="{D255BF84-FDD3-E841-BE36-20F288623E5E}" type="sibTrans" cxnId="{B51F82BA-5974-5644-895E-3E7F9841CF4F}">
      <dgm:prSet/>
      <dgm:spPr/>
      <dgm:t>
        <a:bodyPr/>
        <a:lstStyle/>
        <a:p>
          <a:endParaRPr lang="en-US"/>
        </a:p>
      </dgm:t>
    </dgm:pt>
    <dgm:pt modelId="{6081989A-B8A7-BC47-BBB5-92A50D69F381}">
      <dgm:prSet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inflow</a:t>
          </a:r>
          <a:endParaRPr lang="en-US" sz="2000" dirty="0"/>
        </a:p>
      </dgm:t>
    </dgm:pt>
    <dgm:pt modelId="{9D97205D-394C-D941-B415-3EE1F44D3F15}" type="parTrans" cxnId="{66E43E97-315E-174B-A5F5-9635A3ED68CD}">
      <dgm:prSet/>
      <dgm:spPr/>
      <dgm:t>
        <a:bodyPr/>
        <a:lstStyle/>
        <a:p>
          <a:endParaRPr lang="en-US"/>
        </a:p>
      </dgm:t>
    </dgm:pt>
    <dgm:pt modelId="{A4068213-B48F-334C-9133-32B1438B22FD}" type="sibTrans" cxnId="{66E43E97-315E-174B-A5F5-9635A3ED68CD}">
      <dgm:prSet/>
      <dgm:spPr/>
      <dgm:t>
        <a:bodyPr/>
        <a:lstStyle/>
        <a:p>
          <a:endParaRPr lang="en-US"/>
        </a:p>
      </dgm:t>
    </dgm:pt>
    <dgm:pt modelId="{15833508-5FFD-F94E-A8A3-D2E3126484A5}">
      <dgm:prSet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outflow</a:t>
          </a:r>
          <a:endParaRPr lang="en-US" sz="2000" dirty="0"/>
        </a:p>
      </dgm:t>
    </dgm:pt>
    <dgm:pt modelId="{D6716042-3C86-4047-8979-E6D8C0903689}" type="parTrans" cxnId="{6B4CC1B8-87AB-804E-895E-01BD854860F8}">
      <dgm:prSet/>
      <dgm:spPr/>
      <dgm:t>
        <a:bodyPr/>
        <a:lstStyle/>
        <a:p>
          <a:endParaRPr lang="en-US"/>
        </a:p>
      </dgm:t>
    </dgm:pt>
    <dgm:pt modelId="{D2B6BECA-07A8-914B-814D-EB240C0BA4BB}" type="sibTrans" cxnId="{6B4CC1B8-87AB-804E-895E-01BD854860F8}">
      <dgm:prSet/>
      <dgm:spPr/>
      <dgm:t>
        <a:bodyPr/>
        <a:lstStyle/>
        <a:p>
          <a:endParaRPr lang="en-US"/>
        </a:p>
      </dgm:t>
    </dgm:pt>
    <dgm:pt modelId="{640B4E14-D6E3-F64B-AE1C-7A7A006F1E44}" type="pres">
      <dgm:prSet presAssocID="{6F3BCB21-43ED-FB45-ABF3-B4F46609BB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109303-AC26-394C-8035-F7649B27F6E2}" type="pres">
      <dgm:prSet presAssocID="{8432BBC8-66F8-5249-8F90-F401DB041B30}" presName="hierRoot1" presStyleCnt="0">
        <dgm:presLayoutVars>
          <dgm:hierBranch val="init"/>
        </dgm:presLayoutVars>
      </dgm:prSet>
      <dgm:spPr/>
    </dgm:pt>
    <dgm:pt modelId="{25A0460C-E5C2-1C4B-AF70-813D8D5FEEC1}" type="pres">
      <dgm:prSet presAssocID="{8432BBC8-66F8-5249-8F90-F401DB041B30}" presName="rootComposite1" presStyleCnt="0"/>
      <dgm:spPr/>
    </dgm:pt>
    <dgm:pt modelId="{25574024-AD42-584E-AB86-C1BB00D237A7}" type="pres">
      <dgm:prSet presAssocID="{8432BBC8-66F8-5249-8F90-F401DB041B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36806-6708-9447-B6B1-8FA326B0C278}" type="pres">
      <dgm:prSet presAssocID="{8432BBC8-66F8-5249-8F90-F401DB041B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35AE4FD-75CA-BC42-8B1B-FA183E15A462}" type="pres">
      <dgm:prSet presAssocID="{8432BBC8-66F8-5249-8F90-F401DB041B30}" presName="hierChild2" presStyleCnt="0"/>
      <dgm:spPr/>
    </dgm:pt>
    <dgm:pt modelId="{01A8D20B-4A56-144B-A0ED-89E3A7A6F059}" type="pres">
      <dgm:prSet presAssocID="{E05FB488-D6D8-DE45-9C70-939B8F680D84}" presName="Name64" presStyleLbl="parChTrans1D2" presStyleIdx="0" presStyleCnt="2"/>
      <dgm:spPr/>
      <dgm:t>
        <a:bodyPr/>
        <a:lstStyle/>
        <a:p>
          <a:endParaRPr lang="en-US"/>
        </a:p>
      </dgm:t>
    </dgm:pt>
    <dgm:pt modelId="{47E719FA-734E-1C47-B4D3-02BBCA2CF5A1}" type="pres">
      <dgm:prSet presAssocID="{EE6002A7-F5A2-3B4E-AD6A-2F3516EC7F2A}" presName="hierRoot2" presStyleCnt="0">
        <dgm:presLayoutVars>
          <dgm:hierBranch val="init"/>
        </dgm:presLayoutVars>
      </dgm:prSet>
      <dgm:spPr/>
    </dgm:pt>
    <dgm:pt modelId="{1E5EF147-60B1-F34F-99D4-F04C6F1CB259}" type="pres">
      <dgm:prSet presAssocID="{EE6002A7-F5A2-3B4E-AD6A-2F3516EC7F2A}" presName="rootComposite" presStyleCnt="0"/>
      <dgm:spPr/>
    </dgm:pt>
    <dgm:pt modelId="{A882A504-1FF8-6E46-BCBB-2D91EEA3C68F}" type="pres">
      <dgm:prSet presAssocID="{EE6002A7-F5A2-3B4E-AD6A-2F3516EC7F2A}" presName="rootText" presStyleLbl="node2" presStyleIdx="0" presStyleCnt="2" custLinFactNeighborY="-797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1EB0DC-E598-9E42-819F-BC104008B5E2}" type="pres">
      <dgm:prSet presAssocID="{EE6002A7-F5A2-3B4E-AD6A-2F3516EC7F2A}" presName="rootConnector" presStyleLbl="node2" presStyleIdx="0" presStyleCnt="2"/>
      <dgm:spPr/>
      <dgm:t>
        <a:bodyPr/>
        <a:lstStyle/>
        <a:p>
          <a:endParaRPr lang="en-US"/>
        </a:p>
      </dgm:t>
    </dgm:pt>
    <dgm:pt modelId="{3B593DF7-ABE7-854B-AE35-1A99F64DC946}" type="pres">
      <dgm:prSet presAssocID="{EE6002A7-F5A2-3B4E-AD6A-2F3516EC7F2A}" presName="hierChild4" presStyleCnt="0"/>
      <dgm:spPr/>
    </dgm:pt>
    <dgm:pt modelId="{F185DB5A-0E8D-5644-BBA7-D2504B016F81}" type="pres">
      <dgm:prSet presAssocID="{7536735D-132C-D645-A36F-E10FB907F85B}" presName="Name64" presStyleLbl="parChTrans1D3" presStyleIdx="0" presStyleCnt="3"/>
      <dgm:spPr/>
      <dgm:t>
        <a:bodyPr/>
        <a:lstStyle/>
        <a:p>
          <a:endParaRPr lang="en-US"/>
        </a:p>
      </dgm:t>
    </dgm:pt>
    <dgm:pt modelId="{5D9A57C3-8D71-BD4F-B4C7-78143F0BD6D4}" type="pres">
      <dgm:prSet presAssocID="{BFF4CF8A-7B7A-DD41-A254-092569024575}" presName="hierRoot2" presStyleCnt="0">
        <dgm:presLayoutVars>
          <dgm:hierBranch val="init"/>
        </dgm:presLayoutVars>
      </dgm:prSet>
      <dgm:spPr/>
    </dgm:pt>
    <dgm:pt modelId="{08D748DD-02DB-BA46-9222-F53CB8A53248}" type="pres">
      <dgm:prSet presAssocID="{BFF4CF8A-7B7A-DD41-A254-092569024575}" presName="rootComposite" presStyleCnt="0"/>
      <dgm:spPr/>
    </dgm:pt>
    <dgm:pt modelId="{46FDC8FD-B57B-CB47-B067-4BD96E82641D}" type="pres">
      <dgm:prSet presAssocID="{BFF4CF8A-7B7A-DD41-A254-092569024575}" presName="rootText" presStyleLbl="node3" presStyleIdx="0" presStyleCnt="3" custLinFactNeighborX="135" custLinFactNeighborY="-83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C3861-AF61-EA4A-9A18-E7AB66222C1C}" type="pres">
      <dgm:prSet presAssocID="{BFF4CF8A-7B7A-DD41-A254-092569024575}" presName="rootConnector" presStyleLbl="node3" presStyleIdx="0" presStyleCnt="3"/>
      <dgm:spPr/>
      <dgm:t>
        <a:bodyPr/>
        <a:lstStyle/>
        <a:p>
          <a:endParaRPr lang="en-US"/>
        </a:p>
      </dgm:t>
    </dgm:pt>
    <dgm:pt modelId="{94F0F870-DDC6-0F47-98AC-42CFC4291610}" type="pres">
      <dgm:prSet presAssocID="{BFF4CF8A-7B7A-DD41-A254-092569024575}" presName="hierChild4" presStyleCnt="0"/>
      <dgm:spPr/>
    </dgm:pt>
    <dgm:pt modelId="{149CCAA3-EC48-5945-BEBD-11E7838243B9}" type="pres">
      <dgm:prSet presAssocID="{BFF4CF8A-7B7A-DD41-A254-092569024575}" presName="hierChild5" presStyleCnt="0"/>
      <dgm:spPr/>
    </dgm:pt>
    <dgm:pt modelId="{A80646D7-9127-8546-B51F-FC7E2C49F793}" type="pres">
      <dgm:prSet presAssocID="{9D97205D-394C-D941-B415-3EE1F44D3F15}" presName="Name64" presStyleLbl="parChTrans1D3" presStyleIdx="1" presStyleCnt="3"/>
      <dgm:spPr/>
      <dgm:t>
        <a:bodyPr/>
        <a:lstStyle/>
        <a:p>
          <a:endParaRPr lang="en-US"/>
        </a:p>
      </dgm:t>
    </dgm:pt>
    <dgm:pt modelId="{9CF50D22-6ECF-1049-962C-A306CA2A522D}" type="pres">
      <dgm:prSet presAssocID="{6081989A-B8A7-BC47-BBB5-92A50D69F381}" presName="hierRoot2" presStyleCnt="0">
        <dgm:presLayoutVars>
          <dgm:hierBranch val="init"/>
        </dgm:presLayoutVars>
      </dgm:prSet>
      <dgm:spPr/>
    </dgm:pt>
    <dgm:pt modelId="{CEC21828-29C1-5A4B-9454-73FE33308446}" type="pres">
      <dgm:prSet presAssocID="{6081989A-B8A7-BC47-BBB5-92A50D69F381}" presName="rootComposite" presStyleCnt="0"/>
      <dgm:spPr/>
    </dgm:pt>
    <dgm:pt modelId="{5BCBB789-3D37-CA49-99B3-228D1D66B434}" type="pres">
      <dgm:prSet presAssocID="{6081989A-B8A7-BC47-BBB5-92A50D69F381}" presName="rootText" presStyleLbl="node3" presStyleIdx="1" presStyleCnt="3" custLinFactNeighborX="135" custLinFactNeighborY="-83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6E8897-CAEB-8F41-9C65-4B75E0DDFF25}" type="pres">
      <dgm:prSet presAssocID="{6081989A-B8A7-BC47-BBB5-92A50D69F381}" presName="rootConnector" presStyleLbl="node3" presStyleIdx="1" presStyleCnt="3"/>
      <dgm:spPr/>
      <dgm:t>
        <a:bodyPr/>
        <a:lstStyle/>
        <a:p>
          <a:endParaRPr lang="en-US"/>
        </a:p>
      </dgm:t>
    </dgm:pt>
    <dgm:pt modelId="{8D8C45FB-A79F-A743-9F51-3D158D0AE147}" type="pres">
      <dgm:prSet presAssocID="{6081989A-B8A7-BC47-BBB5-92A50D69F381}" presName="hierChild4" presStyleCnt="0"/>
      <dgm:spPr/>
    </dgm:pt>
    <dgm:pt modelId="{125E81D4-DD85-B746-A9CB-ACEA8CCECC86}" type="pres">
      <dgm:prSet presAssocID="{6081989A-B8A7-BC47-BBB5-92A50D69F381}" presName="hierChild5" presStyleCnt="0"/>
      <dgm:spPr/>
    </dgm:pt>
    <dgm:pt modelId="{CC8087FF-4CE9-D84E-B94D-97EB1156EA8F}" type="pres">
      <dgm:prSet presAssocID="{D6716042-3C86-4047-8979-E6D8C0903689}" presName="Name64" presStyleLbl="parChTrans1D3" presStyleIdx="2" presStyleCnt="3"/>
      <dgm:spPr/>
      <dgm:t>
        <a:bodyPr/>
        <a:lstStyle/>
        <a:p>
          <a:endParaRPr lang="en-US"/>
        </a:p>
      </dgm:t>
    </dgm:pt>
    <dgm:pt modelId="{1993E70D-CE60-7A47-9BB6-F556025C642E}" type="pres">
      <dgm:prSet presAssocID="{15833508-5FFD-F94E-A8A3-D2E3126484A5}" presName="hierRoot2" presStyleCnt="0">
        <dgm:presLayoutVars>
          <dgm:hierBranch val="init"/>
        </dgm:presLayoutVars>
      </dgm:prSet>
      <dgm:spPr/>
    </dgm:pt>
    <dgm:pt modelId="{ECB908F7-26C4-AA4D-8488-2B608B8F419E}" type="pres">
      <dgm:prSet presAssocID="{15833508-5FFD-F94E-A8A3-D2E3126484A5}" presName="rootComposite" presStyleCnt="0"/>
      <dgm:spPr/>
    </dgm:pt>
    <dgm:pt modelId="{488C363F-19D6-6341-AE00-EEEDDAD0A54C}" type="pres">
      <dgm:prSet presAssocID="{15833508-5FFD-F94E-A8A3-D2E3126484A5}" presName="rootText" presStyleLbl="node3" presStyleIdx="2" presStyleCnt="3" custLinFactNeighborX="135" custLinFactNeighborY="-83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19D96-FE56-7942-A78F-6895161A4D8A}" type="pres">
      <dgm:prSet presAssocID="{15833508-5FFD-F94E-A8A3-D2E3126484A5}" presName="rootConnector" presStyleLbl="node3" presStyleIdx="2" presStyleCnt="3"/>
      <dgm:spPr/>
      <dgm:t>
        <a:bodyPr/>
        <a:lstStyle/>
        <a:p>
          <a:endParaRPr lang="en-US"/>
        </a:p>
      </dgm:t>
    </dgm:pt>
    <dgm:pt modelId="{18EC7CCD-FCB1-E341-8683-2752093F694A}" type="pres">
      <dgm:prSet presAssocID="{15833508-5FFD-F94E-A8A3-D2E3126484A5}" presName="hierChild4" presStyleCnt="0"/>
      <dgm:spPr/>
    </dgm:pt>
    <dgm:pt modelId="{81D1068D-A33C-C743-A6BA-93CC2D213DF9}" type="pres">
      <dgm:prSet presAssocID="{15833508-5FFD-F94E-A8A3-D2E3126484A5}" presName="hierChild5" presStyleCnt="0"/>
      <dgm:spPr/>
    </dgm:pt>
    <dgm:pt modelId="{FC8B5C65-64D8-204D-8C30-CF1587BCEA46}" type="pres">
      <dgm:prSet presAssocID="{EE6002A7-F5A2-3B4E-AD6A-2F3516EC7F2A}" presName="hierChild5" presStyleCnt="0"/>
      <dgm:spPr/>
    </dgm:pt>
    <dgm:pt modelId="{874D62DB-DD6E-4348-8248-76D3C5E9DCCC}" type="pres">
      <dgm:prSet presAssocID="{82643B46-FCB6-A64F-B109-C5C0B8A357BD}" presName="Name64" presStyleLbl="parChTrans1D2" presStyleIdx="1" presStyleCnt="2"/>
      <dgm:spPr/>
      <dgm:t>
        <a:bodyPr/>
        <a:lstStyle/>
        <a:p>
          <a:endParaRPr lang="en-US"/>
        </a:p>
      </dgm:t>
    </dgm:pt>
    <dgm:pt modelId="{D799C324-820A-BA46-BF4A-B61F52E61A3F}" type="pres">
      <dgm:prSet presAssocID="{54FE481A-9F2B-974A-A9CF-BD73964008B3}" presName="hierRoot2" presStyleCnt="0">
        <dgm:presLayoutVars>
          <dgm:hierBranch val="init"/>
        </dgm:presLayoutVars>
      </dgm:prSet>
      <dgm:spPr/>
    </dgm:pt>
    <dgm:pt modelId="{CAFC2A22-2DE3-A646-96EE-7328E695DC38}" type="pres">
      <dgm:prSet presAssocID="{54FE481A-9F2B-974A-A9CF-BD73964008B3}" presName="rootComposite" presStyleCnt="0"/>
      <dgm:spPr/>
    </dgm:pt>
    <dgm:pt modelId="{ADD07FB6-D1EA-0A44-977A-B31E0C9D21FA}" type="pres">
      <dgm:prSet presAssocID="{54FE481A-9F2B-974A-A9CF-BD73964008B3}" presName="rootText" presStyleLbl="node2" presStyleIdx="1" presStyleCnt="2" custLinFactNeighborY="779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4A84C9-8155-6243-AE05-3E8B75CA9439}" type="pres">
      <dgm:prSet presAssocID="{54FE481A-9F2B-974A-A9CF-BD73964008B3}" presName="rootConnector" presStyleLbl="node2" presStyleIdx="1" presStyleCnt="2"/>
      <dgm:spPr/>
      <dgm:t>
        <a:bodyPr/>
        <a:lstStyle/>
        <a:p>
          <a:endParaRPr lang="en-US"/>
        </a:p>
      </dgm:t>
    </dgm:pt>
    <dgm:pt modelId="{8F4879DC-A613-074D-BF3B-7D54C48DE78E}" type="pres">
      <dgm:prSet presAssocID="{54FE481A-9F2B-974A-A9CF-BD73964008B3}" presName="hierChild4" presStyleCnt="0"/>
      <dgm:spPr/>
    </dgm:pt>
    <dgm:pt modelId="{80517789-7C2C-B740-AB50-BF079A6BAE55}" type="pres">
      <dgm:prSet presAssocID="{54FE481A-9F2B-974A-A9CF-BD73964008B3}" presName="hierChild5" presStyleCnt="0"/>
      <dgm:spPr/>
    </dgm:pt>
    <dgm:pt modelId="{536541D9-F99A-0D40-8862-0A58A957A1C9}" type="pres">
      <dgm:prSet presAssocID="{8432BBC8-66F8-5249-8F90-F401DB041B30}" presName="hierChild3" presStyleCnt="0"/>
      <dgm:spPr/>
    </dgm:pt>
  </dgm:ptLst>
  <dgm:cxnLst>
    <dgm:cxn modelId="{09FF159C-E03C-1D4E-B26A-0270BA97CA8F}" type="presOf" srcId="{82643B46-FCB6-A64F-B109-C5C0B8A357BD}" destId="{874D62DB-DD6E-4348-8248-76D3C5E9DCCC}" srcOrd="0" destOrd="0" presId="urn:microsoft.com/office/officeart/2009/3/layout/HorizontalOrganizationChart"/>
    <dgm:cxn modelId="{C6D41B47-04B7-0247-8589-3EA637ECBF8B}" type="presOf" srcId="{8432BBC8-66F8-5249-8F90-F401DB041B30}" destId="{25574024-AD42-584E-AB86-C1BB00D237A7}" srcOrd="0" destOrd="0" presId="urn:microsoft.com/office/officeart/2009/3/layout/HorizontalOrganizationChart"/>
    <dgm:cxn modelId="{6B4CC1B8-87AB-804E-895E-01BD854860F8}" srcId="{EE6002A7-F5A2-3B4E-AD6A-2F3516EC7F2A}" destId="{15833508-5FFD-F94E-A8A3-D2E3126484A5}" srcOrd="2" destOrd="0" parTransId="{D6716042-3C86-4047-8979-E6D8C0903689}" sibTransId="{D2B6BECA-07A8-914B-814D-EB240C0BA4BB}"/>
    <dgm:cxn modelId="{0A8654AB-0321-C14F-87AC-A02F07536A13}" srcId="{8432BBC8-66F8-5249-8F90-F401DB041B30}" destId="{54FE481A-9F2B-974A-A9CF-BD73964008B3}" srcOrd="1" destOrd="0" parTransId="{82643B46-FCB6-A64F-B109-C5C0B8A357BD}" sibTransId="{5875666A-AA4C-7440-98FC-893AB89490AB}"/>
    <dgm:cxn modelId="{8BBD535E-29EA-D34D-B73F-8C2223D129CF}" type="presOf" srcId="{EE6002A7-F5A2-3B4E-AD6A-2F3516EC7F2A}" destId="{871EB0DC-E598-9E42-819F-BC104008B5E2}" srcOrd="1" destOrd="0" presId="urn:microsoft.com/office/officeart/2009/3/layout/HorizontalOrganizationChart"/>
    <dgm:cxn modelId="{9221F128-F1B7-F642-992D-E83FEEE48801}" type="presOf" srcId="{D6716042-3C86-4047-8979-E6D8C0903689}" destId="{CC8087FF-4CE9-D84E-B94D-97EB1156EA8F}" srcOrd="0" destOrd="0" presId="urn:microsoft.com/office/officeart/2009/3/layout/HorizontalOrganizationChart"/>
    <dgm:cxn modelId="{07F4D553-52B3-F943-9C1C-254C0ABD8123}" srcId="{6F3BCB21-43ED-FB45-ABF3-B4F46609BBEF}" destId="{8432BBC8-66F8-5249-8F90-F401DB041B30}" srcOrd="0" destOrd="0" parTransId="{E0ED7409-2127-7245-9ED0-0A19A549D6E8}" sibTransId="{6D61DDB5-CFD2-5B47-A411-5F6C917E9766}"/>
    <dgm:cxn modelId="{442EC51D-892C-7747-B14B-0C06318D07F3}" type="presOf" srcId="{8432BBC8-66F8-5249-8F90-F401DB041B30}" destId="{F7136806-6708-9447-B6B1-8FA326B0C278}" srcOrd="1" destOrd="0" presId="urn:microsoft.com/office/officeart/2009/3/layout/HorizontalOrganizationChart"/>
    <dgm:cxn modelId="{F8942EFC-DFE9-F940-93CD-89BFC64028C1}" type="presOf" srcId="{9D97205D-394C-D941-B415-3EE1F44D3F15}" destId="{A80646D7-9127-8546-B51F-FC7E2C49F793}" srcOrd="0" destOrd="0" presId="urn:microsoft.com/office/officeart/2009/3/layout/HorizontalOrganizationChart"/>
    <dgm:cxn modelId="{17E7302F-74D4-094E-87C5-9580A31E0B4E}" type="presOf" srcId="{6081989A-B8A7-BC47-BBB5-92A50D69F381}" destId="{2B6E8897-CAEB-8F41-9C65-4B75E0DDFF25}" srcOrd="1" destOrd="0" presId="urn:microsoft.com/office/officeart/2009/3/layout/HorizontalOrganizationChart"/>
    <dgm:cxn modelId="{F6198BE3-5CDF-E149-9541-4FCF11E94C19}" type="presOf" srcId="{6081989A-B8A7-BC47-BBB5-92A50D69F381}" destId="{5BCBB789-3D37-CA49-99B3-228D1D66B434}" srcOrd="0" destOrd="0" presId="urn:microsoft.com/office/officeart/2009/3/layout/HorizontalOrganizationChart"/>
    <dgm:cxn modelId="{C4E2C3C1-85E4-834A-ACD1-00524EA8DFCB}" type="presOf" srcId="{15833508-5FFD-F94E-A8A3-D2E3126484A5}" destId="{F8819D96-FE56-7942-A78F-6895161A4D8A}" srcOrd="1" destOrd="0" presId="urn:microsoft.com/office/officeart/2009/3/layout/HorizontalOrganizationChart"/>
    <dgm:cxn modelId="{94963A50-6783-5741-BDBF-2C5C69FE2FE6}" srcId="{8432BBC8-66F8-5249-8F90-F401DB041B30}" destId="{EE6002A7-F5A2-3B4E-AD6A-2F3516EC7F2A}" srcOrd="0" destOrd="0" parTransId="{E05FB488-D6D8-DE45-9C70-939B8F680D84}" sibTransId="{258B73DD-E8A0-4B40-8A13-F3B9C8049DEA}"/>
    <dgm:cxn modelId="{B51F82BA-5974-5644-895E-3E7F9841CF4F}" srcId="{EE6002A7-F5A2-3B4E-AD6A-2F3516EC7F2A}" destId="{BFF4CF8A-7B7A-DD41-A254-092569024575}" srcOrd="0" destOrd="0" parTransId="{7536735D-132C-D645-A36F-E10FB907F85B}" sibTransId="{D255BF84-FDD3-E841-BE36-20F288623E5E}"/>
    <dgm:cxn modelId="{F6D92FD6-049A-3C41-ACBC-AF1C6AA30973}" type="presOf" srcId="{54FE481A-9F2B-974A-A9CF-BD73964008B3}" destId="{F74A84C9-8155-6243-AE05-3E8B75CA9439}" srcOrd="1" destOrd="0" presId="urn:microsoft.com/office/officeart/2009/3/layout/HorizontalOrganizationChart"/>
    <dgm:cxn modelId="{A7DF4F42-0F10-3846-A930-48A61C4A951A}" type="presOf" srcId="{15833508-5FFD-F94E-A8A3-D2E3126484A5}" destId="{488C363F-19D6-6341-AE00-EEEDDAD0A54C}" srcOrd="0" destOrd="0" presId="urn:microsoft.com/office/officeart/2009/3/layout/HorizontalOrganizationChart"/>
    <dgm:cxn modelId="{66E43E97-315E-174B-A5F5-9635A3ED68CD}" srcId="{EE6002A7-F5A2-3B4E-AD6A-2F3516EC7F2A}" destId="{6081989A-B8A7-BC47-BBB5-92A50D69F381}" srcOrd="1" destOrd="0" parTransId="{9D97205D-394C-D941-B415-3EE1F44D3F15}" sibTransId="{A4068213-B48F-334C-9133-32B1438B22FD}"/>
    <dgm:cxn modelId="{63EC50F2-2999-CE4C-BD2A-9A44CABDE480}" type="presOf" srcId="{EE6002A7-F5A2-3B4E-AD6A-2F3516EC7F2A}" destId="{A882A504-1FF8-6E46-BCBB-2D91EEA3C68F}" srcOrd="0" destOrd="0" presId="urn:microsoft.com/office/officeart/2009/3/layout/HorizontalOrganizationChart"/>
    <dgm:cxn modelId="{16273970-E15B-9D40-BF49-83A94B2FC141}" type="presOf" srcId="{E05FB488-D6D8-DE45-9C70-939B8F680D84}" destId="{01A8D20B-4A56-144B-A0ED-89E3A7A6F059}" srcOrd="0" destOrd="0" presId="urn:microsoft.com/office/officeart/2009/3/layout/HorizontalOrganizationChart"/>
    <dgm:cxn modelId="{115FB4CD-B538-3140-B653-5A60F1C42BD2}" type="presOf" srcId="{6F3BCB21-43ED-FB45-ABF3-B4F46609BBEF}" destId="{640B4E14-D6E3-F64B-AE1C-7A7A006F1E44}" srcOrd="0" destOrd="0" presId="urn:microsoft.com/office/officeart/2009/3/layout/HorizontalOrganizationChart"/>
    <dgm:cxn modelId="{D5B09203-FE04-814C-945B-0A476CBAAE80}" type="presOf" srcId="{54FE481A-9F2B-974A-A9CF-BD73964008B3}" destId="{ADD07FB6-D1EA-0A44-977A-B31E0C9D21FA}" srcOrd="0" destOrd="0" presId="urn:microsoft.com/office/officeart/2009/3/layout/HorizontalOrganizationChart"/>
    <dgm:cxn modelId="{0D7B87A7-31F3-5A45-94DE-1D7DC1510232}" type="presOf" srcId="{BFF4CF8A-7B7A-DD41-A254-092569024575}" destId="{A32C3861-AF61-EA4A-9A18-E7AB66222C1C}" srcOrd="1" destOrd="0" presId="urn:microsoft.com/office/officeart/2009/3/layout/HorizontalOrganizationChart"/>
    <dgm:cxn modelId="{FC85EC28-C1E8-B541-A0A8-B7F87E12CA3F}" type="presOf" srcId="{BFF4CF8A-7B7A-DD41-A254-092569024575}" destId="{46FDC8FD-B57B-CB47-B067-4BD96E82641D}" srcOrd="0" destOrd="0" presId="urn:microsoft.com/office/officeart/2009/3/layout/HorizontalOrganizationChart"/>
    <dgm:cxn modelId="{6E4F480C-C1FE-9A4F-A472-73CFD5F0B016}" type="presOf" srcId="{7536735D-132C-D645-A36F-E10FB907F85B}" destId="{F185DB5A-0E8D-5644-BBA7-D2504B016F81}" srcOrd="0" destOrd="0" presId="urn:microsoft.com/office/officeart/2009/3/layout/HorizontalOrganizationChart"/>
    <dgm:cxn modelId="{95B4A1D4-75D5-C74E-80F4-6932837CCB0D}" type="presParOf" srcId="{640B4E14-D6E3-F64B-AE1C-7A7A006F1E44}" destId="{24109303-AC26-394C-8035-F7649B27F6E2}" srcOrd="0" destOrd="0" presId="urn:microsoft.com/office/officeart/2009/3/layout/HorizontalOrganizationChart"/>
    <dgm:cxn modelId="{BDEBFEF2-E12F-BE4A-8931-32BEB1D4228E}" type="presParOf" srcId="{24109303-AC26-394C-8035-F7649B27F6E2}" destId="{25A0460C-E5C2-1C4B-AF70-813D8D5FEEC1}" srcOrd="0" destOrd="0" presId="urn:microsoft.com/office/officeart/2009/3/layout/HorizontalOrganizationChart"/>
    <dgm:cxn modelId="{4B3FF405-6586-5040-82E3-E2E035B93491}" type="presParOf" srcId="{25A0460C-E5C2-1C4B-AF70-813D8D5FEEC1}" destId="{25574024-AD42-584E-AB86-C1BB00D237A7}" srcOrd="0" destOrd="0" presId="urn:microsoft.com/office/officeart/2009/3/layout/HorizontalOrganizationChart"/>
    <dgm:cxn modelId="{6668F51C-DD09-0C43-B697-8052AE2E3CD6}" type="presParOf" srcId="{25A0460C-E5C2-1C4B-AF70-813D8D5FEEC1}" destId="{F7136806-6708-9447-B6B1-8FA326B0C278}" srcOrd="1" destOrd="0" presId="urn:microsoft.com/office/officeart/2009/3/layout/HorizontalOrganizationChart"/>
    <dgm:cxn modelId="{C53B3DAC-5DE4-5841-BF87-0F92302081B4}" type="presParOf" srcId="{24109303-AC26-394C-8035-F7649B27F6E2}" destId="{F35AE4FD-75CA-BC42-8B1B-FA183E15A462}" srcOrd="1" destOrd="0" presId="urn:microsoft.com/office/officeart/2009/3/layout/HorizontalOrganizationChart"/>
    <dgm:cxn modelId="{AF2724A3-2679-3242-AAE5-4DB7526FE3E2}" type="presParOf" srcId="{F35AE4FD-75CA-BC42-8B1B-FA183E15A462}" destId="{01A8D20B-4A56-144B-A0ED-89E3A7A6F059}" srcOrd="0" destOrd="0" presId="urn:microsoft.com/office/officeart/2009/3/layout/HorizontalOrganizationChart"/>
    <dgm:cxn modelId="{A98DC6B6-EF1F-D349-BA31-1AE5E559E579}" type="presParOf" srcId="{F35AE4FD-75CA-BC42-8B1B-FA183E15A462}" destId="{47E719FA-734E-1C47-B4D3-02BBCA2CF5A1}" srcOrd="1" destOrd="0" presId="urn:microsoft.com/office/officeart/2009/3/layout/HorizontalOrganizationChart"/>
    <dgm:cxn modelId="{1E65CAD8-4182-904C-8146-A8229DC1999E}" type="presParOf" srcId="{47E719FA-734E-1C47-B4D3-02BBCA2CF5A1}" destId="{1E5EF147-60B1-F34F-99D4-F04C6F1CB259}" srcOrd="0" destOrd="0" presId="urn:microsoft.com/office/officeart/2009/3/layout/HorizontalOrganizationChart"/>
    <dgm:cxn modelId="{2C8D2B09-C7DE-EA46-8AF4-83752AEE3319}" type="presParOf" srcId="{1E5EF147-60B1-F34F-99D4-F04C6F1CB259}" destId="{A882A504-1FF8-6E46-BCBB-2D91EEA3C68F}" srcOrd="0" destOrd="0" presId="urn:microsoft.com/office/officeart/2009/3/layout/HorizontalOrganizationChart"/>
    <dgm:cxn modelId="{C61FE77C-7448-2A4E-9A2E-27CDAEC86FCD}" type="presParOf" srcId="{1E5EF147-60B1-F34F-99D4-F04C6F1CB259}" destId="{871EB0DC-E598-9E42-819F-BC104008B5E2}" srcOrd="1" destOrd="0" presId="urn:microsoft.com/office/officeart/2009/3/layout/HorizontalOrganizationChart"/>
    <dgm:cxn modelId="{7C12D56E-7CF8-4246-A8D8-3A0CC52A8CD8}" type="presParOf" srcId="{47E719FA-734E-1C47-B4D3-02BBCA2CF5A1}" destId="{3B593DF7-ABE7-854B-AE35-1A99F64DC946}" srcOrd="1" destOrd="0" presId="urn:microsoft.com/office/officeart/2009/3/layout/HorizontalOrganizationChart"/>
    <dgm:cxn modelId="{5C898832-BFFA-1A47-ACD4-5C30801DD4E6}" type="presParOf" srcId="{3B593DF7-ABE7-854B-AE35-1A99F64DC946}" destId="{F185DB5A-0E8D-5644-BBA7-D2504B016F81}" srcOrd="0" destOrd="0" presId="urn:microsoft.com/office/officeart/2009/3/layout/HorizontalOrganizationChart"/>
    <dgm:cxn modelId="{C1FF56A0-2A1C-434E-BE9E-3E31CB778749}" type="presParOf" srcId="{3B593DF7-ABE7-854B-AE35-1A99F64DC946}" destId="{5D9A57C3-8D71-BD4F-B4C7-78143F0BD6D4}" srcOrd="1" destOrd="0" presId="urn:microsoft.com/office/officeart/2009/3/layout/HorizontalOrganizationChart"/>
    <dgm:cxn modelId="{A9D26BA7-1E70-7740-B3DF-CE316D4E4CE2}" type="presParOf" srcId="{5D9A57C3-8D71-BD4F-B4C7-78143F0BD6D4}" destId="{08D748DD-02DB-BA46-9222-F53CB8A53248}" srcOrd="0" destOrd="0" presId="urn:microsoft.com/office/officeart/2009/3/layout/HorizontalOrganizationChart"/>
    <dgm:cxn modelId="{5603F7C0-F255-6C4C-BB5B-9C5B1BD4D3C4}" type="presParOf" srcId="{08D748DD-02DB-BA46-9222-F53CB8A53248}" destId="{46FDC8FD-B57B-CB47-B067-4BD96E82641D}" srcOrd="0" destOrd="0" presId="urn:microsoft.com/office/officeart/2009/3/layout/HorizontalOrganizationChart"/>
    <dgm:cxn modelId="{195F171C-1F06-064D-94DF-7BCA2A8312C6}" type="presParOf" srcId="{08D748DD-02DB-BA46-9222-F53CB8A53248}" destId="{A32C3861-AF61-EA4A-9A18-E7AB66222C1C}" srcOrd="1" destOrd="0" presId="urn:microsoft.com/office/officeart/2009/3/layout/HorizontalOrganizationChart"/>
    <dgm:cxn modelId="{0958D51D-C643-1744-BCE9-62533694F078}" type="presParOf" srcId="{5D9A57C3-8D71-BD4F-B4C7-78143F0BD6D4}" destId="{94F0F870-DDC6-0F47-98AC-42CFC4291610}" srcOrd="1" destOrd="0" presId="urn:microsoft.com/office/officeart/2009/3/layout/HorizontalOrganizationChart"/>
    <dgm:cxn modelId="{CB24EF29-5F1C-D345-B4BB-8CC3E2F63EF7}" type="presParOf" srcId="{5D9A57C3-8D71-BD4F-B4C7-78143F0BD6D4}" destId="{149CCAA3-EC48-5945-BEBD-11E7838243B9}" srcOrd="2" destOrd="0" presId="urn:microsoft.com/office/officeart/2009/3/layout/HorizontalOrganizationChart"/>
    <dgm:cxn modelId="{EE197879-1F18-B144-BEF9-94AA700EDC2F}" type="presParOf" srcId="{3B593DF7-ABE7-854B-AE35-1A99F64DC946}" destId="{A80646D7-9127-8546-B51F-FC7E2C49F793}" srcOrd="2" destOrd="0" presId="urn:microsoft.com/office/officeart/2009/3/layout/HorizontalOrganizationChart"/>
    <dgm:cxn modelId="{0E8F2C2B-313A-B344-8620-25B55D3FC153}" type="presParOf" srcId="{3B593DF7-ABE7-854B-AE35-1A99F64DC946}" destId="{9CF50D22-6ECF-1049-962C-A306CA2A522D}" srcOrd="3" destOrd="0" presId="urn:microsoft.com/office/officeart/2009/3/layout/HorizontalOrganizationChart"/>
    <dgm:cxn modelId="{4E2DDB0D-0A34-524A-8699-01C074633000}" type="presParOf" srcId="{9CF50D22-6ECF-1049-962C-A306CA2A522D}" destId="{CEC21828-29C1-5A4B-9454-73FE33308446}" srcOrd="0" destOrd="0" presId="urn:microsoft.com/office/officeart/2009/3/layout/HorizontalOrganizationChart"/>
    <dgm:cxn modelId="{B4A22A9A-BD4D-724C-BEEC-847B664BBFB1}" type="presParOf" srcId="{CEC21828-29C1-5A4B-9454-73FE33308446}" destId="{5BCBB789-3D37-CA49-99B3-228D1D66B434}" srcOrd="0" destOrd="0" presId="urn:microsoft.com/office/officeart/2009/3/layout/HorizontalOrganizationChart"/>
    <dgm:cxn modelId="{DC7EE2AE-72AB-614B-837B-06C052F059E8}" type="presParOf" srcId="{CEC21828-29C1-5A4B-9454-73FE33308446}" destId="{2B6E8897-CAEB-8F41-9C65-4B75E0DDFF25}" srcOrd="1" destOrd="0" presId="urn:microsoft.com/office/officeart/2009/3/layout/HorizontalOrganizationChart"/>
    <dgm:cxn modelId="{88A7EEBB-6266-5E41-8DC3-6B4B0CE797C3}" type="presParOf" srcId="{9CF50D22-6ECF-1049-962C-A306CA2A522D}" destId="{8D8C45FB-A79F-A743-9F51-3D158D0AE147}" srcOrd="1" destOrd="0" presId="urn:microsoft.com/office/officeart/2009/3/layout/HorizontalOrganizationChart"/>
    <dgm:cxn modelId="{FB80D7E0-D125-9648-94CE-6CD6B9173DE6}" type="presParOf" srcId="{9CF50D22-6ECF-1049-962C-A306CA2A522D}" destId="{125E81D4-DD85-B746-A9CB-ACEA8CCECC86}" srcOrd="2" destOrd="0" presId="urn:microsoft.com/office/officeart/2009/3/layout/HorizontalOrganizationChart"/>
    <dgm:cxn modelId="{AA326427-A129-2A4A-A9B6-03E378540D15}" type="presParOf" srcId="{3B593DF7-ABE7-854B-AE35-1A99F64DC946}" destId="{CC8087FF-4CE9-D84E-B94D-97EB1156EA8F}" srcOrd="4" destOrd="0" presId="urn:microsoft.com/office/officeart/2009/3/layout/HorizontalOrganizationChart"/>
    <dgm:cxn modelId="{2E0BFD53-5DA0-B542-B414-8CAA65DC85F2}" type="presParOf" srcId="{3B593DF7-ABE7-854B-AE35-1A99F64DC946}" destId="{1993E70D-CE60-7A47-9BB6-F556025C642E}" srcOrd="5" destOrd="0" presId="urn:microsoft.com/office/officeart/2009/3/layout/HorizontalOrganizationChart"/>
    <dgm:cxn modelId="{2252E499-E068-4341-A229-B5323AEE76F0}" type="presParOf" srcId="{1993E70D-CE60-7A47-9BB6-F556025C642E}" destId="{ECB908F7-26C4-AA4D-8488-2B608B8F419E}" srcOrd="0" destOrd="0" presId="urn:microsoft.com/office/officeart/2009/3/layout/HorizontalOrganizationChart"/>
    <dgm:cxn modelId="{9536EF93-6ECB-774F-A458-86AF3A509EC7}" type="presParOf" srcId="{ECB908F7-26C4-AA4D-8488-2B608B8F419E}" destId="{488C363F-19D6-6341-AE00-EEEDDAD0A54C}" srcOrd="0" destOrd="0" presId="urn:microsoft.com/office/officeart/2009/3/layout/HorizontalOrganizationChart"/>
    <dgm:cxn modelId="{FC3C43DE-DF9E-B148-B1F2-577DFDB4050E}" type="presParOf" srcId="{ECB908F7-26C4-AA4D-8488-2B608B8F419E}" destId="{F8819D96-FE56-7942-A78F-6895161A4D8A}" srcOrd="1" destOrd="0" presId="urn:microsoft.com/office/officeart/2009/3/layout/HorizontalOrganizationChart"/>
    <dgm:cxn modelId="{28213CDE-4E81-0642-B602-943B2EE76460}" type="presParOf" srcId="{1993E70D-CE60-7A47-9BB6-F556025C642E}" destId="{18EC7CCD-FCB1-E341-8683-2752093F694A}" srcOrd="1" destOrd="0" presId="urn:microsoft.com/office/officeart/2009/3/layout/HorizontalOrganizationChart"/>
    <dgm:cxn modelId="{E3C5CA6F-E573-BD4C-AB67-62175D09EF54}" type="presParOf" srcId="{1993E70D-CE60-7A47-9BB6-F556025C642E}" destId="{81D1068D-A33C-C743-A6BA-93CC2D213DF9}" srcOrd="2" destOrd="0" presId="urn:microsoft.com/office/officeart/2009/3/layout/HorizontalOrganizationChart"/>
    <dgm:cxn modelId="{1B350FDD-25B6-D048-BD03-6EF3136AE857}" type="presParOf" srcId="{47E719FA-734E-1C47-B4D3-02BBCA2CF5A1}" destId="{FC8B5C65-64D8-204D-8C30-CF1587BCEA46}" srcOrd="2" destOrd="0" presId="urn:microsoft.com/office/officeart/2009/3/layout/HorizontalOrganizationChart"/>
    <dgm:cxn modelId="{A9F84FB1-C50F-764B-83C6-A83734FEC805}" type="presParOf" srcId="{F35AE4FD-75CA-BC42-8B1B-FA183E15A462}" destId="{874D62DB-DD6E-4348-8248-76D3C5E9DCCC}" srcOrd="2" destOrd="0" presId="urn:microsoft.com/office/officeart/2009/3/layout/HorizontalOrganizationChart"/>
    <dgm:cxn modelId="{992AA155-68B1-A04A-88CD-E31FF30153C1}" type="presParOf" srcId="{F35AE4FD-75CA-BC42-8B1B-FA183E15A462}" destId="{D799C324-820A-BA46-BF4A-B61F52E61A3F}" srcOrd="3" destOrd="0" presId="urn:microsoft.com/office/officeart/2009/3/layout/HorizontalOrganizationChart"/>
    <dgm:cxn modelId="{D3E0B14B-18DC-094F-8D27-374060E70D40}" type="presParOf" srcId="{D799C324-820A-BA46-BF4A-B61F52E61A3F}" destId="{CAFC2A22-2DE3-A646-96EE-7328E695DC38}" srcOrd="0" destOrd="0" presId="urn:microsoft.com/office/officeart/2009/3/layout/HorizontalOrganizationChart"/>
    <dgm:cxn modelId="{A1734AE3-8ACD-9942-97E1-401FD93B79E9}" type="presParOf" srcId="{CAFC2A22-2DE3-A646-96EE-7328E695DC38}" destId="{ADD07FB6-D1EA-0A44-977A-B31E0C9D21FA}" srcOrd="0" destOrd="0" presId="urn:microsoft.com/office/officeart/2009/3/layout/HorizontalOrganizationChart"/>
    <dgm:cxn modelId="{1AA529D2-DB34-244C-88C6-42F94E6F2AD2}" type="presParOf" srcId="{CAFC2A22-2DE3-A646-96EE-7328E695DC38}" destId="{F74A84C9-8155-6243-AE05-3E8B75CA9439}" srcOrd="1" destOrd="0" presId="urn:microsoft.com/office/officeart/2009/3/layout/HorizontalOrganizationChart"/>
    <dgm:cxn modelId="{9AFBDF9C-18FE-6B44-9777-005849977E31}" type="presParOf" srcId="{D799C324-820A-BA46-BF4A-B61F52E61A3F}" destId="{8F4879DC-A613-074D-BF3B-7D54C48DE78E}" srcOrd="1" destOrd="0" presId="urn:microsoft.com/office/officeart/2009/3/layout/HorizontalOrganizationChart"/>
    <dgm:cxn modelId="{EBE464DC-20C9-B645-9D81-AE1A9ABD2520}" type="presParOf" srcId="{D799C324-820A-BA46-BF4A-B61F52E61A3F}" destId="{80517789-7C2C-B740-AB50-BF079A6BAE55}" srcOrd="2" destOrd="0" presId="urn:microsoft.com/office/officeart/2009/3/layout/HorizontalOrganizationChart"/>
    <dgm:cxn modelId="{4BBCC6D8-748A-0945-88AC-CD0A6D0E7328}" type="presParOf" srcId="{24109303-AC26-394C-8035-F7649B27F6E2}" destId="{536541D9-F99A-0D40-8862-0A58A957A1C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16437-E23C-144C-A989-05C31DC4DBC1}">
      <dsp:nvSpPr>
        <dsp:cNvPr id="0" name=""/>
        <dsp:cNvSpPr/>
      </dsp:nvSpPr>
      <dsp:spPr>
        <a:xfrm>
          <a:off x="4114800" y="1179330"/>
          <a:ext cx="1425236" cy="49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55"/>
              </a:lnTo>
              <a:lnTo>
                <a:pt x="1425236" y="247355"/>
              </a:lnTo>
              <a:lnTo>
                <a:pt x="1425236" y="4947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7729E-DB32-BF40-95D3-158DB73B497B}">
      <dsp:nvSpPr>
        <dsp:cNvPr id="0" name=""/>
        <dsp:cNvSpPr/>
      </dsp:nvSpPr>
      <dsp:spPr>
        <a:xfrm>
          <a:off x="1747258" y="2851922"/>
          <a:ext cx="327710" cy="1085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099"/>
              </a:lnTo>
              <a:lnTo>
                <a:pt x="327710" y="10850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65E64-C216-FD47-8E80-A88FA9C05576}">
      <dsp:nvSpPr>
        <dsp:cNvPr id="0" name=""/>
        <dsp:cNvSpPr/>
      </dsp:nvSpPr>
      <dsp:spPr>
        <a:xfrm>
          <a:off x="2689563" y="1179330"/>
          <a:ext cx="1425236" cy="494710"/>
        </a:xfrm>
        <a:custGeom>
          <a:avLst/>
          <a:gdLst/>
          <a:ahLst/>
          <a:cxnLst/>
          <a:rect l="0" t="0" r="0" b="0"/>
          <a:pathLst>
            <a:path>
              <a:moveTo>
                <a:pt x="1425236" y="0"/>
              </a:moveTo>
              <a:lnTo>
                <a:pt x="1425236" y="247355"/>
              </a:lnTo>
              <a:lnTo>
                <a:pt x="0" y="247355"/>
              </a:lnTo>
              <a:lnTo>
                <a:pt x="0" y="4947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57770-C5BF-CE4D-A003-E75451885FA6}">
      <dsp:nvSpPr>
        <dsp:cNvPr id="0" name=""/>
        <dsp:cNvSpPr/>
      </dsp:nvSpPr>
      <dsp:spPr>
        <a:xfrm>
          <a:off x="2936918" y="1448"/>
          <a:ext cx="2355763" cy="1177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DataGroup</a:t>
          </a:r>
          <a:r>
            <a:rPr lang="en-US" sz="2200" kern="1200" dirty="0" smtClean="0"/>
            <a:t> myDS1</a:t>
          </a:r>
          <a:endParaRPr lang="en-US" sz="2200" kern="1200" dirty="0"/>
        </a:p>
      </dsp:txBody>
      <dsp:txXfrm>
        <a:off x="2936918" y="1448"/>
        <a:ext cx="2355763" cy="1177881"/>
      </dsp:txXfrm>
    </dsp:sp>
    <dsp:sp modelId="{D816FE8F-2047-C84F-88E7-FF9AF0BD3E1F}">
      <dsp:nvSpPr>
        <dsp:cNvPr id="0" name=""/>
        <dsp:cNvSpPr/>
      </dsp:nvSpPr>
      <dsp:spPr>
        <a:xfrm>
          <a:off x="1511681" y="1674040"/>
          <a:ext cx="2355763" cy="1177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DataGroup</a:t>
          </a:r>
          <a:r>
            <a:rPr lang="en-US" sz="2200" kern="1200" dirty="0" smtClean="0"/>
            <a:t> group1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data1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data2</a:t>
          </a:r>
        </a:p>
      </dsp:txBody>
      <dsp:txXfrm>
        <a:off x="1511681" y="1674040"/>
        <a:ext cx="2355763" cy="1177881"/>
      </dsp:txXfrm>
    </dsp:sp>
    <dsp:sp modelId="{199EEF3B-A334-1D4A-8B5B-65DB6BB0177B}">
      <dsp:nvSpPr>
        <dsp:cNvPr id="0" name=""/>
        <dsp:cNvSpPr/>
      </dsp:nvSpPr>
      <dsp:spPr>
        <a:xfrm>
          <a:off x="2074968" y="3348081"/>
          <a:ext cx="2355763" cy="1177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DataGroup</a:t>
          </a:r>
          <a:r>
            <a:rPr lang="en-US" sz="2200" kern="1200" dirty="0" smtClean="0"/>
            <a:t> group1a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data3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data4</a:t>
          </a:r>
          <a:endParaRPr lang="en-US" sz="1600" kern="1200" dirty="0"/>
        </a:p>
      </dsp:txBody>
      <dsp:txXfrm>
        <a:off x="2074968" y="3348081"/>
        <a:ext cx="2355763" cy="1177881"/>
      </dsp:txXfrm>
    </dsp:sp>
    <dsp:sp modelId="{BFDDB8ED-9845-4245-8A0D-B5E3A2C9EF99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DataGroup</a:t>
          </a:r>
          <a:r>
            <a:rPr lang="en-US" sz="2200" kern="1200" dirty="0" smtClean="0"/>
            <a:t> group2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data5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data6</a:t>
          </a:r>
          <a:endParaRPr lang="en-US" sz="1600" kern="1200" dirty="0"/>
        </a:p>
      </dsp:txBody>
      <dsp:txXfrm>
        <a:off x="4362155" y="1674040"/>
        <a:ext cx="2355763" cy="1177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D62DB-DD6E-4348-8248-76D3C5E9DCCC}">
      <dsp:nvSpPr>
        <dsp:cNvPr id="0" name=""/>
        <dsp:cNvSpPr/>
      </dsp:nvSpPr>
      <dsp:spPr>
        <a:xfrm>
          <a:off x="2421814" y="2782969"/>
          <a:ext cx="483710" cy="1094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55" y="0"/>
              </a:lnTo>
              <a:lnTo>
                <a:pt x="241855" y="1094830"/>
              </a:lnTo>
              <a:lnTo>
                <a:pt x="483710" y="10948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087FF-4CE9-D84E-B94D-97EB1156EA8F}">
      <dsp:nvSpPr>
        <dsp:cNvPr id="0" name=""/>
        <dsp:cNvSpPr/>
      </dsp:nvSpPr>
      <dsp:spPr>
        <a:xfrm>
          <a:off x="5324075" y="1674773"/>
          <a:ext cx="486974" cy="1013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119" y="0"/>
              </a:lnTo>
              <a:lnTo>
                <a:pt x="245119" y="1013243"/>
              </a:lnTo>
              <a:lnTo>
                <a:pt x="486974" y="101324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646D7-9127-8546-B51F-FC7E2C49F793}">
      <dsp:nvSpPr>
        <dsp:cNvPr id="0" name=""/>
        <dsp:cNvSpPr/>
      </dsp:nvSpPr>
      <dsp:spPr>
        <a:xfrm>
          <a:off x="5324075" y="1602320"/>
          <a:ext cx="48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2452"/>
              </a:moveTo>
              <a:lnTo>
                <a:pt x="245119" y="72452"/>
              </a:lnTo>
              <a:lnTo>
                <a:pt x="245119" y="45720"/>
              </a:lnTo>
              <a:lnTo>
                <a:pt x="486974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5DB5A-0E8D-5644-BBA7-D2504B016F81}">
      <dsp:nvSpPr>
        <dsp:cNvPr id="0" name=""/>
        <dsp:cNvSpPr/>
      </dsp:nvSpPr>
      <dsp:spPr>
        <a:xfrm>
          <a:off x="5324075" y="608063"/>
          <a:ext cx="486974" cy="1066709"/>
        </a:xfrm>
        <a:custGeom>
          <a:avLst/>
          <a:gdLst/>
          <a:ahLst/>
          <a:cxnLst/>
          <a:rect l="0" t="0" r="0" b="0"/>
          <a:pathLst>
            <a:path>
              <a:moveTo>
                <a:pt x="0" y="1066709"/>
              </a:moveTo>
              <a:lnTo>
                <a:pt x="245119" y="1066709"/>
              </a:lnTo>
              <a:lnTo>
                <a:pt x="245119" y="0"/>
              </a:lnTo>
              <a:lnTo>
                <a:pt x="4869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8D20B-4A56-144B-A0ED-89E3A7A6F059}">
      <dsp:nvSpPr>
        <dsp:cNvPr id="0" name=""/>
        <dsp:cNvSpPr/>
      </dsp:nvSpPr>
      <dsp:spPr>
        <a:xfrm>
          <a:off x="2421814" y="1674773"/>
          <a:ext cx="483710" cy="1108196"/>
        </a:xfrm>
        <a:custGeom>
          <a:avLst/>
          <a:gdLst/>
          <a:ahLst/>
          <a:cxnLst/>
          <a:rect l="0" t="0" r="0" b="0"/>
          <a:pathLst>
            <a:path>
              <a:moveTo>
                <a:pt x="0" y="1108196"/>
              </a:moveTo>
              <a:lnTo>
                <a:pt x="241855" y="1108196"/>
              </a:lnTo>
              <a:lnTo>
                <a:pt x="241855" y="0"/>
              </a:lnTo>
              <a:lnTo>
                <a:pt x="48371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74024-AD42-584E-AB86-C1BB00D237A7}">
      <dsp:nvSpPr>
        <dsp:cNvPr id="0" name=""/>
        <dsp:cNvSpPr/>
      </dsp:nvSpPr>
      <dsp:spPr>
        <a:xfrm>
          <a:off x="3264" y="2414140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Problem</a:t>
          </a:r>
        </a:p>
      </dsp:txBody>
      <dsp:txXfrm>
        <a:off x="3264" y="2414140"/>
        <a:ext cx="2418550" cy="737657"/>
      </dsp:txXfrm>
    </dsp:sp>
    <dsp:sp modelId="{A882A504-1FF8-6E46-BCBB-2D91EEA3C68F}">
      <dsp:nvSpPr>
        <dsp:cNvPr id="0" name=""/>
        <dsp:cNvSpPr/>
      </dsp:nvSpPr>
      <dsp:spPr>
        <a:xfrm>
          <a:off x="2905524" y="1305944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elems</a:t>
          </a:r>
          <a:endParaRPr lang="en-US" sz="2000" kern="1200" dirty="0" smtClean="0"/>
        </a:p>
      </dsp:txBody>
      <dsp:txXfrm>
        <a:off x="2905524" y="1305944"/>
        <a:ext cx="2418550" cy="737657"/>
      </dsp:txXfrm>
    </dsp:sp>
    <dsp:sp modelId="{46FDC8FD-B57B-CB47-B067-4BD96E82641D}">
      <dsp:nvSpPr>
        <dsp:cNvPr id="0" name=""/>
        <dsp:cNvSpPr/>
      </dsp:nvSpPr>
      <dsp:spPr>
        <a:xfrm>
          <a:off x="5811049" y="239235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tube</a:t>
          </a:r>
        </a:p>
      </dsp:txBody>
      <dsp:txXfrm>
        <a:off x="5811049" y="239235"/>
        <a:ext cx="2418550" cy="737657"/>
      </dsp:txXfrm>
    </dsp:sp>
    <dsp:sp modelId="{5BCBB789-3D37-CA49-99B3-228D1D66B434}">
      <dsp:nvSpPr>
        <dsp:cNvPr id="0" name=""/>
        <dsp:cNvSpPr/>
      </dsp:nvSpPr>
      <dsp:spPr>
        <a:xfrm>
          <a:off x="5811049" y="1279211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inflow</a:t>
          </a:r>
          <a:endParaRPr lang="en-US" sz="2000" kern="1200" dirty="0"/>
        </a:p>
      </dsp:txBody>
      <dsp:txXfrm>
        <a:off x="5811049" y="1279211"/>
        <a:ext cx="2418550" cy="737657"/>
      </dsp:txXfrm>
    </dsp:sp>
    <dsp:sp modelId="{488C363F-19D6-6341-AE00-EEEDDAD0A54C}">
      <dsp:nvSpPr>
        <dsp:cNvPr id="0" name=""/>
        <dsp:cNvSpPr/>
      </dsp:nvSpPr>
      <dsp:spPr>
        <a:xfrm>
          <a:off x="5811049" y="2319188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outflow</a:t>
          </a:r>
          <a:endParaRPr lang="en-US" sz="2000" kern="1200" dirty="0"/>
        </a:p>
      </dsp:txBody>
      <dsp:txXfrm>
        <a:off x="5811049" y="2319188"/>
        <a:ext cx="2418550" cy="737657"/>
      </dsp:txXfrm>
    </dsp:sp>
    <dsp:sp modelId="{ADD07FB6-D1EA-0A44-977A-B31E0C9D21FA}">
      <dsp:nvSpPr>
        <dsp:cNvPr id="0" name=""/>
        <dsp:cNvSpPr/>
      </dsp:nvSpPr>
      <dsp:spPr>
        <a:xfrm>
          <a:off x="2905524" y="3508971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faces</a:t>
          </a:r>
        </a:p>
      </dsp:txBody>
      <dsp:txXfrm>
        <a:off x="2905524" y="3508971"/>
        <a:ext cx="2418550" cy="73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7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D9A1-9C9F-E44A-9AE8-50AABECB8146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0929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29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DataObject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Functions:</a:t>
            </a:r>
            <a:endParaRPr lang="en-US" dirty="0" smtClean="0"/>
          </a:p>
          <a:p>
            <a:pPr lvl="1"/>
            <a:r>
              <a:rPr lang="en-US" dirty="0" smtClean="0"/>
              <a:t>Provides a one-to-one relationship with the actual data.</a:t>
            </a:r>
          </a:p>
          <a:p>
            <a:pPr lvl="1"/>
            <a:r>
              <a:rPr lang="en-US" dirty="0" smtClean="0"/>
              <a:t>Provides a collection </a:t>
            </a:r>
            <a:r>
              <a:rPr lang="en-US" dirty="0" smtClean="0"/>
              <a:t>of </a:t>
            </a:r>
            <a:r>
              <a:rPr lang="en-US" dirty="0" smtClean="0"/>
              <a:t>attributes</a:t>
            </a:r>
            <a:endParaRPr lang="en-US" dirty="0" smtClean="0"/>
          </a:p>
          <a:p>
            <a:pPr lvl="1"/>
            <a:r>
              <a:rPr lang="en-US" dirty="0" smtClean="0"/>
              <a:t>Provides description </a:t>
            </a:r>
            <a:r>
              <a:rPr lang="en-US" dirty="0" smtClean="0"/>
              <a:t>of </a:t>
            </a:r>
            <a:r>
              <a:rPr lang="en-US" dirty="0" smtClean="0"/>
              <a:t>data </a:t>
            </a:r>
            <a:r>
              <a:rPr lang="en-US" dirty="0" smtClean="0"/>
              <a:t>(if applicable)</a:t>
            </a:r>
          </a:p>
          <a:p>
            <a:pPr lvl="1"/>
            <a:r>
              <a:rPr lang="en-US" dirty="0" smtClean="0"/>
              <a:t>Provides interface for allocation operations on actual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DataGroup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194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class that</a:t>
            </a:r>
          </a:p>
          <a:p>
            <a:pPr lvl="1"/>
            <a:r>
              <a:rPr lang="en-US" dirty="0" smtClean="0"/>
              <a:t>Derives from </a:t>
            </a:r>
            <a:r>
              <a:rPr lang="en-US" dirty="0" err="1" smtClean="0"/>
              <a:t>DataObject</a:t>
            </a:r>
            <a:endParaRPr lang="en-US" dirty="0" smtClean="0"/>
          </a:p>
          <a:p>
            <a:pPr lvl="1"/>
            <a:r>
              <a:rPr lang="en-US" dirty="0" smtClean="0"/>
              <a:t>Holds container of </a:t>
            </a:r>
            <a:r>
              <a:rPr lang="en-US" dirty="0" err="1" smtClean="0"/>
              <a:t>DataObject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Provides interface for </a:t>
            </a:r>
            <a:r>
              <a:rPr lang="en-US" dirty="0" smtClean="0"/>
              <a:t>container of </a:t>
            </a:r>
            <a:r>
              <a:rPr lang="en-US" dirty="0" err="1" smtClean="0"/>
              <a:t>DataObject</a:t>
            </a:r>
            <a:r>
              <a:rPr lang="en-US" dirty="0" smtClean="0"/>
              <a:t>*</a:t>
            </a:r>
            <a:endParaRPr lang="en-US" dirty="0" smtClean="0"/>
          </a:p>
          <a:p>
            <a:pPr lvl="2"/>
            <a:r>
              <a:rPr lang="en-US" dirty="0" smtClean="0"/>
              <a:t>Allocation, Insertion</a:t>
            </a:r>
            <a:r>
              <a:rPr lang="en-US" dirty="0" smtClean="0"/>
              <a:t>,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Should </a:t>
            </a:r>
            <a:r>
              <a:rPr lang="en-US" dirty="0" err="1" smtClean="0"/>
              <a:t>DataGroups</a:t>
            </a:r>
            <a:r>
              <a:rPr lang="en-US" dirty="0" smtClean="0"/>
              <a:t> hold array of </a:t>
            </a:r>
            <a:r>
              <a:rPr lang="en-US" dirty="0" err="1" smtClean="0"/>
              <a:t>DataGroups</a:t>
            </a:r>
            <a:r>
              <a:rPr lang="en-US" dirty="0" smtClean="0"/>
              <a:t>? </a:t>
            </a:r>
            <a:endParaRPr lang="en-US" dirty="0"/>
          </a:p>
          <a:p>
            <a:pPr lvl="2"/>
            <a:r>
              <a:rPr lang="en-US" dirty="0" smtClean="0"/>
              <a:t>I think that they have to.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89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Shocktube</a:t>
            </a:r>
            <a:r>
              <a:rPr lang="en-US" dirty="0" smtClean="0"/>
              <a:t> Example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1616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16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16087</TotalTime>
  <Words>122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Preliminary DataStore</vt:lpstr>
      <vt:lpstr>Sample Structure</vt:lpstr>
      <vt:lpstr>What is a DataObject?</vt:lpstr>
      <vt:lpstr>What is a DataGroup?</vt:lpstr>
      <vt:lpstr>Shocktube Example Structure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Randolph Settgast</dc:creator>
  <cp:lastModifiedBy>Randolph Settgast</cp:lastModifiedBy>
  <cp:revision>40</cp:revision>
  <dcterms:created xsi:type="dcterms:W3CDTF">2014-12-04T17:12:33Z</dcterms:created>
  <dcterms:modified xsi:type="dcterms:W3CDTF">2015-01-07T18:17:14Z</dcterms:modified>
</cp:coreProperties>
</file>