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4" r:id="rId4"/>
    <p:sldId id="265" r:id="rId5"/>
    <p:sldId id="263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93E8E-0FE4-F749-8217-4A43B986C32C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61F2E-C81E-3F47-82E8-62EC3E0FC91E}">
      <dgm:prSet phldrT="[Text]"/>
      <dgm:spPr/>
      <dgm:t>
        <a:bodyPr/>
        <a:lstStyle/>
        <a:p>
          <a:r>
            <a:rPr lang="en-US" dirty="0" smtClean="0"/>
            <a:t>Physics Code</a:t>
          </a:r>
          <a:endParaRPr lang="en-US" dirty="0"/>
        </a:p>
      </dgm:t>
    </dgm:pt>
    <dgm:pt modelId="{993A3D32-55B6-434E-B77C-7EE27FB2587C}" type="parTrans" cxnId="{361CB36C-F7F6-EA4E-BECB-8604B8BB87D4}">
      <dgm:prSet/>
      <dgm:spPr/>
      <dgm:t>
        <a:bodyPr/>
        <a:lstStyle/>
        <a:p>
          <a:endParaRPr lang="en-US"/>
        </a:p>
      </dgm:t>
    </dgm:pt>
    <dgm:pt modelId="{2305A7EA-0A6F-7044-A2E4-F31DA958FD57}" type="sibTrans" cxnId="{361CB36C-F7F6-EA4E-BECB-8604B8BB87D4}">
      <dgm:prSet/>
      <dgm:spPr/>
      <dgm:t>
        <a:bodyPr/>
        <a:lstStyle/>
        <a:p>
          <a:endParaRPr lang="en-US"/>
        </a:p>
      </dgm:t>
    </dgm:pt>
    <dgm:pt modelId="{9636E418-15E0-CD44-97BC-02CBAFB0ABEA}">
      <dgm:prSet phldrT="[Text]"/>
      <dgm:spPr/>
      <dgm:t>
        <a:bodyPr/>
        <a:lstStyle/>
        <a:p>
          <a:r>
            <a:rPr lang="en-US" dirty="0" smtClean="0"/>
            <a:t>Mesh API</a:t>
          </a:r>
          <a:endParaRPr lang="en-US" dirty="0"/>
        </a:p>
      </dgm:t>
    </dgm:pt>
    <dgm:pt modelId="{1D691FF4-58AE-3D4E-96F4-BD49F6556D35}" type="parTrans" cxnId="{957D7F0B-48FB-4440-84B0-C94366927154}">
      <dgm:prSet/>
      <dgm:spPr/>
      <dgm:t>
        <a:bodyPr/>
        <a:lstStyle/>
        <a:p>
          <a:endParaRPr lang="en-US"/>
        </a:p>
      </dgm:t>
    </dgm:pt>
    <dgm:pt modelId="{6F056C98-CFE9-6243-A044-E20BA55DEB2F}" type="sibTrans" cxnId="{957D7F0B-48FB-4440-84B0-C94366927154}">
      <dgm:prSet/>
      <dgm:spPr/>
      <dgm:t>
        <a:bodyPr/>
        <a:lstStyle/>
        <a:p>
          <a:endParaRPr lang="en-US"/>
        </a:p>
      </dgm:t>
    </dgm:pt>
    <dgm:pt modelId="{B21D573B-015D-EF43-9B49-44036F3D063A}">
      <dgm:prSet phldrT="[Text]"/>
      <dgm:spPr/>
      <dgm:t>
        <a:bodyPr/>
        <a:lstStyle/>
        <a:p>
          <a:r>
            <a:rPr lang="en-US" dirty="0" smtClean="0"/>
            <a:t>Convenience Layer API</a:t>
          </a:r>
          <a:endParaRPr lang="en-US" dirty="0"/>
        </a:p>
      </dgm:t>
    </dgm:pt>
    <dgm:pt modelId="{B8BD16E4-6F41-4E44-B8E7-EB160D9E18F0}" type="parTrans" cxnId="{8823B59E-696E-2E41-BE87-878E6A710334}">
      <dgm:prSet/>
      <dgm:spPr/>
      <dgm:t>
        <a:bodyPr/>
        <a:lstStyle/>
        <a:p>
          <a:endParaRPr lang="en-US"/>
        </a:p>
      </dgm:t>
    </dgm:pt>
    <dgm:pt modelId="{FE49483C-6853-3F4A-A7C4-230D86871199}" type="sibTrans" cxnId="{8823B59E-696E-2E41-BE87-878E6A710334}">
      <dgm:prSet/>
      <dgm:spPr/>
      <dgm:t>
        <a:bodyPr/>
        <a:lstStyle/>
        <a:p>
          <a:endParaRPr lang="en-US"/>
        </a:p>
      </dgm:t>
    </dgm:pt>
    <dgm:pt modelId="{3CACFFB3-93B4-0940-A08A-18A3629FB769}">
      <dgm:prSet phldrT="[Text]"/>
      <dgm:spPr/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07856BA6-3CEA-804E-958A-FFA424384ADA}" type="parTrans" cxnId="{179E7735-862B-0241-87F5-ADDC5D721247}">
      <dgm:prSet/>
      <dgm:spPr/>
      <dgm:t>
        <a:bodyPr/>
        <a:lstStyle/>
        <a:p>
          <a:endParaRPr lang="en-US"/>
        </a:p>
      </dgm:t>
    </dgm:pt>
    <dgm:pt modelId="{C6376ED0-F6C4-1846-AE04-DFE511D16B7A}" type="sibTrans" cxnId="{179E7735-862B-0241-87F5-ADDC5D721247}">
      <dgm:prSet/>
      <dgm:spPr/>
      <dgm:t>
        <a:bodyPr/>
        <a:lstStyle/>
        <a:p>
          <a:endParaRPr lang="en-US"/>
        </a:p>
      </dgm:t>
    </dgm:pt>
    <dgm:pt modelId="{358D3FBC-4DBD-9841-9737-C312AB2D9733}">
      <dgm:prSet/>
      <dgm:spPr/>
      <dgm:t>
        <a:bodyPr/>
        <a:lstStyle/>
        <a:p>
          <a:r>
            <a:rPr lang="en-US" dirty="0" smtClean="0"/>
            <a:t>Level 0 </a:t>
          </a:r>
          <a:r>
            <a:rPr lang="en-US" dirty="0" err="1" smtClean="0"/>
            <a:t>DataStore</a:t>
          </a:r>
          <a:endParaRPr lang="en-US" dirty="0"/>
        </a:p>
      </dgm:t>
    </dgm:pt>
    <dgm:pt modelId="{60F3E4F0-FC5F-C74F-88FA-47F3D0D4A3D7}" type="parTrans" cxnId="{F338CDD0-B46D-6943-B8CA-7CA80B26169B}">
      <dgm:prSet/>
      <dgm:spPr/>
      <dgm:t>
        <a:bodyPr/>
        <a:lstStyle/>
        <a:p>
          <a:endParaRPr lang="en-US"/>
        </a:p>
      </dgm:t>
    </dgm:pt>
    <dgm:pt modelId="{C15E4D67-8046-434C-8767-DA9A40B7150F}" type="sibTrans" cxnId="{F338CDD0-B46D-6943-B8CA-7CA80B26169B}">
      <dgm:prSet/>
      <dgm:spPr/>
      <dgm:t>
        <a:bodyPr/>
        <a:lstStyle/>
        <a:p>
          <a:endParaRPr lang="en-US"/>
        </a:p>
      </dgm:t>
    </dgm:pt>
    <dgm:pt modelId="{6CA9DB52-A72D-F649-ABE3-A2F014262E5B}" type="pres">
      <dgm:prSet presAssocID="{B8D93E8E-0FE4-F749-8217-4A43B986C3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D85582-4982-1A4C-B19D-AD410BD8DCF4}" type="pres">
      <dgm:prSet presAssocID="{00F61F2E-C81E-3F47-82E8-62EC3E0FC91E}" presName="vertOne" presStyleCnt="0"/>
      <dgm:spPr/>
    </dgm:pt>
    <dgm:pt modelId="{C08BE129-694B-9649-A06A-52764EBA5103}" type="pres">
      <dgm:prSet presAssocID="{00F61F2E-C81E-3F47-82E8-62EC3E0FC91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79C597-2D8C-2047-8CDE-2B0CABCD9771}" type="pres">
      <dgm:prSet presAssocID="{00F61F2E-C81E-3F47-82E8-62EC3E0FC91E}" presName="parTransOne" presStyleCnt="0"/>
      <dgm:spPr/>
    </dgm:pt>
    <dgm:pt modelId="{AA2F718D-9113-5244-9A9E-CF55218819A3}" type="pres">
      <dgm:prSet presAssocID="{00F61F2E-C81E-3F47-82E8-62EC3E0FC91E}" presName="horzOne" presStyleCnt="0"/>
      <dgm:spPr/>
    </dgm:pt>
    <dgm:pt modelId="{C1821F4B-E21F-7145-AE6A-D1B28DE0E77B}" type="pres">
      <dgm:prSet presAssocID="{9636E418-15E0-CD44-97BC-02CBAFB0ABEA}" presName="vertTwo" presStyleCnt="0"/>
      <dgm:spPr/>
    </dgm:pt>
    <dgm:pt modelId="{1DA3D00E-81EB-F248-BB2A-28C81859B268}" type="pres">
      <dgm:prSet presAssocID="{9636E418-15E0-CD44-97BC-02CBAFB0ABE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5E79C-A37D-AF44-9CA1-EC9874F8CF41}" type="pres">
      <dgm:prSet presAssocID="{9636E418-15E0-CD44-97BC-02CBAFB0ABEA}" presName="parTransTwo" presStyleCnt="0"/>
      <dgm:spPr/>
    </dgm:pt>
    <dgm:pt modelId="{253816B6-72EE-BC4D-93FD-EF19CDB5F74A}" type="pres">
      <dgm:prSet presAssocID="{9636E418-15E0-CD44-97BC-02CBAFB0ABEA}" presName="horzTwo" presStyleCnt="0"/>
      <dgm:spPr/>
    </dgm:pt>
    <dgm:pt modelId="{7B9C9AAD-9421-5641-80CB-58BAF3E83AB1}" type="pres">
      <dgm:prSet presAssocID="{B21D573B-015D-EF43-9B49-44036F3D063A}" presName="vertThree" presStyleCnt="0"/>
      <dgm:spPr/>
    </dgm:pt>
    <dgm:pt modelId="{59595491-99B7-084F-AB8E-FC3E95E823D7}" type="pres">
      <dgm:prSet presAssocID="{B21D573B-015D-EF43-9B49-44036F3D063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CC4AB6-3506-0C45-B4E5-591789B8AC2A}" type="pres">
      <dgm:prSet presAssocID="{B21D573B-015D-EF43-9B49-44036F3D063A}" presName="parTransThree" presStyleCnt="0"/>
      <dgm:spPr/>
    </dgm:pt>
    <dgm:pt modelId="{B3B404E8-1178-5648-821A-F1C6EBACB1A9}" type="pres">
      <dgm:prSet presAssocID="{B21D573B-015D-EF43-9B49-44036F3D063A}" presName="horzThree" presStyleCnt="0"/>
      <dgm:spPr/>
    </dgm:pt>
    <dgm:pt modelId="{C13EB8F0-3D81-6C41-B889-85C584B9B88B}" type="pres">
      <dgm:prSet presAssocID="{358D3FBC-4DBD-9841-9737-C312AB2D9733}" presName="vertFour" presStyleCnt="0">
        <dgm:presLayoutVars>
          <dgm:chPref val="3"/>
        </dgm:presLayoutVars>
      </dgm:prSet>
      <dgm:spPr/>
    </dgm:pt>
    <dgm:pt modelId="{433AF499-B3D4-7846-A8C9-5D1202E10617}" type="pres">
      <dgm:prSet presAssocID="{358D3FBC-4DBD-9841-9737-C312AB2D9733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D61D2-D92D-E643-8927-0A0162A1BE97}" type="pres">
      <dgm:prSet presAssocID="{358D3FBC-4DBD-9841-9737-C312AB2D9733}" presName="horzFour" presStyleCnt="0"/>
      <dgm:spPr/>
    </dgm:pt>
    <dgm:pt modelId="{F5B1FBCB-5427-424E-B102-2F86E31DAF8E}" type="pres">
      <dgm:prSet presAssocID="{6F056C98-CFE9-6243-A044-E20BA55DEB2F}" presName="sibSpaceTwo" presStyleCnt="0"/>
      <dgm:spPr/>
    </dgm:pt>
    <dgm:pt modelId="{7B21AB14-9DC0-B54B-9737-9AD4A07C7485}" type="pres">
      <dgm:prSet presAssocID="{3CACFFB3-93B4-0940-A08A-18A3629FB769}" presName="vertTwo" presStyleCnt="0"/>
      <dgm:spPr/>
    </dgm:pt>
    <dgm:pt modelId="{05DB56CA-4E90-0B48-AD44-11CE66474134}" type="pres">
      <dgm:prSet presAssocID="{3CACFFB3-93B4-0940-A08A-18A3629FB769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A23A6-AD45-1346-866C-E6681AF6AC39}" type="pres">
      <dgm:prSet presAssocID="{3CACFFB3-93B4-0940-A08A-18A3629FB769}" presName="horzTwo" presStyleCnt="0"/>
      <dgm:spPr/>
    </dgm:pt>
  </dgm:ptLst>
  <dgm:cxnLst>
    <dgm:cxn modelId="{4FDE700D-19CA-3A43-BFD9-61F39429F12F}" type="presOf" srcId="{3CACFFB3-93B4-0940-A08A-18A3629FB769}" destId="{05DB56CA-4E90-0B48-AD44-11CE66474134}" srcOrd="0" destOrd="0" presId="urn:microsoft.com/office/officeart/2005/8/layout/hierarchy4"/>
    <dgm:cxn modelId="{AF4E1692-F3AA-2E4C-958A-D4BE08005D53}" type="presOf" srcId="{B8D93E8E-0FE4-F749-8217-4A43B986C32C}" destId="{6CA9DB52-A72D-F649-ABE3-A2F014262E5B}" srcOrd="0" destOrd="0" presId="urn:microsoft.com/office/officeart/2005/8/layout/hierarchy4"/>
    <dgm:cxn modelId="{179E7735-862B-0241-87F5-ADDC5D721247}" srcId="{00F61F2E-C81E-3F47-82E8-62EC3E0FC91E}" destId="{3CACFFB3-93B4-0940-A08A-18A3629FB769}" srcOrd="1" destOrd="0" parTransId="{07856BA6-3CEA-804E-958A-FFA424384ADA}" sibTransId="{C6376ED0-F6C4-1846-AE04-DFE511D16B7A}"/>
    <dgm:cxn modelId="{4B493625-7FB0-C44E-B160-A8ABAE18992B}" type="presOf" srcId="{358D3FBC-4DBD-9841-9737-C312AB2D9733}" destId="{433AF499-B3D4-7846-A8C9-5D1202E10617}" srcOrd="0" destOrd="0" presId="urn:microsoft.com/office/officeart/2005/8/layout/hierarchy4"/>
    <dgm:cxn modelId="{8823B59E-696E-2E41-BE87-878E6A710334}" srcId="{9636E418-15E0-CD44-97BC-02CBAFB0ABEA}" destId="{B21D573B-015D-EF43-9B49-44036F3D063A}" srcOrd="0" destOrd="0" parTransId="{B8BD16E4-6F41-4E44-B8E7-EB160D9E18F0}" sibTransId="{FE49483C-6853-3F4A-A7C4-230D86871199}"/>
    <dgm:cxn modelId="{957D7F0B-48FB-4440-84B0-C94366927154}" srcId="{00F61F2E-C81E-3F47-82E8-62EC3E0FC91E}" destId="{9636E418-15E0-CD44-97BC-02CBAFB0ABEA}" srcOrd="0" destOrd="0" parTransId="{1D691FF4-58AE-3D4E-96F4-BD49F6556D35}" sibTransId="{6F056C98-CFE9-6243-A044-E20BA55DEB2F}"/>
    <dgm:cxn modelId="{6D1A9AB8-48CC-2641-BA66-726BA0843DA7}" type="presOf" srcId="{00F61F2E-C81E-3F47-82E8-62EC3E0FC91E}" destId="{C08BE129-694B-9649-A06A-52764EBA5103}" srcOrd="0" destOrd="0" presId="urn:microsoft.com/office/officeart/2005/8/layout/hierarchy4"/>
    <dgm:cxn modelId="{F338CDD0-B46D-6943-B8CA-7CA80B26169B}" srcId="{B21D573B-015D-EF43-9B49-44036F3D063A}" destId="{358D3FBC-4DBD-9841-9737-C312AB2D9733}" srcOrd="0" destOrd="0" parTransId="{60F3E4F0-FC5F-C74F-88FA-47F3D0D4A3D7}" sibTransId="{C15E4D67-8046-434C-8767-DA9A40B7150F}"/>
    <dgm:cxn modelId="{A60560B6-9AD6-F441-B891-5181A7514BD1}" type="presOf" srcId="{9636E418-15E0-CD44-97BC-02CBAFB0ABEA}" destId="{1DA3D00E-81EB-F248-BB2A-28C81859B268}" srcOrd="0" destOrd="0" presId="urn:microsoft.com/office/officeart/2005/8/layout/hierarchy4"/>
    <dgm:cxn modelId="{C89039AF-B7E1-EC48-BBBC-F894CF0AD9EA}" type="presOf" srcId="{B21D573B-015D-EF43-9B49-44036F3D063A}" destId="{59595491-99B7-084F-AB8E-FC3E95E823D7}" srcOrd="0" destOrd="0" presId="urn:microsoft.com/office/officeart/2005/8/layout/hierarchy4"/>
    <dgm:cxn modelId="{361CB36C-F7F6-EA4E-BECB-8604B8BB87D4}" srcId="{B8D93E8E-0FE4-F749-8217-4A43B986C32C}" destId="{00F61F2E-C81E-3F47-82E8-62EC3E0FC91E}" srcOrd="0" destOrd="0" parTransId="{993A3D32-55B6-434E-B77C-7EE27FB2587C}" sibTransId="{2305A7EA-0A6F-7044-A2E4-F31DA958FD57}"/>
    <dgm:cxn modelId="{08EE4815-8220-4D49-AA44-0978D256A01B}" type="presParOf" srcId="{6CA9DB52-A72D-F649-ABE3-A2F014262E5B}" destId="{CDD85582-4982-1A4C-B19D-AD410BD8DCF4}" srcOrd="0" destOrd="0" presId="urn:microsoft.com/office/officeart/2005/8/layout/hierarchy4"/>
    <dgm:cxn modelId="{D96F472E-EC43-CC41-AC70-90A5DA7F0329}" type="presParOf" srcId="{CDD85582-4982-1A4C-B19D-AD410BD8DCF4}" destId="{C08BE129-694B-9649-A06A-52764EBA5103}" srcOrd="0" destOrd="0" presId="urn:microsoft.com/office/officeart/2005/8/layout/hierarchy4"/>
    <dgm:cxn modelId="{E91100EF-D449-B247-A7E6-A2ED15550B16}" type="presParOf" srcId="{CDD85582-4982-1A4C-B19D-AD410BD8DCF4}" destId="{6E79C597-2D8C-2047-8CDE-2B0CABCD9771}" srcOrd="1" destOrd="0" presId="urn:microsoft.com/office/officeart/2005/8/layout/hierarchy4"/>
    <dgm:cxn modelId="{41A1DBF1-B2E5-8946-9ED5-7244F6081EDC}" type="presParOf" srcId="{CDD85582-4982-1A4C-B19D-AD410BD8DCF4}" destId="{AA2F718D-9113-5244-9A9E-CF55218819A3}" srcOrd="2" destOrd="0" presId="urn:microsoft.com/office/officeart/2005/8/layout/hierarchy4"/>
    <dgm:cxn modelId="{169A3F68-91AB-A241-8677-0484049DDFF4}" type="presParOf" srcId="{AA2F718D-9113-5244-9A9E-CF55218819A3}" destId="{C1821F4B-E21F-7145-AE6A-D1B28DE0E77B}" srcOrd="0" destOrd="0" presId="urn:microsoft.com/office/officeart/2005/8/layout/hierarchy4"/>
    <dgm:cxn modelId="{F4F58287-E1E3-6B46-9434-EC21D8CC896A}" type="presParOf" srcId="{C1821F4B-E21F-7145-AE6A-D1B28DE0E77B}" destId="{1DA3D00E-81EB-F248-BB2A-28C81859B268}" srcOrd="0" destOrd="0" presId="urn:microsoft.com/office/officeart/2005/8/layout/hierarchy4"/>
    <dgm:cxn modelId="{6F457F51-3B3E-3649-9144-BAB39DCE13F7}" type="presParOf" srcId="{C1821F4B-E21F-7145-AE6A-D1B28DE0E77B}" destId="{DDA5E79C-A37D-AF44-9CA1-EC9874F8CF41}" srcOrd="1" destOrd="0" presId="urn:microsoft.com/office/officeart/2005/8/layout/hierarchy4"/>
    <dgm:cxn modelId="{B0B401BA-FF80-8C46-8C5E-06A0EA6DACFB}" type="presParOf" srcId="{C1821F4B-E21F-7145-AE6A-D1B28DE0E77B}" destId="{253816B6-72EE-BC4D-93FD-EF19CDB5F74A}" srcOrd="2" destOrd="0" presId="urn:microsoft.com/office/officeart/2005/8/layout/hierarchy4"/>
    <dgm:cxn modelId="{6C306A76-2A4D-A546-8564-A03E32C80494}" type="presParOf" srcId="{253816B6-72EE-BC4D-93FD-EF19CDB5F74A}" destId="{7B9C9AAD-9421-5641-80CB-58BAF3E83AB1}" srcOrd="0" destOrd="0" presId="urn:microsoft.com/office/officeart/2005/8/layout/hierarchy4"/>
    <dgm:cxn modelId="{61D297F9-598D-DE4D-A95D-C5EA0E0623F1}" type="presParOf" srcId="{7B9C9AAD-9421-5641-80CB-58BAF3E83AB1}" destId="{59595491-99B7-084F-AB8E-FC3E95E823D7}" srcOrd="0" destOrd="0" presId="urn:microsoft.com/office/officeart/2005/8/layout/hierarchy4"/>
    <dgm:cxn modelId="{EA7D69EA-2748-B441-907D-5C401BDF1295}" type="presParOf" srcId="{7B9C9AAD-9421-5641-80CB-58BAF3E83AB1}" destId="{C1CC4AB6-3506-0C45-B4E5-591789B8AC2A}" srcOrd="1" destOrd="0" presId="urn:microsoft.com/office/officeart/2005/8/layout/hierarchy4"/>
    <dgm:cxn modelId="{27093E11-4358-9C43-B24E-3D8CEC84A82D}" type="presParOf" srcId="{7B9C9AAD-9421-5641-80CB-58BAF3E83AB1}" destId="{B3B404E8-1178-5648-821A-F1C6EBACB1A9}" srcOrd="2" destOrd="0" presId="urn:microsoft.com/office/officeart/2005/8/layout/hierarchy4"/>
    <dgm:cxn modelId="{3BF2CBDD-3773-2B45-890E-75681655662D}" type="presParOf" srcId="{B3B404E8-1178-5648-821A-F1C6EBACB1A9}" destId="{C13EB8F0-3D81-6C41-B889-85C584B9B88B}" srcOrd="0" destOrd="0" presId="urn:microsoft.com/office/officeart/2005/8/layout/hierarchy4"/>
    <dgm:cxn modelId="{F32E640E-162D-7E4F-B651-6261E91D71B9}" type="presParOf" srcId="{C13EB8F0-3D81-6C41-B889-85C584B9B88B}" destId="{433AF499-B3D4-7846-A8C9-5D1202E10617}" srcOrd="0" destOrd="0" presId="urn:microsoft.com/office/officeart/2005/8/layout/hierarchy4"/>
    <dgm:cxn modelId="{C2FE0C31-E2AA-6246-99A4-1DF2EFF63B9F}" type="presParOf" srcId="{C13EB8F0-3D81-6C41-B889-85C584B9B88B}" destId="{B58D61D2-D92D-E643-8927-0A0162A1BE97}" srcOrd="1" destOrd="0" presId="urn:microsoft.com/office/officeart/2005/8/layout/hierarchy4"/>
    <dgm:cxn modelId="{5D7C4577-0CD4-254C-A9C0-1A857B7D7E5B}" type="presParOf" srcId="{AA2F718D-9113-5244-9A9E-CF55218819A3}" destId="{F5B1FBCB-5427-424E-B102-2F86E31DAF8E}" srcOrd="1" destOrd="0" presId="urn:microsoft.com/office/officeart/2005/8/layout/hierarchy4"/>
    <dgm:cxn modelId="{9FC7DA46-C31C-2146-AD89-FE2C5A3A9348}" type="presParOf" srcId="{AA2F718D-9113-5244-9A9E-CF55218819A3}" destId="{7B21AB14-9DC0-B54B-9737-9AD4A07C7485}" srcOrd="2" destOrd="0" presId="urn:microsoft.com/office/officeart/2005/8/layout/hierarchy4"/>
    <dgm:cxn modelId="{A202B128-5C58-574C-8580-3935139F5582}" type="presParOf" srcId="{7B21AB14-9DC0-B54B-9737-9AD4A07C7485}" destId="{05DB56CA-4E90-0B48-AD44-11CE66474134}" srcOrd="0" destOrd="0" presId="urn:microsoft.com/office/officeart/2005/8/layout/hierarchy4"/>
    <dgm:cxn modelId="{21330579-6115-B943-98B3-8E4B9EB8A5C5}" type="presParOf" srcId="{7B21AB14-9DC0-B54B-9737-9AD4A07C7485}" destId="{587A23A6-AD45-1346-866C-E6681AF6AC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r>
            <a:rPr lang="en-US" sz="2200" dirty="0" err="1" smtClean="0"/>
            <a:t>DataStore</a:t>
          </a:r>
          <a:endParaRPr lang="en-US" sz="2200" dirty="0"/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1600" dirty="0" smtClean="0"/>
            <a:t>Container of </a:t>
          </a:r>
          <a:r>
            <a:rPr lang="en-US" sz="1600" dirty="0" err="1" smtClean="0"/>
            <a:t>DataGroups</a:t>
          </a:r>
          <a:endParaRPr lang="en-US" sz="1600" dirty="0" smtClean="0"/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1600" dirty="0" smtClean="0"/>
            <a:t>Container of </a:t>
          </a:r>
          <a:r>
            <a:rPr lang="en-US" sz="1600" dirty="0" err="1" smtClean="0"/>
            <a:t>DataObjects</a:t>
          </a:r>
          <a:endParaRPr lang="en-US" sz="1600" dirty="0" smtClean="0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2ECDAF01-381E-5A46-8C5B-F4816E968BE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BA38F1-4B17-1F4E-AFB9-13052C40EB4B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3FB4CAD8-CD0A-B442-88EE-5E3D6394E02E}" type="pres">
      <dgm:prSet presAssocID="{8432BBC8-66F8-5249-8F90-F401DB041B30}" presName="rootComposite1" presStyleCnt="0"/>
      <dgm:spPr/>
    </dgm:pt>
    <dgm:pt modelId="{0DE57770-C5BF-CE4D-A003-E75451885FA6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51FD7-B189-B14E-8B81-1FA93D7AB4FD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75F27-FBFD-164E-8846-C53E3686B7AB}" type="pres">
      <dgm:prSet presAssocID="{8432BBC8-66F8-5249-8F90-F401DB041B30}" presName="hierChild2" presStyleCnt="0"/>
      <dgm:spPr/>
    </dgm:pt>
    <dgm:pt modelId="{CB765E64-C216-FD47-8E80-A88FA9C05576}" type="pres">
      <dgm:prSet presAssocID="{E05FB488-D6D8-DE45-9C70-939B8F680D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4FB0B18-EF00-E14D-9863-660A0FC8226F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F124B1A2-4788-E143-BD91-99B9E0A9D8ED}" type="pres">
      <dgm:prSet presAssocID="{EE6002A7-F5A2-3B4E-AD6A-2F3516EC7F2A}" presName="rootComposite" presStyleCnt="0"/>
      <dgm:spPr/>
    </dgm:pt>
    <dgm:pt modelId="{D816FE8F-2047-C84F-88E7-FF9AF0BD3E1F}" type="pres">
      <dgm:prSet presAssocID="{EE6002A7-F5A2-3B4E-AD6A-2F3516EC7F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F16AF-3968-DB4D-980E-81D85EE6D25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4F5E89-7053-4644-B8D4-2021255D4DDE}" type="pres">
      <dgm:prSet presAssocID="{EE6002A7-F5A2-3B4E-AD6A-2F3516EC7F2A}" presName="hierChild4" presStyleCnt="0"/>
      <dgm:spPr/>
    </dgm:pt>
    <dgm:pt modelId="{ADEA0528-F80D-BA46-934A-2D064C4ED12D}" type="pres">
      <dgm:prSet presAssocID="{EE6002A7-F5A2-3B4E-AD6A-2F3516EC7F2A}" presName="hierChild5" presStyleCnt="0"/>
      <dgm:spPr/>
    </dgm:pt>
    <dgm:pt modelId="{C6916437-E23C-144C-A989-05C31DC4DBC1}" type="pres">
      <dgm:prSet presAssocID="{82643B46-FCB6-A64F-B109-C5C0B8A357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A7E7C5E-FAA9-9743-AA34-046B719055D5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E1D8DA61-0ADE-B94F-AE2A-ADC59BAA3322}" type="pres">
      <dgm:prSet presAssocID="{54FE481A-9F2B-974A-A9CF-BD73964008B3}" presName="rootComposite" presStyleCnt="0"/>
      <dgm:spPr/>
    </dgm:pt>
    <dgm:pt modelId="{BFDDB8ED-9845-4245-8A0D-B5E3A2C9EF99}" type="pres">
      <dgm:prSet presAssocID="{54FE481A-9F2B-974A-A9CF-BD73964008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9F1E8-873B-C946-B8D9-A47B2B991985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E8F48EB-276B-3944-B82D-70C3238462F5}" type="pres">
      <dgm:prSet presAssocID="{54FE481A-9F2B-974A-A9CF-BD73964008B3}" presName="hierChild4" presStyleCnt="0"/>
      <dgm:spPr/>
    </dgm:pt>
    <dgm:pt modelId="{A4362198-CCF3-AD43-9782-6A929C57155D}" type="pres">
      <dgm:prSet presAssocID="{54FE481A-9F2B-974A-A9CF-BD73964008B3}" presName="hierChild5" presStyleCnt="0"/>
      <dgm:spPr/>
    </dgm:pt>
    <dgm:pt modelId="{A4057A6E-5B0C-8140-8C2E-2C641EF51A22}" type="pres">
      <dgm:prSet presAssocID="{8432BBC8-66F8-5249-8F90-F401DB041B30}" presName="hierChild3" presStyleCnt="0"/>
      <dgm:spPr/>
    </dgm:pt>
  </dgm:ptLst>
  <dgm:cxnLst>
    <dgm:cxn modelId="{A78C69D5-03EA-3847-9102-335B6AE6289C}" type="presOf" srcId="{8432BBC8-66F8-5249-8F90-F401DB041B30}" destId="{0DE57770-C5BF-CE4D-A003-E75451885FA6}" srcOrd="0" destOrd="0" presId="urn:microsoft.com/office/officeart/2005/8/layout/orgChart1"/>
    <dgm:cxn modelId="{B38B5870-0F22-8D43-B1BC-26CB45CF636B}" type="presOf" srcId="{54FE481A-9F2B-974A-A9CF-BD73964008B3}" destId="{6E49F1E8-873B-C946-B8D9-A47B2B991985}" srcOrd="1" destOrd="0" presId="urn:microsoft.com/office/officeart/2005/8/layout/orgChart1"/>
    <dgm:cxn modelId="{B39513C4-5744-0142-8FB3-3AAC9C1C4DB0}" type="presOf" srcId="{EE6002A7-F5A2-3B4E-AD6A-2F3516EC7F2A}" destId="{CEFF16AF-3968-DB4D-980E-81D85EE6D252}" srcOrd="1" destOrd="0" presId="urn:microsoft.com/office/officeart/2005/8/layout/orgChart1"/>
    <dgm:cxn modelId="{3C6A1BF9-259C-5345-AA8C-8322B4D13117}" type="presOf" srcId="{EE6002A7-F5A2-3B4E-AD6A-2F3516EC7F2A}" destId="{D816FE8F-2047-C84F-88E7-FF9AF0BD3E1F}" srcOrd="0" destOrd="0" presId="urn:microsoft.com/office/officeart/2005/8/layout/orgChart1"/>
    <dgm:cxn modelId="{93945E38-A09A-CC45-992E-6B674B35B668}" type="presOf" srcId="{6F3BCB21-43ED-FB45-ABF3-B4F46609BBEF}" destId="{2ECDAF01-381E-5A46-8C5B-F4816E968BE4}" srcOrd="0" destOrd="0" presId="urn:microsoft.com/office/officeart/2005/8/layout/orgChart1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AE626DA6-83FB-A140-AD02-DB1CDC9514C1}" type="presOf" srcId="{E05FB488-D6D8-DE45-9C70-939B8F680D84}" destId="{CB765E64-C216-FD47-8E80-A88FA9C05576}" srcOrd="0" destOrd="0" presId="urn:microsoft.com/office/officeart/2005/8/layout/orgChart1"/>
    <dgm:cxn modelId="{F564FBC1-2BCA-E342-9363-3B4DF758E089}" type="presOf" srcId="{8432BBC8-66F8-5249-8F90-F401DB041B30}" destId="{68A51FD7-B189-B14E-8B81-1FA93D7AB4FD}" srcOrd="1" destOrd="0" presId="urn:microsoft.com/office/officeart/2005/8/layout/orgChart1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2AC2A45C-EADA-7341-862B-8E1501A76F41}" type="presOf" srcId="{82643B46-FCB6-A64F-B109-C5C0B8A357BD}" destId="{C6916437-E23C-144C-A989-05C31DC4DBC1}" srcOrd="0" destOrd="0" presId="urn:microsoft.com/office/officeart/2005/8/layout/orgChart1"/>
    <dgm:cxn modelId="{28FAE13D-8A34-9B4A-B998-559D5A6E84D6}" type="presOf" srcId="{54FE481A-9F2B-974A-A9CF-BD73964008B3}" destId="{BFDDB8ED-9845-4245-8A0D-B5E3A2C9EF99}" srcOrd="0" destOrd="0" presId="urn:microsoft.com/office/officeart/2005/8/layout/orgChart1"/>
    <dgm:cxn modelId="{C01F8070-2889-D44A-ABDF-0F07293CB456}" type="presParOf" srcId="{2ECDAF01-381E-5A46-8C5B-F4816E968BE4}" destId="{BBBA38F1-4B17-1F4E-AFB9-13052C40EB4B}" srcOrd="0" destOrd="0" presId="urn:microsoft.com/office/officeart/2005/8/layout/orgChart1"/>
    <dgm:cxn modelId="{2D380C99-514D-2649-94EB-07677A7A2024}" type="presParOf" srcId="{BBBA38F1-4B17-1F4E-AFB9-13052C40EB4B}" destId="{3FB4CAD8-CD0A-B442-88EE-5E3D6394E02E}" srcOrd="0" destOrd="0" presId="urn:microsoft.com/office/officeart/2005/8/layout/orgChart1"/>
    <dgm:cxn modelId="{D740B6F9-6165-4044-8CAF-CA560D36F7F8}" type="presParOf" srcId="{3FB4CAD8-CD0A-B442-88EE-5E3D6394E02E}" destId="{0DE57770-C5BF-CE4D-A003-E75451885FA6}" srcOrd="0" destOrd="0" presId="urn:microsoft.com/office/officeart/2005/8/layout/orgChart1"/>
    <dgm:cxn modelId="{15A932DB-FA1A-7C48-BCCA-908EF97487E7}" type="presParOf" srcId="{3FB4CAD8-CD0A-B442-88EE-5E3D6394E02E}" destId="{68A51FD7-B189-B14E-8B81-1FA93D7AB4FD}" srcOrd="1" destOrd="0" presId="urn:microsoft.com/office/officeart/2005/8/layout/orgChart1"/>
    <dgm:cxn modelId="{1C905874-9642-8E48-A2B7-4A9477A6948C}" type="presParOf" srcId="{BBBA38F1-4B17-1F4E-AFB9-13052C40EB4B}" destId="{24D75F27-FBFD-164E-8846-C53E3686B7AB}" srcOrd="1" destOrd="0" presId="urn:microsoft.com/office/officeart/2005/8/layout/orgChart1"/>
    <dgm:cxn modelId="{0FD864E2-4CE5-7D42-BFE0-CBC094D9179A}" type="presParOf" srcId="{24D75F27-FBFD-164E-8846-C53E3686B7AB}" destId="{CB765E64-C216-FD47-8E80-A88FA9C05576}" srcOrd="0" destOrd="0" presId="urn:microsoft.com/office/officeart/2005/8/layout/orgChart1"/>
    <dgm:cxn modelId="{E2F7B696-14EF-9B41-86C2-D97A67826E65}" type="presParOf" srcId="{24D75F27-FBFD-164E-8846-C53E3686B7AB}" destId="{34FB0B18-EF00-E14D-9863-660A0FC8226F}" srcOrd="1" destOrd="0" presId="urn:microsoft.com/office/officeart/2005/8/layout/orgChart1"/>
    <dgm:cxn modelId="{9E0001B3-6EE7-F846-B347-50E1F7B841CD}" type="presParOf" srcId="{34FB0B18-EF00-E14D-9863-660A0FC8226F}" destId="{F124B1A2-4788-E143-BD91-99B9E0A9D8ED}" srcOrd="0" destOrd="0" presId="urn:microsoft.com/office/officeart/2005/8/layout/orgChart1"/>
    <dgm:cxn modelId="{7E5DD86F-3A9F-5D4E-9E6F-BEF0FADF5287}" type="presParOf" srcId="{F124B1A2-4788-E143-BD91-99B9E0A9D8ED}" destId="{D816FE8F-2047-C84F-88E7-FF9AF0BD3E1F}" srcOrd="0" destOrd="0" presId="urn:microsoft.com/office/officeart/2005/8/layout/orgChart1"/>
    <dgm:cxn modelId="{9190FABF-CDE4-4546-AC94-EF32C4AF841B}" type="presParOf" srcId="{F124B1A2-4788-E143-BD91-99B9E0A9D8ED}" destId="{CEFF16AF-3968-DB4D-980E-81D85EE6D252}" srcOrd="1" destOrd="0" presId="urn:microsoft.com/office/officeart/2005/8/layout/orgChart1"/>
    <dgm:cxn modelId="{F99B32AA-64D0-5448-8CDD-8FDE2A84D5F4}" type="presParOf" srcId="{34FB0B18-EF00-E14D-9863-660A0FC8226F}" destId="{964F5E89-7053-4644-B8D4-2021255D4DDE}" srcOrd="1" destOrd="0" presId="urn:microsoft.com/office/officeart/2005/8/layout/orgChart1"/>
    <dgm:cxn modelId="{129B5B78-7CE2-314D-B0D2-48E24674B57E}" type="presParOf" srcId="{34FB0B18-EF00-E14D-9863-660A0FC8226F}" destId="{ADEA0528-F80D-BA46-934A-2D064C4ED12D}" srcOrd="2" destOrd="0" presId="urn:microsoft.com/office/officeart/2005/8/layout/orgChart1"/>
    <dgm:cxn modelId="{E518FA73-32E4-A044-BF99-8691CCA0FB88}" type="presParOf" srcId="{24D75F27-FBFD-164E-8846-C53E3686B7AB}" destId="{C6916437-E23C-144C-A989-05C31DC4DBC1}" srcOrd="2" destOrd="0" presId="urn:microsoft.com/office/officeart/2005/8/layout/orgChart1"/>
    <dgm:cxn modelId="{A13E4E7D-A7E2-714F-AAEA-7FFF29116E49}" type="presParOf" srcId="{24D75F27-FBFD-164E-8846-C53E3686B7AB}" destId="{5A7E7C5E-FAA9-9743-AA34-046B719055D5}" srcOrd="3" destOrd="0" presId="urn:microsoft.com/office/officeart/2005/8/layout/orgChart1"/>
    <dgm:cxn modelId="{D8E47520-B882-D247-8D51-A3B218AF7FD3}" type="presParOf" srcId="{5A7E7C5E-FAA9-9743-AA34-046B719055D5}" destId="{E1D8DA61-0ADE-B94F-AE2A-ADC59BAA3322}" srcOrd="0" destOrd="0" presId="urn:microsoft.com/office/officeart/2005/8/layout/orgChart1"/>
    <dgm:cxn modelId="{180C0E99-AA2B-BC43-8F99-186A27A7E9B3}" type="presParOf" srcId="{E1D8DA61-0ADE-B94F-AE2A-ADC59BAA3322}" destId="{BFDDB8ED-9845-4245-8A0D-B5E3A2C9EF99}" srcOrd="0" destOrd="0" presId="urn:microsoft.com/office/officeart/2005/8/layout/orgChart1"/>
    <dgm:cxn modelId="{AF8ADB63-0F65-3045-B553-6A6F6C8723C1}" type="presParOf" srcId="{E1D8DA61-0ADE-B94F-AE2A-ADC59BAA3322}" destId="{6E49F1E8-873B-C946-B8D9-A47B2B991985}" srcOrd="1" destOrd="0" presId="urn:microsoft.com/office/officeart/2005/8/layout/orgChart1"/>
    <dgm:cxn modelId="{325BA3B4-A54D-974D-A04C-E5D53412B00D}" type="presParOf" srcId="{5A7E7C5E-FAA9-9743-AA34-046B719055D5}" destId="{3E8F48EB-276B-3944-B82D-70C3238462F5}" srcOrd="1" destOrd="0" presId="urn:microsoft.com/office/officeart/2005/8/layout/orgChart1"/>
    <dgm:cxn modelId="{E08853AE-1C6C-EE4A-B74B-678DDC5E2DA3}" type="presParOf" srcId="{5A7E7C5E-FAA9-9743-AA34-046B719055D5}" destId="{A4362198-CCF3-AD43-9782-6A929C57155D}" srcOrd="2" destOrd="0" presId="urn:microsoft.com/office/officeart/2005/8/layout/orgChart1"/>
    <dgm:cxn modelId="{98FFC471-D518-9F46-9710-05D7E7BC789D}" type="presParOf" srcId="{BBBA38F1-4B17-1F4E-AFB9-13052C40EB4B}" destId="{A4057A6E-5B0C-8140-8C2E-2C641EF51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r>
            <a:rPr lang="en-US" sz="2200" dirty="0" smtClean="0"/>
            <a:t>Problem</a:t>
          </a:r>
          <a:endParaRPr lang="en-US" sz="2200" dirty="0"/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1600" dirty="0" smtClean="0"/>
            <a:t>Domain0</a:t>
          </a:r>
          <a:endParaRPr lang="en-US" sz="1600" dirty="0" smtClean="0"/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1600" dirty="0" smtClean="0"/>
            <a:t>Domain1</a:t>
          </a:r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F1DF77B4-7B58-B541-AA7C-CC0FFDD5705A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124E54EC-B41A-BF43-84A6-88680A33AACF}" type="parTrans" cxnId="{893BDE67-CD87-4F47-A315-4DB09E2F61F7}">
      <dgm:prSet/>
      <dgm:spPr/>
      <dgm:t>
        <a:bodyPr/>
        <a:lstStyle/>
        <a:p>
          <a:endParaRPr lang="en-US"/>
        </a:p>
      </dgm:t>
    </dgm:pt>
    <dgm:pt modelId="{A80EE644-4A09-C947-872C-BC2ECAE87294}" type="sibTrans" cxnId="{893BDE67-CD87-4F47-A315-4DB09E2F61F7}">
      <dgm:prSet/>
      <dgm:spPr/>
      <dgm:t>
        <a:bodyPr/>
        <a:lstStyle/>
        <a:p>
          <a:endParaRPr lang="en-US"/>
        </a:p>
      </dgm:t>
    </dgm:pt>
    <dgm:pt modelId="{7C94AE53-253E-FA4B-B788-3AAA2DBD5FA6}">
      <dgm:prSet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90409A24-54D3-AE49-8042-FF85FF9A2DB6}" type="parTrans" cxnId="{81E2DD0C-C70D-ED4C-91AD-11F2B6DD6D12}">
      <dgm:prSet/>
      <dgm:spPr/>
      <dgm:t>
        <a:bodyPr/>
        <a:lstStyle/>
        <a:p>
          <a:endParaRPr lang="en-US"/>
        </a:p>
      </dgm:t>
    </dgm:pt>
    <dgm:pt modelId="{597875FD-8D71-3042-ADBD-D0A00E8B954F}" type="sibTrans" cxnId="{81E2DD0C-C70D-ED4C-91AD-11F2B6DD6D12}">
      <dgm:prSet/>
      <dgm:spPr/>
      <dgm:t>
        <a:bodyPr/>
        <a:lstStyle/>
        <a:p>
          <a:endParaRPr lang="en-US"/>
        </a:p>
      </dgm:t>
    </dgm:pt>
    <dgm:pt modelId="{069FE121-43AC-1942-81D9-8D09E8DEE0FF}">
      <dgm:prSet/>
      <dgm:spPr/>
      <dgm:t>
        <a:bodyPr/>
        <a:lstStyle/>
        <a:p>
          <a:r>
            <a:rPr lang="en-US" dirty="0" smtClean="0"/>
            <a:t>Materials</a:t>
          </a:r>
          <a:endParaRPr lang="en-US" dirty="0"/>
        </a:p>
      </dgm:t>
    </dgm:pt>
    <dgm:pt modelId="{C792CA5D-C704-5542-9FC7-86A30F8FDE13}" type="parTrans" cxnId="{F44E019A-AE3E-A642-A28E-AD49B521A273}">
      <dgm:prSet/>
      <dgm:spPr/>
      <dgm:t>
        <a:bodyPr/>
        <a:lstStyle/>
        <a:p>
          <a:endParaRPr lang="en-US"/>
        </a:p>
      </dgm:t>
    </dgm:pt>
    <dgm:pt modelId="{CEFD1E73-5870-0C41-ABC1-8CC4EE314702}" type="sibTrans" cxnId="{F44E019A-AE3E-A642-A28E-AD49B521A273}">
      <dgm:prSet/>
      <dgm:spPr/>
      <dgm:t>
        <a:bodyPr/>
        <a:lstStyle/>
        <a:p>
          <a:endParaRPr lang="en-US"/>
        </a:p>
      </dgm:t>
    </dgm:pt>
    <dgm:pt modelId="{4075FA43-B79C-1345-99D8-AB0B937F1B05}">
      <dgm:prSet/>
      <dgm:spPr/>
      <dgm:t>
        <a:bodyPr/>
        <a:lstStyle/>
        <a:p>
          <a:r>
            <a:rPr lang="en-US" dirty="0" smtClean="0"/>
            <a:t>Mat1</a:t>
          </a:r>
          <a:endParaRPr lang="en-US" dirty="0"/>
        </a:p>
      </dgm:t>
    </dgm:pt>
    <dgm:pt modelId="{6029042A-E1A1-6948-87A1-6415447FCADB}" type="parTrans" cxnId="{150078CC-EB39-A945-95EF-4B0BDAEEFCD0}">
      <dgm:prSet/>
      <dgm:spPr/>
      <dgm:t>
        <a:bodyPr/>
        <a:lstStyle/>
        <a:p>
          <a:endParaRPr lang="en-US"/>
        </a:p>
      </dgm:t>
    </dgm:pt>
    <dgm:pt modelId="{56F9F99E-9831-DE41-8FD2-E97F76D81392}" type="sibTrans" cxnId="{150078CC-EB39-A945-95EF-4B0BDAEEFCD0}">
      <dgm:prSet/>
      <dgm:spPr/>
      <dgm:t>
        <a:bodyPr/>
        <a:lstStyle/>
        <a:p>
          <a:endParaRPr lang="en-US"/>
        </a:p>
      </dgm:t>
    </dgm:pt>
    <dgm:pt modelId="{BA905356-F2D9-364B-A227-9E0A67AE915F}">
      <dgm:prSet/>
      <dgm:spPr/>
      <dgm:t>
        <a:bodyPr/>
        <a:lstStyle/>
        <a:p>
          <a:r>
            <a:rPr lang="en-US" dirty="0" smtClean="0"/>
            <a:t>Mat2</a:t>
          </a:r>
          <a:endParaRPr lang="en-US" dirty="0"/>
        </a:p>
      </dgm:t>
    </dgm:pt>
    <dgm:pt modelId="{06240028-A0DB-5247-A444-A42A073E6103}" type="parTrans" cxnId="{44C0B401-CB45-9E4C-9881-2646D275663A}">
      <dgm:prSet/>
      <dgm:spPr/>
      <dgm:t>
        <a:bodyPr/>
        <a:lstStyle/>
        <a:p>
          <a:endParaRPr lang="en-US"/>
        </a:p>
      </dgm:t>
    </dgm:pt>
    <dgm:pt modelId="{ABBFD20E-8F09-8849-A2E0-E61424B049CF}" type="sibTrans" cxnId="{44C0B401-CB45-9E4C-9881-2646D275663A}">
      <dgm:prSet/>
      <dgm:spPr/>
      <dgm:t>
        <a:bodyPr/>
        <a:lstStyle/>
        <a:p>
          <a:endParaRPr lang="en-US"/>
        </a:p>
      </dgm:t>
    </dgm:pt>
    <dgm:pt modelId="{2ECDAF01-381E-5A46-8C5B-F4816E968BE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BA38F1-4B17-1F4E-AFB9-13052C40EB4B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3FB4CAD8-CD0A-B442-88EE-5E3D6394E02E}" type="pres">
      <dgm:prSet presAssocID="{8432BBC8-66F8-5249-8F90-F401DB041B30}" presName="rootComposite1" presStyleCnt="0"/>
      <dgm:spPr/>
    </dgm:pt>
    <dgm:pt modelId="{0DE57770-C5BF-CE4D-A003-E75451885FA6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51FD7-B189-B14E-8B81-1FA93D7AB4FD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75F27-FBFD-164E-8846-C53E3686B7AB}" type="pres">
      <dgm:prSet presAssocID="{8432BBC8-66F8-5249-8F90-F401DB041B30}" presName="hierChild2" presStyleCnt="0"/>
      <dgm:spPr/>
    </dgm:pt>
    <dgm:pt modelId="{CB765E64-C216-FD47-8E80-A88FA9C05576}" type="pres">
      <dgm:prSet presAssocID="{E05FB488-D6D8-DE45-9C70-939B8F680D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4FB0B18-EF00-E14D-9863-660A0FC8226F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F124B1A2-4788-E143-BD91-99B9E0A9D8ED}" type="pres">
      <dgm:prSet presAssocID="{EE6002A7-F5A2-3B4E-AD6A-2F3516EC7F2A}" presName="rootComposite" presStyleCnt="0"/>
      <dgm:spPr/>
    </dgm:pt>
    <dgm:pt modelId="{D816FE8F-2047-C84F-88E7-FF9AF0BD3E1F}" type="pres">
      <dgm:prSet presAssocID="{EE6002A7-F5A2-3B4E-AD6A-2F3516EC7F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F16AF-3968-DB4D-980E-81D85EE6D25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4F5E89-7053-4644-B8D4-2021255D4DDE}" type="pres">
      <dgm:prSet presAssocID="{EE6002A7-F5A2-3B4E-AD6A-2F3516EC7F2A}" presName="hierChild4" presStyleCnt="0"/>
      <dgm:spPr/>
    </dgm:pt>
    <dgm:pt modelId="{2528F961-89D6-014A-A363-C65F2C8FC425}" type="pres">
      <dgm:prSet presAssocID="{124E54EC-B41A-BF43-84A6-88680A33AACF}" presName="Name37" presStyleLbl="parChTrans1D3" presStyleIdx="0" presStyleCnt="3"/>
      <dgm:spPr/>
    </dgm:pt>
    <dgm:pt modelId="{6F9AA644-6EAF-8443-821C-FF757769E129}" type="pres">
      <dgm:prSet presAssocID="{F1DF77B4-7B58-B541-AA7C-CC0FFDD5705A}" presName="hierRoot2" presStyleCnt="0">
        <dgm:presLayoutVars>
          <dgm:hierBranch val="init"/>
        </dgm:presLayoutVars>
      </dgm:prSet>
      <dgm:spPr/>
    </dgm:pt>
    <dgm:pt modelId="{6D3C27DD-ED0B-D74C-8BD8-518674F540E2}" type="pres">
      <dgm:prSet presAssocID="{F1DF77B4-7B58-B541-AA7C-CC0FFDD5705A}" presName="rootComposite" presStyleCnt="0"/>
      <dgm:spPr/>
    </dgm:pt>
    <dgm:pt modelId="{C87AE33A-519E-4643-A2E7-9CBC4735AE64}" type="pres">
      <dgm:prSet presAssocID="{F1DF77B4-7B58-B541-AA7C-CC0FFDD5705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95425-0E20-2749-9CAE-CECA7E58B7E0}" type="pres">
      <dgm:prSet presAssocID="{F1DF77B4-7B58-B541-AA7C-CC0FFDD5705A}" presName="rootConnector" presStyleLbl="node3" presStyleIdx="0" presStyleCnt="3"/>
      <dgm:spPr/>
    </dgm:pt>
    <dgm:pt modelId="{D1A3E9B5-85CA-C94B-AAEC-DA66060B44A3}" type="pres">
      <dgm:prSet presAssocID="{F1DF77B4-7B58-B541-AA7C-CC0FFDD5705A}" presName="hierChild4" presStyleCnt="0"/>
      <dgm:spPr/>
    </dgm:pt>
    <dgm:pt modelId="{05B83B4E-02FA-FA4E-AE86-3473204174F5}" type="pres">
      <dgm:prSet presAssocID="{F1DF77B4-7B58-B541-AA7C-CC0FFDD5705A}" presName="hierChild5" presStyleCnt="0"/>
      <dgm:spPr/>
    </dgm:pt>
    <dgm:pt modelId="{CDE1F25D-E632-4944-943A-3B5523B01D25}" type="pres">
      <dgm:prSet presAssocID="{90409A24-54D3-AE49-8042-FF85FF9A2DB6}" presName="Name37" presStyleLbl="parChTrans1D3" presStyleIdx="1" presStyleCnt="3"/>
      <dgm:spPr/>
    </dgm:pt>
    <dgm:pt modelId="{0DD272ED-FCF0-3144-9A08-2F64909A573F}" type="pres">
      <dgm:prSet presAssocID="{7C94AE53-253E-FA4B-B788-3AAA2DBD5FA6}" presName="hierRoot2" presStyleCnt="0">
        <dgm:presLayoutVars>
          <dgm:hierBranch val="init"/>
        </dgm:presLayoutVars>
      </dgm:prSet>
      <dgm:spPr/>
    </dgm:pt>
    <dgm:pt modelId="{B017E9E5-2F99-EC48-84EE-2DAA02E9F5A4}" type="pres">
      <dgm:prSet presAssocID="{7C94AE53-253E-FA4B-B788-3AAA2DBD5FA6}" presName="rootComposite" presStyleCnt="0"/>
      <dgm:spPr/>
    </dgm:pt>
    <dgm:pt modelId="{BF1969FE-07BF-E14D-A39E-6F5F5512AC5B}" type="pres">
      <dgm:prSet presAssocID="{7C94AE53-253E-FA4B-B788-3AAA2DBD5FA6}" presName="rootText" presStyleLbl="node3" presStyleIdx="1" presStyleCnt="3">
        <dgm:presLayoutVars>
          <dgm:chPref val="3"/>
        </dgm:presLayoutVars>
      </dgm:prSet>
      <dgm:spPr/>
    </dgm:pt>
    <dgm:pt modelId="{C519E6A2-7383-6648-A807-5004C5D9B41D}" type="pres">
      <dgm:prSet presAssocID="{7C94AE53-253E-FA4B-B788-3AAA2DBD5FA6}" presName="rootConnector" presStyleLbl="node3" presStyleIdx="1" presStyleCnt="3"/>
      <dgm:spPr/>
    </dgm:pt>
    <dgm:pt modelId="{E58E1F42-DB9C-414B-B4A8-62C40376A9BE}" type="pres">
      <dgm:prSet presAssocID="{7C94AE53-253E-FA4B-B788-3AAA2DBD5FA6}" presName="hierChild4" presStyleCnt="0"/>
      <dgm:spPr/>
    </dgm:pt>
    <dgm:pt modelId="{FDFF7505-AE2D-5C42-9D08-F6FAC76D5491}" type="pres">
      <dgm:prSet presAssocID="{7C94AE53-253E-FA4B-B788-3AAA2DBD5FA6}" presName="hierChild5" presStyleCnt="0"/>
      <dgm:spPr/>
    </dgm:pt>
    <dgm:pt modelId="{FA09C585-D21C-BD44-9D10-46A77B9DE6F9}" type="pres">
      <dgm:prSet presAssocID="{C792CA5D-C704-5542-9FC7-86A30F8FDE13}" presName="Name37" presStyleLbl="parChTrans1D3" presStyleIdx="2" presStyleCnt="3"/>
      <dgm:spPr/>
    </dgm:pt>
    <dgm:pt modelId="{C3B1215F-B662-A94D-A1C8-DC672D2BA2A6}" type="pres">
      <dgm:prSet presAssocID="{069FE121-43AC-1942-81D9-8D09E8DEE0FF}" presName="hierRoot2" presStyleCnt="0">
        <dgm:presLayoutVars>
          <dgm:hierBranch val="init"/>
        </dgm:presLayoutVars>
      </dgm:prSet>
      <dgm:spPr/>
    </dgm:pt>
    <dgm:pt modelId="{C0375935-FBF1-4941-B8F5-CD2EE78B654A}" type="pres">
      <dgm:prSet presAssocID="{069FE121-43AC-1942-81D9-8D09E8DEE0FF}" presName="rootComposite" presStyleCnt="0"/>
      <dgm:spPr/>
    </dgm:pt>
    <dgm:pt modelId="{F713BEF4-9238-A246-B8FA-DD85235A5EF6}" type="pres">
      <dgm:prSet presAssocID="{069FE121-43AC-1942-81D9-8D09E8DEE0F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73C99-BFFF-A948-81D4-B4312D373C3C}" type="pres">
      <dgm:prSet presAssocID="{069FE121-43AC-1942-81D9-8D09E8DEE0FF}" presName="rootConnector" presStyleLbl="node3" presStyleIdx="2" presStyleCnt="3"/>
      <dgm:spPr/>
    </dgm:pt>
    <dgm:pt modelId="{6AC59845-076A-2D48-8FAC-5A69A057EFE0}" type="pres">
      <dgm:prSet presAssocID="{069FE121-43AC-1942-81D9-8D09E8DEE0FF}" presName="hierChild4" presStyleCnt="0"/>
      <dgm:spPr/>
    </dgm:pt>
    <dgm:pt modelId="{CF49C157-E795-2D49-ABAA-1859148D3D4A}" type="pres">
      <dgm:prSet presAssocID="{6029042A-E1A1-6948-87A1-6415447FCADB}" presName="Name37" presStyleLbl="parChTrans1D4" presStyleIdx="0" presStyleCnt="2"/>
      <dgm:spPr/>
    </dgm:pt>
    <dgm:pt modelId="{70CBB59F-BD93-AD40-B58D-25C61F8811D4}" type="pres">
      <dgm:prSet presAssocID="{4075FA43-B79C-1345-99D8-AB0B937F1B05}" presName="hierRoot2" presStyleCnt="0">
        <dgm:presLayoutVars>
          <dgm:hierBranch val="init"/>
        </dgm:presLayoutVars>
      </dgm:prSet>
      <dgm:spPr/>
    </dgm:pt>
    <dgm:pt modelId="{E0D9DF0C-9517-9240-B34B-2D4BD98046F5}" type="pres">
      <dgm:prSet presAssocID="{4075FA43-B79C-1345-99D8-AB0B937F1B05}" presName="rootComposite" presStyleCnt="0"/>
      <dgm:spPr/>
    </dgm:pt>
    <dgm:pt modelId="{BCDFEDA6-CCA4-1744-AACC-08B97BCD35AB}" type="pres">
      <dgm:prSet presAssocID="{4075FA43-B79C-1345-99D8-AB0B937F1B05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C9333-0182-3841-9199-149EF3F82665}" type="pres">
      <dgm:prSet presAssocID="{4075FA43-B79C-1345-99D8-AB0B937F1B05}" presName="rootConnector" presStyleLbl="node4" presStyleIdx="0" presStyleCnt="2"/>
      <dgm:spPr/>
    </dgm:pt>
    <dgm:pt modelId="{0FC89A5F-4D9A-EF4F-B663-661E5A94D6DC}" type="pres">
      <dgm:prSet presAssocID="{4075FA43-B79C-1345-99D8-AB0B937F1B05}" presName="hierChild4" presStyleCnt="0"/>
      <dgm:spPr/>
    </dgm:pt>
    <dgm:pt modelId="{F479127F-3C64-1B48-819C-54C44EE665A1}" type="pres">
      <dgm:prSet presAssocID="{4075FA43-B79C-1345-99D8-AB0B937F1B05}" presName="hierChild5" presStyleCnt="0"/>
      <dgm:spPr/>
    </dgm:pt>
    <dgm:pt modelId="{C80C3117-DFF8-F642-B472-2F8502C0B083}" type="pres">
      <dgm:prSet presAssocID="{06240028-A0DB-5247-A444-A42A073E6103}" presName="Name37" presStyleLbl="parChTrans1D4" presStyleIdx="1" presStyleCnt="2"/>
      <dgm:spPr/>
    </dgm:pt>
    <dgm:pt modelId="{CAA41F40-20C3-4449-A9BC-D6B1492D81A2}" type="pres">
      <dgm:prSet presAssocID="{BA905356-F2D9-364B-A227-9E0A67AE915F}" presName="hierRoot2" presStyleCnt="0">
        <dgm:presLayoutVars>
          <dgm:hierBranch val="init"/>
        </dgm:presLayoutVars>
      </dgm:prSet>
      <dgm:spPr/>
    </dgm:pt>
    <dgm:pt modelId="{29551524-A2D7-9B44-8ED4-DB171C19FC57}" type="pres">
      <dgm:prSet presAssocID="{BA905356-F2D9-364B-A227-9E0A67AE915F}" presName="rootComposite" presStyleCnt="0"/>
      <dgm:spPr/>
    </dgm:pt>
    <dgm:pt modelId="{7E4C4FCC-90A0-6245-B34E-54BA8FDA0B09}" type="pres">
      <dgm:prSet presAssocID="{BA905356-F2D9-364B-A227-9E0A67AE915F}" presName="rootText" presStyleLbl="node4" presStyleIdx="1" presStyleCnt="2">
        <dgm:presLayoutVars>
          <dgm:chPref val="3"/>
        </dgm:presLayoutVars>
      </dgm:prSet>
      <dgm:spPr/>
    </dgm:pt>
    <dgm:pt modelId="{F52EEB98-F610-7740-ACD7-F6309F62A2B8}" type="pres">
      <dgm:prSet presAssocID="{BA905356-F2D9-364B-A227-9E0A67AE915F}" presName="rootConnector" presStyleLbl="node4" presStyleIdx="1" presStyleCnt="2"/>
      <dgm:spPr/>
    </dgm:pt>
    <dgm:pt modelId="{37AF3B5E-843F-AD46-B8B5-1766CC227EA1}" type="pres">
      <dgm:prSet presAssocID="{BA905356-F2D9-364B-A227-9E0A67AE915F}" presName="hierChild4" presStyleCnt="0"/>
      <dgm:spPr/>
    </dgm:pt>
    <dgm:pt modelId="{808B38A4-F2F2-DF4B-86B5-87BCDC454CB5}" type="pres">
      <dgm:prSet presAssocID="{BA905356-F2D9-364B-A227-9E0A67AE915F}" presName="hierChild5" presStyleCnt="0"/>
      <dgm:spPr/>
    </dgm:pt>
    <dgm:pt modelId="{174578D3-8EE6-6B48-BA8C-C380754C1E0A}" type="pres">
      <dgm:prSet presAssocID="{069FE121-43AC-1942-81D9-8D09E8DEE0FF}" presName="hierChild5" presStyleCnt="0"/>
      <dgm:spPr/>
    </dgm:pt>
    <dgm:pt modelId="{ADEA0528-F80D-BA46-934A-2D064C4ED12D}" type="pres">
      <dgm:prSet presAssocID="{EE6002A7-F5A2-3B4E-AD6A-2F3516EC7F2A}" presName="hierChild5" presStyleCnt="0"/>
      <dgm:spPr/>
    </dgm:pt>
    <dgm:pt modelId="{C6916437-E23C-144C-A989-05C31DC4DBC1}" type="pres">
      <dgm:prSet presAssocID="{82643B46-FCB6-A64F-B109-C5C0B8A357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A7E7C5E-FAA9-9743-AA34-046B719055D5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E1D8DA61-0ADE-B94F-AE2A-ADC59BAA3322}" type="pres">
      <dgm:prSet presAssocID="{54FE481A-9F2B-974A-A9CF-BD73964008B3}" presName="rootComposite" presStyleCnt="0"/>
      <dgm:spPr/>
    </dgm:pt>
    <dgm:pt modelId="{BFDDB8ED-9845-4245-8A0D-B5E3A2C9EF99}" type="pres">
      <dgm:prSet presAssocID="{54FE481A-9F2B-974A-A9CF-BD73964008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9F1E8-873B-C946-B8D9-A47B2B991985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E8F48EB-276B-3944-B82D-70C3238462F5}" type="pres">
      <dgm:prSet presAssocID="{54FE481A-9F2B-974A-A9CF-BD73964008B3}" presName="hierChild4" presStyleCnt="0"/>
      <dgm:spPr/>
    </dgm:pt>
    <dgm:pt modelId="{A4362198-CCF3-AD43-9782-6A929C57155D}" type="pres">
      <dgm:prSet presAssocID="{54FE481A-9F2B-974A-A9CF-BD73964008B3}" presName="hierChild5" presStyleCnt="0"/>
      <dgm:spPr/>
    </dgm:pt>
    <dgm:pt modelId="{A4057A6E-5B0C-8140-8C2E-2C641EF51A22}" type="pres">
      <dgm:prSet presAssocID="{8432BBC8-66F8-5249-8F90-F401DB041B30}" presName="hierChild3" presStyleCnt="0"/>
      <dgm:spPr/>
    </dgm:pt>
  </dgm:ptLst>
  <dgm:cxnLst>
    <dgm:cxn modelId="{9981D8B3-B0FC-9145-99BC-DA8D5E9ECDC2}" type="presOf" srcId="{F1DF77B4-7B58-B541-AA7C-CC0FFDD5705A}" destId="{C87AE33A-519E-4643-A2E7-9CBC4735AE64}" srcOrd="0" destOrd="0" presId="urn:microsoft.com/office/officeart/2005/8/layout/orgChart1"/>
    <dgm:cxn modelId="{F44E019A-AE3E-A642-A28E-AD49B521A273}" srcId="{EE6002A7-F5A2-3B4E-AD6A-2F3516EC7F2A}" destId="{069FE121-43AC-1942-81D9-8D09E8DEE0FF}" srcOrd="2" destOrd="0" parTransId="{C792CA5D-C704-5542-9FC7-86A30F8FDE13}" sibTransId="{CEFD1E73-5870-0C41-ABC1-8CC4EE314702}"/>
    <dgm:cxn modelId="{24A3B496-FA1B-EB4D-9F7D-33D51D46F4DB}" type="presOf" srcId="{6029042A-E1A1-6948-87A1-6415447FCADB}" destId="{CF49C157-E795-2D49-ABAA-1859148D3D4A}" srcOrd="0" destOrd="0" presId="urn:microsoft.com/office/officeart/2005/8/layout/orgChart1"/>
    <dgm:cxn modelId="{0345ED8B-3715-7E44-B35F-C273DBD8DB87}" type="presOf" srcId="{C792CA5D-C704-5542-9FC7-86A30F8FDE13}" destId="{FA09C585-D21C-BD44-9D10-46A77B9DE6F9}" srcOrd="0" destOrd="0" presId="urn:microsoft.com/office/officeart/2005/8/layout/orgChart1"/>
    <dgm:cxn modelId="{893BDE67-CD87-4F47-A315-4DB09E2F61F7}" srcId="{EE6002A7-F5A2-3B4E-AD6A-2F3516EC7F2A}" destId="{F1DF77B4-7B58-B541-AA7C-CC0FFDD5705A}" srcOrd="0" destOrd="0" parTransId="{124E54EC-B41A-BF43-84A6-88680A33AACF}" sibTransId="{A80EE644-4A09-C947-872C-BC2ECAE87294}"/>
    <dgm:cxn modelId="{24F95851-2A1F-F146-82EE-84A175FF517D}" type="presOf" srcId="{4075FA43-B79C-1345-99D8-AB0B937F1B05}" destId="{E36C9333-0182-3841-9199-149EF3F82665}" srcOrd="1" destOrd="0" presId="urn:microsoft.com/office/officeart/2005/8/layout/orgChart1"/>
    <dgm:cxn modelId="{ED9C8046-5617-C143-967E-8A3D17E7B217}" type="presOf" srcId="{F1DF77B4-7B58-B541-AA7C-CC0FFDD5705A}" destId="{6AA95425-0E20-2749-9CAE-CECA7E58B7E0}" srcOrd="1" destOrd="0" presId="urn:microsoft.com/office/officeart/2005/8/layout/orgChart1"/>
    <dgm:cxn modelId="{BA1D66A7-DB55-9C46-8566-492F195AE9E5}" type="presOf" srcId="{90409A24-54D3-AE49-8042-FF85FF9A2DB6}" destId="{CDE1F25D-E632-4944-943A-3B5523B01D25}" srcOrd="0" destOrd="0" presId="urn:microsoft.com/office/officeart/2005/8/layout/orgChart1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6C8CA35F-29E2-7B4D-A4A2-6C39D10CEE30}" type="presOf" srcId="{069FE121-43AC-1942-81D9-8D09E8DEE0FF}" destId="{17273C99-BFFF-A948-81D4-B4312D373C3C}" srcOrd="1" destOrd="0" presId="urn:microsoft.com/office/officeart/2005/8/layout/orgChart1"/>
    <dgm:cxn modelId="{233686E3-50F5-FB45-8B1F-0E152BB88444}" type="presOf" srcId="{82643B46-FCB6-A64F-B109-C5C0B8A357BD}" destId="{C6916437-E23C-144C-A989-05C31DC4DBC1}" srcOrd="0" destOrd="0" presId="urn:microsoft.com/office/officeart/2005/8/layout/orgChart1"/>
    <dgm:cxn modelId="{30C01576-0E2E-3742-9C1F-C253B97E4AD1}" type="presOf" srcId="{124E54EC-B41A-BF43-84A6-88680A33AACF}" destId="{2528F961-89D6-014A-A363-C65F2C8FC425}" srcOrd="0" destOrd="0" presId="urn:microsoft.com/office/officeart/2005/8/layout/orgChart1"/>
    <dgm:cxn modelId="{1EAC7038-CC92-654F-B959-632D7E8AC0A9}" type="presOf" srcId="{BA905356-F2D9-364B-A227-9E0A67AE915F}" destId="{7E4C4FCC-90A0-6245-B34E-54BA8FDA0B09}" srcOrd="0" destOrd="0" presId="urn:microsoft.com/office/officeart/2005/8/layout/orgChart1"/>
    <dgm:cxn modelId="{8EA8D8AB-C5D8-D344-9A66-1A4364CC86D9}" type="presOf" srcId="{4075FA43-B79C-1345-99D8-AB0B937F1B05}" destId="{BCDFEDA6-CCA4-1744-AACC-08B97BCD35AB}" srcOrd="0" destOrd="0" presId="urn:microsoft.com/office/officeart/2005/8/layout/orgChart1"/>
    <dgm:cxn modelId="{46634D27-9299-7D4E-8105-CF1B6CA70F45}" type="presOf" srcId="{7C94AE53-253E-FA4B-B788-3AAA2DBD5FA6}" destId="{C519E6A2-7383-6648-A807-5004C5D9B41D}" srcOrd="1" destOrd="0" presId="urn:microsoft.com/office/officeart/2005/8/layout/orgChart1"/>
    <dgm:cxn modelId="{C1B8097E-6C5C-7047-80DA-D97C18093BFB}" type="presOf" srcId="{06240028-A0DB-5247-A444-A42A073E6103}" destId="{C80C3117-DFF8-F642-B472-2F8502C0B083}" srcOrd="0" destOrd="0" presId="urn:microsoft.com/office/officeart/2005/8/layout/orgChart1"/>
    <dgm:cxn modelId="{A5000189-2D75-2340-9D0C-672DB14FEBFF}" type="presOf" srcId="{E05FB488-D6D8-DE45-9C70-939B8F680D84}" destId="{CB765E64-C216-FD47-8E80-A88FA9C05576}" srcOrd="0" destOrd="0" presId="urn:microsoft.com/office/officeart/2005/8/layout/orgChart1"/>
    <dgm:cxn modelId="{44FB7B27-3339-0C42-AAC9-14BDB90A6039}" type="presOf" srcId="{8432BBC8-66F8-5249-8F90-F401DB041B30}" destId="{0DE57770-C5BF-CE4D-A003-E75451885FA6}" srcOrd="0" destOrd="0" presId="urn:microsoft.com/office/officeart/2005/8/layout/orgChart1"/>
    <dgm:cxn modelId="{150078CC-EB39-A945-95EF-4B0BDAEEFCD0}" srcId="{069FE121-43AC-1942-81D9-8D09E8DEE0FF}" destId="{4075FA43-B79C-1345-99D8-AB0B937F1B05}" srcOrd="0" destOrd="0" parTransId="{6029042A-E1A1-6948-87A1-6415447FCADB}" sibTransId="{56F9F99E-9831-DE41-8FD2-E97F76D81392}"/>
    <dgm:cxn modelId="{6D1E4A17-5DF2-1F44-BF06-08A932EC894D}" type="presOf" srcId="{54FE481A-9F2B-974A-A9CF-BD73964008B3}" destId="{BFDDB8ED-9845-4245-8A0D-B5E3A2C9EF99}" srcOrd="0" destOrd="0" presId="urn:microsoft.com/office/officeart/2005/8/layout/orgChart1"/>
    <dgm:cxn modelId="{1EE9C47C-6F79-F24B-AD02-5C58A02D0D81}" type="presOf" srcId="{54FE481A-9F2B-974A-A9CF-BD73964008B3}" destId="{6E49F1E8-873B-C946-B8D9-A47B2B991985}" srcOrd="1" destOrd="0" presId="urn:microsoft.com/office/officeart/2005/8/layout/orgChart1"/>
    <dgm:cxn modelId="{8308A43B-8056-5C4F-8E5F-046DAFAB58CC}" type="presOf" srcId="{BA905356-F2D9-364B-A227-9E0A67AE915F}" destId="{F52EEB98-F610-7740-ACD7-F6309F62A2B8}" srcOrd="1" destOrd="0" presId="urn:microsoft.com/office/officeart/2005/8/layout/orgChart1"/>
    <dgm:cxn modelId="{81E2DD0C-C70D-ED4C-91AD-11F2B6DD6D12}" srcId="{EE6002A7-F5A2-3B4E-AD6A-2F3516EC7F2A}" destId="{7C94AE53-253E-FA4B-B788-3AAA2DBD5FA6}" srcOrd="1" destOrd="0" parTransId="{90409A24-54D3-AE49-8042-FF85FF9A2DB6}" sibTransId="{597875FD-8D71-3042-ADBD-D0A00E8B954F}"/>
    <dgm:cxn modelId="{DCA70A80-2334-3D4C-962A-1D203271069E}" type="presOf" srcId="{EE6002A7-F5A2-3B4E-AD6A-2F3516EC7F2A}" destId="{CEFF16AF-3968-DB4D-980E-81D85EE6D252}" srcOrd="1" destOrd="0" presId="urn:microsoft.com/office/officeart/2005/8/layout/orgChart1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9FA7058E-1B05-6A40-AB26-0AB52F49AF58}" type="presOf" srcId="{7C94AE53-253E-FA4B-B788-3AAA2DBD5FA6}" destId="{BF1969FE-07BF-E14D-A39E-6F5F5512AC5B}" srcOrd="0" destOrd="0" presId="urn:microsoft.com/office/officeart/2005/8/layout/orgChart1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5B2F0B8A-A737-534C-976F-7F63250D0599}" type="presOf" srcId="{8432BBC8-66F8-5249-8F90-F401DB041B30}" destId="{68A51FD7-B189-B14E-8B81-1FA93D7AB4FD}" srcOrd="1" destOrd="0" presId="urn:microsoft.com/office/officeart/2005/8/layout/orgChart1"/>
    <dgm:cxn modelId="{6AC584BA-2A9D-3341-BE04-A668205C2C72}" type="presOf" srcId="{069FE121-43AC-1942-81D9-8D09E8DEE0FF}" destId="{F713BEF4-9238-A246-B8FA-DD85235A5EF6}" srcOrd="0" destOrd="0" presId="urn:microsoft.com/office/officeart/2005/8/layout/orgChart1"/>
    <dgm:cxn modelId="{9264B580-E7F0-8143-B94A-C78C49EB0BA9}" type="presOf" srcId="{EE6002A7-F5A2-3B4E-AD6A-2F3516EC7F2A}" destId="{D816FE8F-2047-C84F-88E7-FF9AF0BD3E1F}" srcOrd="0" destOrd="0" presId="urn:microsoft.com/office/officeart/2005/8/layout/orgChart1"/>
    <dgm:cxn modelId="{44C0B401-CB45-9E4C-9881-2646D275663A}" srcId="{069FE121-43AC-1942-81D9-8D09E8DEE0FF}" destId="{BA905356-F2D9-364B-A227-9E0A67AE915F}" srcOrd="1" destOrd="0" parTransId="{06240028-A0DB-5247-A444-A42A073E6103}" sibTransId="{ABBFD20E-8F09-8849-A2E0-E61424B049CF}"/>
    <dgm:cxn modelId="{190214C5-0952-7643-B02E-F65C5C580E2D}" type="presOf" srcId="{6F3BCB21-43ED-FB45-ABF3-B4F46609BBEF}" destId="{2ECDAF01-381E-5A46-8C5B-F4816E968BE4}" srcOrd="0" destOrd="0" presId="urn:microsoft.com/office/officeart/2005/8/layout/orgChart1"/>
    <dgm:cxn modelId="{7A2B77D5-0DEE-4A4F-B854-62A2FA5F43CC}" type="presParOf" srcId="{2ECDAF01-381E-5A46-8C5B-F4816E968BE4}" destId="{BBBA38F1-4B17-1F4E-AFB9-13052C40EB4B}" srcOrd="0" destOrd="0" presId="urn:microsoft.com/office/officeart/2005/8/layout/orgChart1"/>
    <dgm:cxn modelId="{D6E314B5-8E09-814D-8AFD-43CA85C0ED25}" type="presParOf" srcId="{BBBA38F1-4B17-1F4E-AFB9-13052C40EB4B}" destId="{3FB4CAD8-CD0A-B442-88EE-5E3D6394E02E}" srcOrd="0" destOrd="0" presId="urn:microsoft.com/office/officeart/2005/8/layout/orgChart1"/>
    <dgm:cxn modelId="{55910CC6-006D-2D40-A259-9C4996A928AF}" type="presParOf" srcId="{3FB4CAD8-CD0A-B442-88EE-5E3D6394E02E}" destId="{0DE57770-C5BF-CE4D-A003-E75451885FA6}" srcOrd="0" destOrd="0" presId="urn:microsoft.com/office/officeart/2005/8/layout/orgChart1"/>
    <dgm:cxn modelId="{0321780B-AF96-F049-AFFE-D8F7751103CD}" type="presParOf" srcId="{3FB4CAD8-CD0A-B442-88EE-5E3D6394E02E}" destId="{68A51FD7-B189-B14E-8B81-1FA93D7AB4FD}" srcOrd="1" destOrd="0" presId="urn:microsoft.com/office/officeart/2005/8/layout/orgChart1"/>
    <dgm:cxn modelId="{FCA454C1-589A-BC4C-BF89-BCCABDE3E186}" type="presParOf" srcId="{BBBA38F1-4B17-1F4E-AFB9-13052C40EB4B}" destId="{24D75F27-FBFD-164E-8846-C53E3686B7AB}" srcOrd="1" destOrd="0" presId="urn:microsoft.com/office/officeart/2005/8/layout/orgChart1"/>
    <dgm:cxn modelId="{5F5787D9-6611-8F4A-B1A4-B4261D754C36}" type="presParOf" srcId="{24D75F27-FBFD-164E-8846-C53E3686B7AB}" destId="{CB765E64-C216-FD47-8E80-A88FA9C05576}" srcOrd="0" destOrd="0" presId="urn:microsoft.com/office/officeart/2005/8/layout/orgChart1"/>
    <dgm:cxn modelId="{3F7CF348-D99F-134D-9DC0-5BCBAFC51AEA}" type="presParOf" srcId="{24D75F27-FBFD-164E-8846-C53E3686B7AB}" destId="{34FB0B18-EF00-E14D-9863-660A0FC8226F}" srcOrd="1" destOrd="0" presId="urn:microsoft.com/office/officeart/2005/8/layout/orgChart1"/>
    <dgm:cxn modelId="{75002B24-9619-C94A-BB55-FF0E2723B288}" type="presParOf" srcId="{34FB0B18-EF00-E14D-9863-660A0FC8226F}" destId="{F124B1A2-4788-E143-BD91-99B9E0A9D8ED}" srcOrd="0" destOrd="0" presId="urn:microsoft.com/office/officeart/2005/8/layout/orgChart1"/>
    <dgm:cxn modelId="{01BF4416-2DD7-5B40-A188-0D45CE43298C}" type="presParOf" srcId="{F124B1A2-4788-E143-BD91-99B9E0A9D8ED}" destId="{D816FE8F-2047-C84F-88E7-FF9AF0BD3E1F}" srcOrd="0" destOrd="0" presId="urn:microsoft.com/office/officeart/2005/8/layout/orgChart1"/>
    <dgm:cxn modelId="{70A92539-8E49-2841-860B-5015E47F354F}" type="presParOf" srcId="{F124B1A2-4788-E143-BD91-99B9E0A9D8ED}" destId="{CEFF16AF-3968-DB4D-980E-81D85EE6D252}" srcOrd="1" destOrd="0" presId="urn:microsoft.com/office/officeart/2005/8/layout/orgChart1"/>
    <dgm:cxn modelId="{94885AED-C0F1-CC4F-A5CC-435065127D3F}" type="presParOf" srcId="{34FB0B18-EF00-E14D-9863-660A0FC8226F}" destId="{964F5E89-7053-4644-B8D4-2021255D4DDE}" srcOrd="1" destOrd="0" presId="urn:microsoft.com/office/officeart/2005/8/layout/orgChart1"/>
    <dgm:cxn modelId="{58B08957-620F-7741-BC90-2CB36E87FB17}" type="presParOf" srcId="{964F5E89-7053-4644-B8D4-2021255D4DDE}" destId="{2528F961-89D6-014A-A363-C65F2C8FC425}" srcOrd="0" destOrd="0" presId="urn:microsoft.com/office/officeart/2005/8/layout/orgChart1"/>
    <dgm:cxn modelId="{3DAE6E83-004C-B14A-AE21-BAC412AEB522}" type="presParOf" srcId="{964F5E89-7053-4644-B8D4-2021255D4DDE}" destId="{6F9AA644-6EAF-8443-821C-FF757769E129}" srcOrd="1" destOrd="0" presId="urn:microsoft.com/office/officeart/2005/8/layout/orgChart1"/>
    <dgm:cxn modelId="{7D51EE3B-AC4D-4B48-8EE1-0B31080D280B}" type="presParOf" srcId="{6F9AA644-6EAF-8443-821C-FF757769E129}" destId="{6D3C27DD-ED0B-D74C-8BD8-518674F540E2}" srcOrd="0" destOrd="0" presId="urn:microsoft.com/office/officeart/2005/8/layout/orgChart1"/>
    <dgm:cxn modelId="{66128715-4989-754F-A996-B48E5D40F300}" type="presParOf" srcId="{6D3C27DD-ED0B-D74C-8BD8-518674F540E2}" destId="{C87AE33A-519E-4643-A2E7-9CBC4735AE64}" srcOrd="0" destOrd="0" presId="urn:microsoft.com/office/officeart/2005/8/layout/orgChart1"/>
    <dgm:cxn modelId="{D28A1A42-DC7F-4041-BD8E-990E411A21EF}" type="presParOf" srcId="{6D3C27DD-ED0B-D74C-8BD8-518674F540E2}" destId="{6AA95425-0E20-2749-9CAE-CECA7E58B7E0}" srcOrd="1" destOrd="0" presId="urn:microsoft.com/office/officeart/2005/8/layout/orgChart1"/>
    <dgm:cxn modelId="{DFE2EF19-DE30-4B42-BE2A-0B47AA7B846C}" type="presParOf" srcId="{6F9AA644-6EAF-8443-821C-FF757769E129}" destId="{D1A3E9B5-85CA-C94B-AAEC-DA66060B44A3}" srcOrd="1" destOrd="0" presId="urn:microsoft.com/office/officeart/2005/8/layout/orgChart1"/>
    <dgm:cxn modelId="{97A52962-BA12-DB4E-914A-629B85D28044}" type="presParOf" srcId="{6F9AA644-6EAF-8443-821C-FF757769E129}" destId="{05B83B4E-02FA-FA4E-AE86-3473204174F5}" srcOrd="2" destOrd="0" presId="urn:microsoft.com/office/officeart/2005/8/layout/orgChart1"/>
    <dgm:cxn modelId="{B7F290B9-3A22-6444-B055-95D24B5B9592}" type="presParOf" srcId="{964F5E89-7053-4644-B8D4-2021255D4DDE}" destId="{CDE1F25D-E632-4944-943A-3B5523B01D25}" srcOrd="2" destOrd="0" presId="urn:microsoft.com/office/officeart/2005/8/layout/orgChart1"/>
    <dgm:cxn modelId="{0033DDEF-4E3D-9B4A-BD8E-16C91541DD91}" type="presParOf" srcId="{964F5E89-7053-4644-B8D4-2021255D4DDE}" destId="{0DD272ED-FCF0-3144-9A08-2F64909A573F}" srcOrd="3" destOrd="0" presId="urn:microsoft.com/office/officeart/2005/8/layout/orgChart1"/>
    <dgm:cxn modelId="{5B29095C-3057-5D40-B8EF-B1C21B019133}" type="presParOf" srcId="{0DD272ED-FCF0-3144-9A08-2F64909A573F}" destId="{B017E9E5-2F99-EC48-84EE-2DAA02E9F5A4}" srcOrd="0" destOrd="0" presId="urn:microsoft.com/office/officeart/2005/8/layout/orgChart1"/>
    <dgm:cxn modelId="{B081EDDE-F150-C64E-89E6-747DDB6FED14}" type="presParOf" srcId="{B017E9E5-2F99-EC48-84EE-2DAA02E9F5A4}" destId="{BF1969FE-07BF-E14D-A39E-6F5F5512AC5B}" srcOrd="0" destOrd="0" presId="urn:microsoft.com/office/officeart/2005/8/layout/orgChart1"/>
    <dgm:cxn modelId="{98D2E31B-1D2E-5C48-99B6-1A5958AEB1B7}" type="presParOf" srcId="{B017E9E5-2F99-EC48-84EE-2DAA02E9F5A4}" destId="{C519E6A2-7383-6648-A807-5004C5D9B41D}" srcOrd="1" destOrd="0" presId="urn:microsoft.com/office/officeart/2005/8/layout/orgChart1"/>
    <dgm:cxn modelId="{49DAA00F-ED9A-984A-85AA-2764DE048855}" type="presParOf" srcId="{0DD272ED-FCF0-3144-9A08-2F64909A573F}" destId="{E58E1F42-DB9C-414B-B4A8-62C40376A9BE}" srcOrd="1" destOrd="0" presId="urn:microsoft.com/office/officeart/2005/8/layout/orgChart1"/>
    <dgm:cxn modelId="{43E0CB1D-955C-9F4F-8A95-BEA2518D7FE4}" type="presParOf" srcId="{0DD272ED-FCF0-3144-9A08-2F64909A573F}" destId="{FDFF7505-AE2D-5C42-9D08-F6FAC76D5491}" srcOrd="2" destOrd="0" presId="urn:microsoft.com/office/officeart/2005/8/layout/orgChart1"/>
    <dgm:cxn modelId="{51733D9D-F305-2045-AD3E-D1DA4FAF9FD2}" type="presParOf" srcId="{964F5E89-7053-4644-B8D4-2021255D4DDE}" destId="{FA09C585-D21C-BD44-9D10-46A77B9DE6F9}" srcOrd="4" destOrd="0" presId="urn:microsoft.com/office/officeart/2005/8/layout/orgChart1"/>
    <dgm:cxn modelId="{D5979935-6E38-6B4D-86E6-F0DBBD77E98C}" type="presParOf" srcId="{964F5E89-7053-4644-B8D4-2021255D4DDE}" destId="{C3B1215F-B662-A94D-A1C8-DC672D2BA2A6}" srcOrd="5" destOrd="0" presId="urn:microsoft.com/office/officeart/2005/8/layout/orgChart1"/>
    <dgm:cxn modelId="{B9385A99-E53E-4440-A27E-BFEBF93047C9}" type="presParOf" srcId="{C3B1215F-B662-A94D-A1C8-DC672D2BA2A6}" destId="{C0375935-FBF1-4941-B8F5-CD2EE78B654A}" srcOrd="0" destOrd="0" presId="urn:microsoft.com/office/officeart/2005/8/layout/orgChart1"/>
    <dgm:cxn modelId="{F2B79880-FCBE-324B-A30D-8243D2074557}" type="presParOf" srcId="{C0375935-FBF1-4941-B8F5-CD2EE78B654A}" destId="{F713BEF4-9238-A246-B8FA-DD85235A5EF6}" srcOrd="0" destOrd="0" presId="urn:microsoft.com/office/officeart/2005/8/layout/orgChart1"/>
    <dgm:cxn modelId="{C3DE26B4-21A1-334B-ABBD-D0EE7EB7022D}" type="presParOf" srcId="{C0375935-FBF1-4941-B8F5-CD2EE78B654A}" destId="{17273C99-BFFF-A948-81D4-B4312D373C3C}" srcOrd="1" destOrd="0" presId="urn:microsoft.com/office/officeart/2005/8/layout/orgChart1"/>
    <dgm:cxn modelId="{46F5022B-9794-B04F-B20C-2B0BC49B57E3}" type="presParOf" srcId="{C3B1215F-B662-A94D-A1C8-DC672D2BA2A6}" destId="{6AC59845-076A-2D48-8FAC-5A69A057EFE0}" srcOrd="1" destOrd="0" presId="urn:microsoft.com/office/officeart/2005/8/layout/orgChart1"/>
    <dgm:cxn modelId="{6EFD9B52-2A05-BD41-A920-B266572AF24F}" type="presParOf" srcId="{6AC59845-076A-2D48-8FAC-5A69A057EFE0}" destId="{CF49C157-E795-2D49-ABAA-1859148D3D4A}" srcOrd="0" destOrd="0" presId="urn:microsoft.com/office/officeart/2005/8/layout/orgChart1"/>
    <dgm:cxn modelId="{B42F48E7-225E-CD4B-BE4A-319E361CB1D5}" type="presParOf" srcId="{6AC59845-076A-2D48-8FAC-5A69A057EFE0}" destId="{70CBB59F-BD93-AD40-B58D-25C61F8811D4}" srcOrd="1" destOrd="0" presId="urn:microsoft.com/office/officeart/2005/8/layout/orgChart1"/>
    <dgm:cxn modelId="{EA537B8B-4244-1D41-BAE2-DA202C59EA8C}" type="presParOf" srcId="{70CBB59F-BD93-AD40-B58D-25C61F8811D4}" destId="{E0D9DF0C-9517-9240-B34B-2D4BD98046F5}" srcOrd="0" destOrd="0" presId="urn:microsoft.com/office/officeart/2005/8/layout/orgChart1"/>
    <dgm:cxn modelId="{F3A06E40-A233-BB4B-8E16-0CC716BD23D6}" type="presParOf" srcId="{E0D9DF0C-9517-9240-B34B-2D4BD98046F5}" destId="{BCDFEDA6-CCA4-1744-AACC-08B97BCD35AB}" srcOrd="0" destOrd="0" presId="urn:microsoft.com/office/officeart/2005/8/layout/orgChart1"/>
    <dgm:cxn modelId="{DB117DAD-1109-7049-80E3-BC3A62E878EE}" type="presParOf" srcId="{E0D9DF0C-9517-9240-B34B-2D4BD98046F5}" destId="{E36C9333-0182-3841-9199-149EF3F82665}" srcOrd="1" destOrd="0" presId="urn:microsoft.com/office/officeart/2005/8/layout/orgChart1"/>
    <dgm:cxn modelId="{2B76180D-B3FA-FA45-8FAA-DFE6C983938C}" type="presParOf" srcId="{70CBB59F-BD93-AD40-B58D-25C61F8811D4}" destId="{0FC89A5F-4D9A-EF4F-B663-661E5A94D6DC}" srcOrd="1" destOrd="0" presId="urn:microsoft.com/office/officeart/2005/8/layout/orgChart1"/>
    <dgm:cxn modelId="{B43F51DF-CCDF-B54C-8837-EAF98179160B}" type="presParOf" srcId="{70CBB59F-BD93-AD40-B58D-25C61F8811D4}" destId="{F479127F-3C64-1B48-819C-54C44EE665A1}" srcOrd="2" destOrd="0" presId="urn:microsoft.com/office/officeart/2005/8/layout/orgChart1"/>
    <dgm:cxn modelId="{93D06097-8A88-9341-B614-EEC962A56BCC}" type="presParOf" srcId="{6AC59845-076A-2D48-8FAC-5A69A057EFE0}" destId="{C80C3117-DFF8-F642-B472-2F8502C0B083}" srcOrd="2" destOrd="0" presId="urn:microsoft.com/office/officeart/2005/8/layout/orgChart1"/>
    <dgm:cxn modelId="{DBD3A16B-EB42-9F43-94B5-D31F2ABBD692}" type="presParOf" srcId="{6AC59845-076A-2D48-8FAC-5A69A057EFE0}" destId="{CAA41F40-20C3-4449-A9BC-D6B1492D81A2}" srcOrd="3" destOrd="0" presId="urn:microsoft.com/office/officeart/2005/8/layout/orgChart1"/>
    <dgm:cxn modelId="{40028CEB-90D7-9844-8CD7-91669B934575}" type="presParOf" srcId="{CAA41F40-20C3-4449-A9BC-D6B1492D81A2}" destId="{29551524-A2D7-9B44-8ED4-DB171C19FC57}" srcOrd="0" destOrd="0" presId="urn:microsoft.com/office/officeart/2005/8/layout/orgChart1"/>
    <dgm:cxn modelId="{89B87DBA-677B-2E4A-A039-7DD5AB54A029}" type="presParOf" srcId="{29551524-A2D7-9B44-8ED4-DB171C19FC57}" destId="{7E4C4FCC-90A0-6245-B34E-54BA8FDA0B09}" srcOrd="0" destOrd="0" presId="urn:microsoft.com/office/officeart/2005/8/layout/orgChart1"/>
    <dgm:cxn modelId="{7441D03F-EA10-5A4F-A0A4-40B8E95D9A79}" type="presParOf" srcId="{29551524-A2D7-9B44-8ED4-DB171C19FC57}" destId="{F52EEB98-F610-7740-ACD7-F6309F62A2B8}" srcOrd="1" destOrd="0" presId="urn:microsoft.com/office/officeart/2005/8/layout/orgChart1"/>
    <dgm:cxn modelId="{4F2B6D5C-6862-4646-B9A9-B7A13B456225}" type="presParOf" srcId="{CAA41F40-20C3-4449-A9BC-D6B1492D81A2}" destId="{37AF3B5E-843F-AD46-B8B5-1766CC227EA1}" srcOrd="1" destOrd="0" presId="urn:microsoft.com/office/officeart/2005/8/layout/orgChart1"/>
    <dgm:cxn modelId="{DC7AF9A1-422D-7743-930C-0217DBDFB11C}" type="presParOf" srcId="{CAA41F40-20C3-4449-A9BC-D6B1492D81A2}" destId="{808B38A4-F2F2-DF4B-86B5-87BCDC454CB5}" srcOrd="2" destOrd="0" presId="urn:microsoft.com/office/officeart/2005/8/layout/orgChart1"/>
    <dgm:cxn modelId="{8ECA1DD7-36E4-4F47-AFBF-E577FEE6BC76}" type="presParOf" srcId="{C3B1215F-B662-A94D-A1C8-DC672D2BA2A6}" destId="{174578D3-8EE6-6B48-BA8C-C380754C1E0A}" srcOrd="2" destOrd="0" presId="urn:microsoft.com/office/officeart/2005/8/layout/orgChart1"/>
    <dgm:cxn modelId="{A1964440-6B82-6A4E-9ABE-18A726CDDC5A}" type="presParOf" srcId="{34FB0B18-EF00-E14D-9863-660A0FC8226F}" destId="{ADEA0528-F80D-BA46-934A-2D064C4ED12D}" srcOrd="2" destOrd="0" presId="urn:microsoft.com/office/officeart/2005/8/layout/orgChart1"/>
    <dgm:cxn modelId="{05663F31-02C7-3C4E-89CB-9BD1B5BB3A91}" type="presParOf" srcId="{24D75F27-FBFD-164E-8846-C53E3686B7AB}" destId="{C6916437-E23C-144C-A989-05C31DC4DBC1}" srcOrd="2" destOrd="0" presId="urn:microsoft.com/office/officeart/2005/8/layout/orgChart1"/>
    <dgm:cxn modelId="{75BDC853-DDF1-274F-988D-DF33FFF5EABC}" type="presParOf" srcId="{24D75F27-FBFD-164E-8846-C53E3686B7AB}" destId="{5A7E7C5E-FAA9-9743-AA34-046B719055D5}" srcOrd="3" destOrd="0" presId="urn:microsoft.com/office/officeart/2005/8/layout/orgChart1"/>
    <dgm:cxn modelId="{A22D282D-7957-8D4E-9F10-5D40C0F9B9DA}" type="presParOf" srcId="{5A7E7C5E-FAA9-9743-AA34-046B719055D5}" destId="{E1D8DA61-0ADE-B94F-AE2A-ADC59BAA3322}" srcOrd="0" destOrd="0" presId="urn:microsoft.com/office/officeart/2005/8/layout/orgChart1"/>
    <dgm:cxn modelId="{0242EB86-00EE-E845-8CCF-6E2F1858666C}" type="presParOf" srcId="{E1D8DA61-0ADE-B94F-AE2A-ADC59BAA3322}" destId="{BFDDB8ED-9845-4245-8A0D-B5E3A2C9EF99}" srcOrd="0" destOrd="0" presId="urn:microsoft.com/office/officeart/2005/8/layout/orgChart1"/>
    <dgm:cxn modelId="{492ADAFE-3D15-2248-9079-53F2812B0557}" type="presParOf" srcId="{E1D8DA61-0ADE-B94F-AE2A-ADC59BAA3322}" destId="{6E49F1E8-873B-C946-B8D9-A47B2B991985}" srcOrd="1" destOrd="0" presId="urn:microsoft.com/office/officeart/2005/8/layout/orgChart1"/>
    <dgm:cxn modelId="{6AC34904-EFB0-E748-B0DD-CC14B3927BC8}" type="presParOf" srcId="{5A7E7C5E-FAA9-9743-AA34-046B719055D5}" destId="{3E8F48EB-276B-3944-B82D-70C3238462F5}" srcOrd="1" destOrd="0" presId="urn:microsoft.com/office/officeart/2005/8/layout/orgChart1"/>
    <dgm:cxn modelId="{22473DE4-3A34-A942-AABC-F0B8C7A31829}" type="presParOf" srcId="{5A7E7C5E-FAA9-9743-AA34-046B719055D5}" destId="{A4362198-CCF3-AD43-9782-6A929C57155D}" srcOrd="2" destOrd="0" presId="urn:microsoft.com/office/officeart/2005/8/layout/orgChart1"/>
    <dgm:cxn modelId="{376C7DC2-CF6C-1841-A057-13A2E8EB90AC}" type="presParOf" srcId="{BBBA38F1-4B17-1F4E-AFB9-13052C40EB4B}" destId="{A4057A6E-5B0C-8140-8C2E-2C641EF51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r>
            <a:rPr lang="en-US" sz="2200" dirty="0" err="1" smtClean="0"/>
            <a:t>DataStore</a:t>
          </a:r>
          <a:r>
            <a:rPr lang="en-US" sz="2200" dirty="0" smtClean="0"/>
            <a:t> </a:t>
          </a:r>
          <a:endParaRPr lang="en-US" sz="2200" dirty="0"/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1600" dirty="0" smtClean="0"/>
            <a:t>Container of </a:t>
          </a:r>
          <a:r>
            <a:rPr lang="en-US" sz="1600" dirty="0" err="1" smtClean="0"/>
            <a:t>DataGroups</a:t>
          </a:r>
          <a:endParaRPr lang="en-US" sz="1600" dirty="0" smtClean="0"/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1600" dirty="0" smtClean="0"/>
            <a:t>Container of </a:t>
          </a:r>
          <a:r>
            <a:rPr lang="en-US" sz="1600" dirty="0" err="1" smtClean="0"/>
            <a:t>DataObjects</a:t>
          </a:r>
          <a:endParaRPr lang="en-US" sz="1600" dirty="0" smtClean="0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2ECDAF01-381E-5A46-8C5B-F4816E968BE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BA38F1-4B17-1F4E-AFB9-13052C40EB4B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3FB4CAD8-CD0A-B442-88EE-5E3D6394E02E}" type="pres">
      <dgm:prSet presAssocID="{8432BBC8-66F8-5249-8F90-F401DB041B30}" presName="rootComposite1" presStyleCnt="0"/>
      <dgm:spPr/>
    </dgm:pt>
    <dgm:pt modelId="{0DE57770-C5BF-CE4D-A003-E75451885FA6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51FD7-B189-B14E-8B81-1FA93D7AB4FD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75F27-FBFD-164E-8846-C53E3686B7AB}" type="pres">
      <dgm:prSet presAssocID="{8432BBC8-66F8-5249-8F90-F401DB041B30}" presName="hierChild2" presStyleCnt="0"/>
      <dgm:spPr/>
    </dgm:pt>
    <dgm:pt modelId="{CB765E64-C216-FD47-8E80-A88FA9C05576}" type="pres">
      <dgm:prSet presAssocID="{E05FB488-D6D8-DE45-9C70-939B8F680D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4FB0B18-EF00-E14D-9863-660A0FC8226F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F124B1A2-4788-E143-BD91-99B9E0A9D8ED}" type="pres">
      <dgm:prSet presAssocID="{EE6002A7-F5A2-3B4E-AD6A-2F3516EC7F2A}" presName="rootComposite" presStyleCnt="0"/>
      <dgm:spPr/>
    </dgm:pt>
    <dgm:pt modelId="{D816FE8F-2047-C84F-88E7-FF9AF0BD3E1F}" type="pres">
      <dgm:prSet presAssocID="{EE6002A7-F5A2-3B4E-AD6A-2F3516EC7F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F16AF-3968-DB4D-980E-81D85EE6D25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4F5E89-7053-4644-B8D4-2021255D4DDE}" type="pres">
      <dgm:prSet presAssocID="{EE6002A7-F5A2-3B4E-AD6A-2F3516EC7F2A}" presName="hierChild4" presStyleCnt="0"/>
      <dgm:spPr/>
    </dgm:pt>
    <dgm:pt modelId="{ADEA0528-F80D-BA46-934A-2D064C4ED12D}" type="pres">
      <dgm:prSet presAssocID="{EE6002A7-F5A2-3B4E-AD6A-2F3516EC7F2A}" presName="hierChild5" presStyleCnt="0"/>
      <dgm:spPr/>
    </dgm:pt>
    <dgm:pt modelId="{C6916437-E23C-144C-A989-05C31DC4DBC1}" type="pres">
      <dgm:prSet presAssocID="{82643B46-FCB6-A64F-B109-C5C0B8A357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A7E7C5E-FAA9-9743-AA34-046B719055D5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E1D8DA61-0ADE-B94F-AE2A-ADC59BAA3322}" type="pres">
      <dgm:prSet presAssocID="{54FE481A-9F2B-974A-A9CF-BD73964008B3}" presName="rootComposite" presStyleCnt="0"/>
      <dgm:spPr/>
    </dgm:pt>
    <dgm:pt modelId="{BFDDB8ED-9845-4245-8A0D-B5E3A2C9EF99}" type="pres">
      <dgm:prSet presAssocID="{54FE481A-9F2B-974A-A9CF-BD73964008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9F1E8-873B-C946-B8D9-A47B2B991985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E8F48EB-276B-3944-B82D-70C3238462F5}" type="pres">
      <dgm:prSet presAssocID="{54FE481A-9F2B-974A-A9CF-BD73964008B3}" presName="hierChild4" presStyleCnt="0"/>
      <dgm:spPr/>
    </dgm:pt>
    <dgm:pt modelId="{A4362198-CCF3-AD43-9782-6A929C57155D}" type="pres">
      <dgm:prSet presAssocID="{54FE481A-9F2B-974A-A9CF-BD73964008B3}" presName="hierChild5" presStyleCnt="0"/>
      <dgm:spPr/>
    </dgm:pt>
    <dgm:pt modelId="{A4057A6E-5B0C-8140-8C2E-2C641EF51A22}" type="pres">
      <dgm:prSet presAssocID="{8432BBC8-66F8-5249-8F90-F401DB041B30}" presName="hierChild3" presStyleCnt="0"/>
      <dgm:spPr/>
    </dgm:pt>
  </dgm:ptLst>
  <dgm:cxnLst>
    <dgm:cxn modelId="{E0FE7B4F-E6B1-CC4B-80FB-790270F96998}" type="presOf" srcId="{E05FB488-D6D8-DE45-9C70-939B8F680D84}" destId="{CB765E64-C216-FD47-8E80-A88FA9C05576}" srcOrd="0" destOrd="0" presId="urn:microsoft.com/office/officeart/2005/8/layout/orgChart1"/>
    <dgm:cxn modelId="{408DE396-3CD3-F04B-9504-B1B61766E700}" type="presOf" srcId="{6F3BCB21-43ED-FB45-ABF3-B4F46609BBEF}" destId="{2ECDAF01-381E-5A46-8C5B-F4816E968BE4}" srcOrd="0" destOrd="0" presId="urn:microsoft.com/office/officeart/2005/8/layout/orgChart1"/>
    <dgm:cxn modelId="{AF1E6446-1F4D-3242-B19C-2AEA6D24664F}" type="presOf" srcId="{54FE481A-9F2B-974A-A9CF-BD73964008B3}" destId="{BFDDB8ED-9845-4245-8A0D-B5E3A2C9EF99}" srcOrd="0" destOrd="0" presId="urn:microsoft.com/office/officeart/2005/8/layout/orgChart1"/>
    <dgm:cxn modelId="{66819536-51B7-D243-BC28-3E10F5CB4FFE}" type="presOf" srcId="{8432BBC8-66F8-5249-8F90-F401DB041B30}" destId="{68A51FD7-B189-B14E-8B81-1FA93D7AB4FD}" srcOrd="1" destOrd="0" presId="urn:microsoft.com/office/officeart/2005/8/layout/orgChart1"/>
    <dgm:cxn modelId="{4E0339E1-35B7-944C-9B79-A127DC12EA72}" type="presOf" srcId="{54FE481A-9F2B-974A-A9CF-BD73964008B3}" destId="{6E49F1E8-873B-C946-B8D9-A47B2B991985}" srcOrd="1" destOrd="0" presId="urn:microsoft.com/office/officeart/2005/8/layout/orgChart1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643A17D4-7F94-7A49-8644-01D9594883AB}" type="presOf" srcId="{EE6002A7-F5A2-3B4E-AD6A-2F3516EC7F2A}" destId="{D816FE8F-2047-C84F-88E7-FF9AF0BD3E1F}" srcOrd="0" destOrd="0" presId="urn:microsoft.com/office/officeart/2005/8/layout/orgChart1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A4F464E7-917A-B74D-9CD6-CCC10E1428D1}" type="presOf" srcId="{8432BBC8-66F8-5249-8F90-F401DB041B30}" destId="{0DE57770-C5BF-CE4D-A003-E75451885FA6}" srcOrd="0" destOrd="0" presId="urn:microsoft.com/office/officeart/2005/8/layout/orgChart1"/>
    <dgm:cxn modelId="{15D3BAA6-1D63-184E-B7E7-73BB99023576}" type="presOf" srcId="{82643B46-FCB6-A64F-B109-C5C0B8A357BD}" destId="{C6916437-E23C-144C-A989-05C31DC4DBC1}" srcOrd="0" destOrd="0" presId="urn:microsoft.com/office/officeart/2005/8/layout/orgChart1"/>
    <dgm:cxn modelId="{196D039B-718D-CA4B-9A87-45919FC9F103}" type="presOf" srcId="{EE6002A7-F5A2-3B4E-AD6A-2F3516EC7F2A}" destId="{CEFF16AF-3968-DB4D-980E-81D85EE6D252}" srcOrd="1" destOrd="0" presId="urn:microsoft.com/office/officeart/2005/8/layout/orgChart1"/>
    <dgm:cxn modelId="{27407475-987C-5E4E-ABA2-AD17E8A5616C}" type="presParOf" srcId="{2ECDAF01-381E-5A46-8C5B-F4816E968BE4}" destId="{BBBA38F1-4B17-1F4E-AFB9-13052C40EB4B}" srcOrd="0" destOrd="0" presId="urn:microsoft.com/office/officeart/2005/8/layout/orgChart1"/>
    <dgm:cxn modelId="{CCE4CDA0-5CCD-D841-A6B1-9CC5C4254D0E}" type="presParOf" srcId="{BBBA38F1-4B17-1F4E-AFB9-13052C40EB4B}" destId="{3FB4CAD8-CD0A-B442-88EE-5E3D6394E02E}" srcOrd="0" destOrd="0" presId="urn:microsoft.com/office/officeart/2005/8/layout/orgChart1"/>
    <dgm:cxn modelId="{FD326457-7C22-C240-8FE2-DA49A5254106}" type="presParOf" srcId="{3FB4CAD8-CD0A-B442-88EE-5E3D6394E02E}" destId="{0DE57770-C5BF-CE4D-A003-E75451885FA6}" srcOrd="0" destOrd="0" presId="urn:microsoft.com/office/officeart/2005/8/layout/orgChart1"/>
    <dgm:cxn modelId="{6F5DBC58-AAF9-A54A-AD75-107468059D08}" type="presParOf" srcId="{3FB4CAD8-CD0A-B442-88EE-5E3D6394E02E}" destId="{68A51FD7-B189-B14E-8B81-1FA93D7AB4FD}" srcOrd="1" destOrd="0" presId="urn:microsoft.com/office/officeart/2005/8/layout/orgChart1"/>
    <dgm:cxn modelId="{AC23BCA4-A30A-BB4C-9F4E-95C866403BBF}" type="presParOf" srcId="{BBBA38F1-4B17-1F4E-AFB9-13052C40EB4B}" destId="{24D75F27-FBFD-164E-8846-C53E3686B7AB}" srcOrd="1" destOrd="0" presId="urn:microsoft.com/office/officeart/2005/8/layout/orgChart1"/>
    <dgm:cxn modelId="{57FBA255-8298-9640-BCE4-4864E55C9AEF}" type="presParOf" srcId="{24D75F27-FBFD-164E-8846-C53E3686B7AB}" destId="{CB765E64-C216-FD47-8E80-A88FA9C05576}" srcOrd="0" destOrd="0" presId="urn:microsoft.com/office/officeart/2005/8/layout/orgChart1"/>
    <dgm:cxn modelId="{A0B6620E-1137-694F-9187-60CB246A3D17}" type="presParOf" srcId="{24D75F27-FBFD-164E-8846-C53E3686B7AB}" destId="{34FB0B18-EF00-E14D-9863-660A0FC8226F}" srcOrd="1" destOrd="0" presId="urn:microsoft.com/office/officeart/2005/8/layout/orgChart1"/>
    <dgm:cxn modelId="{AA2865C2-D79C-0548-86A6-BADBF91B77BB}" type="presParOf" srcId="{34FB0B18-EF00-E14D-9863-660A0FC8226F}" destId="{F124B1A2-4788-E143-BD91-99B9E0A9D8ED}" srcOrd="0" destOrd="0" presId="urn:microsoft.com/office/officeart/2005/8/layout/orgChart1"/>
    <dgm:cxn modelId="{6B584F97-A09B-C44B-94DB-5BE10927F677}" type="presParOf" srcId="{F124B1A2-4788-E143-BD91-99B9E0A9D8ED}" destId="{D816FE8F-2047-C84F-88E7-FF9AF0BD3E1F}" srcOrd="0" destOrd="0" presId="urn:microsoft.com/office/officeart/2005/8/layout/orgChart1"/>
    <dgm:cxn modelId="{B240939B-EE26-B043-92BE-497B805641BD}" type="presParOf" srcId="{F124B1A2-4788-E143-BD91-99B9E0A9D8ED}" destId="{CEFF16AF-3968-DB4D-980E-81D85EE6D252}" srcOrd="1" destOrd="0" presId="urn:microsoft.com/office/officeart/2005/8/layout/orgChart1"/>
    <dgm:cxn modelId="{5F8DE35A-0D24-A24A-90D1-D92526B604A1}" type="presParOf" srcId="{34FB0B18-EF00-E14D-9863-660A0FC8226F}" destId="{964F5E89-7053-4644-B8D4-2021255D4DDE}" srcOrd="1" destOrd="0" presId="urn:microsoft.com/office/officeart/2005/8/layout/orgChart1"/>
    <dgm:cxn modelId="{073ECA3D-B8C3-E040-A088-689FFF0C77CD}" type="presParOf" srcId="{34FB0B18-EF00-E14D-9863-660A0FC8226F}" destId="{ADEA0528-F80D-BA46-934A-2D064C4ED12D}" srcOrd="2" destOrd="0" presId="urn:microsoft.com/office/officeart/2005/8/layout/orgChart1"/>
    <dgm:cxn modelId="{155C5426-CA5A-7A4E-B64B-5BA942D108B9}" type="presParOf" srcId="{24D75F27-FBFD-164E-8846-C53E3686B7AB}" destId="{C6916437-E23C-144C-A989-05C31DC4DBC1}" srcOrd="2" destOrd="0" presId="urn:microsoft.com/office/officeart/2005/8/layout/orgChart1"/>
    <dgm:cxn modelId="{2AD146F6-2C8D-7543-91FE-71D688C2B7B0}" type="presParOf" srcId="{24D75F27-FBFD-164E-8846-C53E3686B7AB}" destId="{5A7E7C5E-FAA9-9743-AA34-046B719055D5}" srcOrd="3" destOrd="0" presId="urn:microsoft.com/office/officeart/2005/8/layout/orgChart1"/>
    <dgm:cxn modelId="{889DC475-147A-1046-8449-FDBDCCB70E14}" type="presParOf" srcId="{5A7E7C5E-FAA9-9743-AA34-046B719055D5}" destId="{E1D8DA61-0ADE-B94F-AE2A-ADC59BAA3322}" srcOrd="0" destOrd="0" presId="urn:microsoft.com/office/officeart/2005/8/layout/orgChart1"/>
    <dgm:cxn modelId="{4B2B7136-22A0-7545-870A-EA072A553F42}" type="presParOf" srcId="{E1D8DA61-0ADE-B94F-AE2A-ADC59BAA3322}" destId="{BFDDB8ED-9845-4245-8A0D-B5E3A2C9EF99}" srcOrd="0" destOrd="0" presId="urn:microsoft.com/office/officeart/2005/8/layout/orgChart1"/>
    <dgm:cxn modelId="{0B472792-96A3-AA41-83DC-7B68D96B3699}" type="presParOf" srcId="{E1D8DA61-0ADE-B94F-AE2A-ADC59BAA3322}" destId="{6E49F1E8-873B-C946-B8D9-A47B2B991985}" srcOrd="1" destOrd="0" presId="urn:microsoft.com/office/officeart/2005/8/layout/orgChart1"/>
    <dgm:cxn modelId="{7C129422-08E3-2F47-A9C6-1532BBF84C28}" type="presParOf" srcId="{5A7E7C5E-FAA9-9743-AA34-046B719055D5}" destId="{3E8F48EB-276B-3944-B82D-70C3238462F5}" srcOrd="1" destOrd="0" presId="urn:microsoft.com/office/officeart/2005/8/layout/orgChart1"/>
    <dgm:cxn modelId="{7E7D53B2-B034-AA4A-B6CA-48377000D8FB}" type="presParOf" srcId="{5A7E7C5E-FAA9-9743-AA34-046B719055D5}" destId="{A4362198-CCF3-AD43-9782-6A929C57155D}" srcOrd="2" destOrd="0" presId="urn:microsoft.com/office/officeart/2005/8/layout/orgChart1"/>
    <dgm:cxn modelId="{376B74EE-6C5F-9849-8E0E-1B18E8E34CF4}" type="presParOf" srcId="{BBBA38F1-4B17-1F4E-AFB9-13052C40EB4B}" destId="{A4057A6E-5B0C-8140-8C2E-2C641EF51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myDS1</a:t>
          </a:r>
          <a:endParaRPr lang="en-US" sz="2200" dirty="0"/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group1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data1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data2</a:t>
          </a:r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group2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data5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data6</a:t>
          </a:r>
          <a:endParaRPr lang="en-US" sz="1600" dirty="0"/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BFF4CF8A-7B7A-DD41-A254-092569024575}">
      <dgm:prSet custT="1"/>
      <dgm:spPr/>
      <dgm:t>
        <a:bodyPr/>
        <a:lstStyle/>
        <a:p>
          <a:r>
            <a:rPr lang="en-US" sz="2200" dirty="0" err="1" smtClean="0"/>
            <a:t>DataGroup</a:t>
          </a:r>
          <a:r>
            <a:rPr lang="en-US" sz="2200" dirty="0" smtClean="0"/>
            <a:t> group1a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data3</a:t>
          </a:r>
        </a:p>
        <a:p>
          <a:r>
            <a:rPr lang="en-US" sz="1600" dirty="0" err="1" smtClean="0"/>
            <a:t>DataObject</a:t>
          </a:r>
          <a:r>
            <a:rPr lang="en-US" sz="1600" dirty="0" smtClean="0"/>
            <a:t> data4</a:t>
          </a:r>
          <a:endParaRPr lang="en-US" sz="1600" dirty="0"/>
        </a:p>
      </dgm:t>
    </dgm:pt>
    <dgm:pt modelId="{7536735D-132C-D645-A36F-E10FB907F85B}" type="parTrans" cxnId="{B51F82BA-5974-5644-895E-3E7F9841CF4F}">
      <dgm:prSet/>
      <dgm:spPr/>
      <dgm:t>
        <a:bodyPr/>
        <a:lstStyle/>
        <a:p>
          <a:endParaRPr lang="en-US"/>
        </a:p>
      </dgm:t>
    </dgm:pt>
    <dgm:pt modelId="{D255BF84-FDD3-E841-BE36-20F288623E5E}" type="sibTrans" cxnId="{B51F82BA-5974-5644-895E-3E7F9841CF4F}">
      <dgm:prSet/>
      <dgm:spPr/>
      <dgm:t>
        <a:bodyPr/>
        <a:lstStyle/>
        <a:p>
          <a:endParaRPr lang="en-US"/>
        </a:p>
      </dgm:t>
    </dgm:pt>
    <dgm:pt modelId="{2ECDAF01-381E-5A46-8C5B-F4816E968BE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BA38F1-4B17-1F4E-AFB9-13052C40EB4B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3FB4CAD8-CD0A-B442-88EE-5E3D6394E02E}" type="pres">
      <dgm:prSet presAssocID="{8432BBC8-66F8-5249-8F90-F401DB041B30}" presName="rootComposite1" presStyleCnt="0"/>
      <dgm:spPr/>
    </dgm:pt>
    <dgm:pt modelId="{0DE57770-C5BF-CE4D-A003-E75451885FA6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51FD7-B189-B14E-8B81-1FA93D7AB4FD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75F27-FBFD-164E-8846-C53E3686B7AB}" type="pres">
      <dgm:prSet presAssocID="{8432BBC8-66F8-5249-8F90-F401DB041B30}" presName="hierChild2" presStyleCnt="0"/>
      <dgm:spPr/>
    </dgm:pt>
    <dgm:pt modelId="{CB765E64-C216-FD47-8E80-A88FA9C05576}" type="pres">
      <dgm:prSet presAssocID="{E05FB488-D6D8-DE45-9C70-939B8F680D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4FB0B18-EF00-E14D-9863-660A0FC8226F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F124B1A2-4788-E143-BD91-99B9E0A9D8ED}" type="pres">
      <dgm:prSet presAssocID="{EE6002A7-F5A2-3B4E-AD6A-2F3516EC7F2A}" presName="rootComposite" presStyleCnt="0"/>
      <dgm:spPr/>
    </dgm:pt>
    <dgm:pt modelId="{D816FE8F-2047-C84F-88E7-FF9AF0BD3E1F}" type="pres">
      <dgm:prSet presAssocID="{EE6002A7-F5A2-3B4E-AD6A-2F3516EC7F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F16AF-3968-DB4D-980E-81D85EE6D25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4F5E89-7053-4644-B8D4-2021255D4DDE}" type="pres">
      <dgm:prSet presAssocID="{EE6002A7-F5A2-3B4E-AD6A-2F3516EC7F2A}" presName="hierChild4" presStyleCnt="0"/>
      <dgm:spPr/>
    </dgm:pt>
    <dgm:pt modelId="{CB57729E-DB32-BF40-95D3-158DB73B497B}" type="pres">
      <dgm:prSet presAssocID="{7536735D-132C-D645-A36F-E10FB907F85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48D14C0-F048-A144-B66A-32ED6BBB157A}" type="pres">
      <dgm:prSet presAssocID="{BFF4CF8A-7B7A-DD41-A254-092569024575}" presName="hierRoot2" presStyleCnt="0">
        <dgm:presLayoutVars>
          <dgm:hierBranch val="init"/>
        </dgm:presLayoutVars>
      </dgm:prSet>
      <dgm:spPr/>
    </dgm:pt>
    <dgm:pt modelId="{D1EDCEDD-D3E1-CD41-AF30-25E4BC842133}" type="pres">
      <dgm:prSet presAssocID="{BFF4CF8A-7B7A-DD41-A254-092569024575}" presName="rootComposite" presStyleCnt="0"/>
      <dgm:spPr/>
    </dgm:pt>
    <dgm:pt modelId="{199EEF3B-A334-1D4A-8B5B-65DB6BB0177B}" type="pres">
      <dgm:prSet presAssocID="{BFF4CF8A-7B7A-DD41-A254-092569024575}" presName="rootText" presStyleLbl="node3" presStyleIdx="0" presStyleCnt="1" custLinFactNeighborX="-1089" custLinFactNeighborY="7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635EC-C6BF-4140-8DDA-7EEF40A05115}" type="pres">
      <dgm:prSet presAssocID="{BFF4CF8A-7B7A-DD41-A254-0925690245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3CEAA5D1-E88B-B94B-8E1F-9AF89DD6BA43}" type="pres">
      <dgm:prSet presAssocID="{BFF4CF8A-7B7A-DD41-A254-092569024575}" presName="hierChild4" presStyleCnt="0"/>
      <dgm:spPr/>
    </dgm:pt>
    <dgm:pt modelId="{3181C52E-B537-1A4A-BA19-419603381383}" type="pres">
      <dgm:prSet presAssocID="{BFF4CF8A-7B7A-DD41-A254-092569024575}" presName="hierChild5" presStyleCnt="0"/>
      <dgm:spPr/>
    </dgm:pt>
    <dgm:pt modelId="{ADEA0528-F80D-BA46-934A-2D064C4ED12D}" type="pres">
      <dgm:prSet presAssocID="{EE6002A7-F5A2-3B4E-AD6A-2F3516EC7F2A}" presName="hierChild5" presStyleCnt="0"/>
      <dgm:spPr/>
    </dgm:pt>
    <dgm:pt modelId="{C6916437-E23C-144C-A989-05C31DC4DBC1}" type="pres">
      <dgm:prSet presAssocID="{82643B46-FCB6-A64F-B109-C5C0B8A357B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A7E7C5E-FAA9-9743-AA34-046B719055D5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E1D8DA61-0ADE-B94F-AE2A-ADC59BAA3322}" type="pres">
      <dgm:prSet presAssocID="{54FE481A-9F2B-974A-A9CF-BD73964008B3}" presName="rootComposite" presStyleCnt="0"/>
      <dgm:spPr/>
    </dgm:pt>
    <dgm:pt modelId="{BFDDB8ED-9845-4245-8A0D-B5E3A2C9EF99}" type="pres">
      <dgm:prSet presAssocID="{54FE481A-9F2B-974A-A9CF-BD73964008B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9F1E8-873B-C946-B8D9-A47B2B991985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E8F48EB-276B-3944-B82D-70C3238462F5}" type="pres">
      <dgm:prSet presAssocID="{54FE481A-9F2B-974A-A9CF-BD73964008B3}" presName="hierChild4" presStyleCnt="0"/>
      <dgm:spPr/>
    </dgm:pt>
    <dgm:pt modelId="{A4362198-CCF3-AD43-9782-6A929C57155D}" type="pres">
      <dgm:prSet presAssocID="{54FE481A-9F2B-974A-A9CF-BD73964008B3}" presName="hierChild5" presStyleCnt="0"/>
      <dgm:spPr/>
    </dgm:pt>
    <dgm:pt modelId="{A4057A6E-5B0C-8140-8C2E-2C641EF51A22}" type="pres">
      <dgm:prSet presAssocID="{8432BBC8-66F8-5249-8F90-F401DB041B30}" presName="hierChild3" presStyleCnt="0"/>
      <dgm:spPr/>
    </dgm:pt>
  </dgm:ptLst>
  <dgm:cxnLst>
    <dgm:cxn modelId="{2F4EC9A7-1908-DF44-A17B-F8B13F59BA25}" type="presOf" srcId="{EE6002A7-F5A2-3B4E-AD6A-2F3516EC7F2A}" destId="{CEFF16AF-3968-DB4D-980E-81D85EE6D252}" srcOrd="1" destOrd="0" presId="urn:microsoft.com/office/officeart/2005/8/layout/orgChart1"/>
    <dgm:cxn modelId="{2AC55E82-5FDD-364C-8E33-EA8BEBFB8C74}" type="presOf" srcId="{54FE481A-9F2B-974A-A9CF-BD73964008B3}" destId="{BFDDB8ED-9845-4245-8A0D-B5E3A2C9EF99}" srcOrd="0" destOrd="0" presId="urn:microsoft.com/office/officeart/2005/8/layout/orgChart1"/>
    <dgm:cxn modelId="{9066A736-49D5-4F45-8D70-5B4CB7189E11}" type="presOf" srcId="{BFF4CF8A-7B7A-DD41-A254-092569024575}" destId="{199EEF3B-A334-1D4A-8B5B-65DB6BB0177B}" srcOrd="0" destOrd="0" presId="urn:microsoft.com/office/officeart/2005/8/layout/orgChart1"/>
    <dgm:cxn modelId="{D7954FD8-3F99-A643-8DEF-9F41221615CD}" type="presOf" srcId="{7536735D-132C-D645-A36F-E10FB907F85B}" destId="{CB57729E-DB32-BF40-95D3-158DB73B497B}" srcOrd="0" destOrd="0" presId="urn:microsoft.com/office/officeart/2005/8/layout/orgChart1"/>
    <dgm:cxn modelId="{4891168E-144B-A941-9916-16FDBC438246}" type="presOf" srcId="{54FE481A-9F2B-974A-A9CF-BD73964008B3}" destId="{6E49F1E8-873B-C946-B8D9-A47B2B991985}" srcOrd="1" destOrd="0" presId="urn:microsoft.com/office/officeart/2005/8/layout/orgChart1"/>
    <dgm:cxn modelId="{D29EB508-8C34-1C40-9FC7-28E0CCFBE48B}" type="presOf" srcId="{82643B46-FCB6-A64F-B109-C5C0B8A357BD}" destId="{C6916437-E23C-144C-A989-05C31DC4DBC1}" srcOrd="0" destOrd="0" presId="urn:microsoft.com/office/officeart/2005/8/layout/orgChart1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C3BCCFA6-32D7-074F-942F-011170AD0FBA}" type="presOf" srcId="{6F3BCB21-43ED-FB45-ABF3-B4F46609BBEF}" destId="{2ECDAF01-381E-5A46-8C5B-F4816E968BE4}" srcOrd="0" destOrd="0" presId="urn:microsoft.com/office/officeart/2005/8/layout/orgChart1"/>
    <dgm:cxn modelId="{B51F82BA-5974-5644-895E-3E7F9841CF4F}" srcId="{EE6002A7-F5A2-3B4E-AD6A-2F3516EC7F2A}" destId="{BFF4CF8A-7B7A-DD41-A254-092569024575}" srcOrd="0" destOrd="0" parTransId="{7536735D-132C-D645-A36F-E10FB907F85B}" sibTransId="{D255BF84-FDD3-E841-BE36-20F288623E5E}"/>
    <dgm:cxn modelId="{9B4AC419-4C3C-3A45-99EE-0A7F2EDFE9FA}" type="presOf" srcId="{8432BBC8-66F8-5249-8F90-F401DB041B30}" destId="{0DE57770-C5BF-CE4D-A003-E75451885FA6}" srcOrd="0" destOrd="0" presId="urn:microsoft.com/office/officeart/2005/8/layout/orgChart1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DE96DBE0-0571-D442-BDCC-C6F897934D15}" type="presOf" srcId="{BFF4CF8A-7B7A-DD41-A254-092569024575}" destId="{FB4635EC-C6BF-4140-8DDA-7EEF40A05115}" srcOrd="1" destOrd="0" presId="urn:microsoft.com/office/officeart/2005/8/layout/orgChart1"/>
    <dgm:cxn modelId="{0E1B25F5-CFA5-5142-A11A-FF205EEC51C8}" type="presOf" srcId="{EE6002A7-F5A2-3B4E-AD6A-2F3516EC7F2A}" destId="{D816FE8F-2047-C84F-88E7-FF9AF0BD3E1F}" srcOrd="0" destOrd="0" presId="urn:microsoft.com/office/officeart/2005/8/layout/orgChart1"/>
    <dgm:cxn modelId="{DD75F849-55D9-B24B-B3FA-9C60FD6332AC}" type="presOf" srcId="{E05FB488-D6D8-DE45-9C70-939B8F680D84}" destId="{CB765E64-C216-FD47-8E80-A88FA9C05576}" srcOrd="0" destOrd="0" presId="urn:microsoft.com/office/officeart/2005/8/layout/orgChart1"/>
    <dgm:cxn modelId="{DDE05257-E2BC-DE44-AF3D-ECF3C445F389}" type="presOf" srcId="{8432BBC8-66F8-5249-8F90-F401DB041B30}" destId="{68A51FD7-B189-B14E-8B81-1FA93D7AB4FD}" srcOrd="1" destOrd="0" presId="urn:microsoft.com/office/officeart/2005/8/layout/orgChart1"/>
    <dgm:cxn modelId="{32107827-FF45-B742-B1AA-FFA558E83320}" type="presParOf" srcId="{2ECDAF01-381E-5A46-8C5B-F4816E968BE4}" destId="{BBBA38F1-4B17-1F4E-AFB9-13052C40EB4B}" srcOrd="0" destOrd="0" presId="urn:microsoft.com/office/officeart/2005/8/layout/orgChart1"/>
    <dgm:cxn modelId="{88454FE4-BB7E-3B46-AEAE-720787C34186}" type="presParOf" srcId="{BBBA38F1-4B17-1F4E-AFB9-13052C40EB4B}" destId="{3FB4CAD8-CD0A-B442-88EE-5E3D6394E02E}" srcOrd="0" destOrd="0" presId="urn:microsoft.com/office/officeart/2005/8/layout/orgChart1"/>
    <dgm:cxn modelId="{3A15C379-C63D-2E48-995B-4F85038A12CE}" type="presParOf" srcId="{3FB4CAD8-CD0A-B442-88EE-5E3D6394E02E}" destId="{0DE57770-C5BF-CE4D-A003-E75451885FA6}" srcOrd="0" destOrd="0" presId="urn:microsoft.com/office/officeart/2005/8/layout/orgChart1"/>
    <dgm:cxn modelId="{CEE7031B-BA25-E849-8FAA-1A1FA1891673}" type="presParOf" srcId="{3FB4CAD8-CD0A-B442-88EE-5E3D6394E02E}" destId="{68A51FD7-B189-B14E-8B81-1FA93D7AB4FD}" srcOrd="1" destOrd="0" presId="urn:microsoft.com/office/officeart/2005/8/layout/orgChart1"/>
    <dgm:cxn modelId="{D6932C05-B021-6D4C-B5CB-349D8DD6CDA5}" type="presParOf" srcId="{BBBA38F1-4B17-1F4E-AFB9-13052C40EB4B}" destId="{24D75F27-FBFD-164E-8846-C53E3686B7AB}" srcOrd="1" destOrd="0" presId="urn:microsoft.com/office/officeart/2005/8/layout/orgChart1"/>
    <dgm:cxn modelId="{2C383EEF-0381-2842-AE3A-B58EF64A3BA1}" type="presParOf" srcId="{24D75F27-FBFD-164E-8846-C53E3686B7AB}" destId="{CB765E64-C216-FD47-8E80-A88FA9C05576}" srcOrd="0" destOrd="0" presId="urn:microsoft.com/office/officeart/2005/8/layout/orgChart1"/>
    <dgm:cxn modelId="{72C95E7E-1527-1C46-8928-43A3F9C53813}" type="presParOf" srcId="{24D75F27-FBFD-164E-8846-C53E3686B7AB}" destId="{34FB0B18-EF00-E14D-9863-660A0FC8226F}" srcOrd="1" destOrd="0" presId="urn:microsoft.com/office/officeart/2005/8/layout/orgChart1"/>
    <dgm:cxn modelId="{A70B46E4-90E5-254C-8161-412CD6FF263E}" type="presParOf" srcId="{34FB0B18-EF00-E14D-9863-660A0FC8226F}" destId="{F124B1A2-4788-E143-BD91-99B9E0A9D8ED}" srcOrd="0" destOrd="0" presId="urn:microsoft.com/office/officeart/2005/8/layout/orgChart1"/>
    <dgm:cxn modelId="{5FA75A48-E199-2447-B238-A117FCFDB4E5}" type="presParOf" srcId="{F124B1A2-4788-E143-BD91-99B9E0A9D8ED}" destId="{D816FE8F-2047-C84F-88E7-FF9AF0BD3E1F}" srcOrd="0" destOrd="0" presId="urn:microsoft.com/office/officeart/2005/8/layout/orgChart1"/>
    <dgm:cxn modelId="{6F4A2D82-B59F-7543-97C0-0808B0AFABCF}" type="presParOf" srcId="{F124B1A2-4788-E143-BD91-99B9E0A9D8ED}" destId="{CEFF16AF-3968-DB4D-980E-81D85EE6D252}" srcOrd="1" destOrd="0" presId="urn:microsoft.com/office/officeart/2005/8/layout/orgChart1"/>
    <dgm:cxn modelId="{1D03662C-3A61-604B-94F1-961A7D89C92C}" type="presParOf" srcId="{34FB0B18-EF00-E14D-9863-660A0FC8226F}" destId="{964F5E89-7053-4644-B8D4-2021255D4DDE}" srcOrd="1" destOrd="0" presId="urn:microsoft.com/office/officeart/2005/8/layout/orgChart1"/>
    <dgm:cxn modelId="{C7AD7291-116E-0049-BDCB-03B538987C77}" type="presParOf" srcId="{964F5E89-7053-4644-B8D4-2021255D4DDE}" destId="{CB57729E-DB32-BF40-95D3-158DB73B497B}" srcOrd="0" destOrd="0" presId="urn:microsoft.com/office/officeart/2005/8/layout/orgChart1"/>
    <dgm:cxn modelId="{EB52DD85-8B71-E54E-A65B-CB3323B61153}" type="presParOf" srcId="{964F5E89-7053-4644-B8D4-2021255D4DDE}" destId="{248D14C0-F048-A144-B66A-32ED6BBB157A}" srcOrd="1" destOrd="0" presId="urn:microsoft.com/office/officeart/2005/8/layout/orgChart1"/>
    <dgm:cxn modelId="{04B81E6A-280A-2241-B752-D16159ED5AD1}" type="presParOf" srcId="{248D14C0-F048-A144-B66A-32ED6BBB157A}" destId="{D1EDCEDD-D3E1-CD41-AF30-25E4BC842133}" srcOrd="0" destOrd="0" presId="urn:microsoft.com/office/officeart/2005/8/layout/orgChart1"/>
    <dgm:cxn modelId="{F11E96F9-E3DF-AC4A-BE02-580E28CDB7FE}" type="presParOf" srcId="{D1EDCEDD-D3E1-CD41-AF30-25E4BC842133}" destId="{199EEF3B-A334-1D4A-8B5B-65DB6BB0177B}" srcOrd="0" destOrd="0" presId="urn:microsoft.com/office/officeart/2005/8/layout/orgChart1"/>
    <dgm:cxn modelId="{4728F4A9-72D2-C940-8C67-F499AF12633E}" type="presParOf" srcId="{D1EDCEDD-D3E1-CD41-AF30-25E4BC842133}" destId="{FB4635EC-C6BF-4140-8DDA-7EEF40A05115}" srcOrd="1" destOrd="0" presId="urn:microsoft.com/office/officeart/2005/8/layout/orgChart1"/>
    <dgm:cxn modelId="{4E126B9D-F3BB-4F41-B1CA-9CE029207900}" type="presParOf" srcId="{248D14C0-F048-A144-B66A-32ED6BBB157A}" destId="{3CEAA5D1-E88B-B94B-8E1F-9AF89DD6BA43}" srcOrd="1" destOrd="0" presId="urn:microsoft.com/office/officeart/2005/8/layout/orgChart1"/>
    <dgm:cxn modelId="{047D6DD7-AF61-1F4B-ADDE-15529AE74FA4}" type="presParOf" srcId="{248D14C0-F048-A144-B66A-32ED6BBB157A}" destId="{3181C52E-B537-1A4A-BA19-419603381383}" srcOrd="2" destOrd="0" presId="urn:microsoft.com/office/officeart/2005/8/layout/orgChart1"/>
    <dgm:cxn modelId="{3739D5FE-3D90-0143-B325-499DA6ABF03C}" type="presParOf" srcId="{34FB0B18-EF00-E14D-9863-660A0FC8226F}" destId="{ADEA0528-F80D-BA46-934A-2D064C4ED12D}" srcOrd="2" destOrd="0" presId="urn:microsoft.com/office/officeart/2005/8/layout/orgChart1"/>
    <dgm:cxn modelId="{9F49F322-6387-EE4B-A793-AC8D95F37E05}" type="presParOf" srcId="{24D75F27-FBFD-164E-8846-C53E3686B7AB}" destId="{C6916437-E23C-144C-A989-05C31DC4DBC1}" srcOrd="2" destOrd="0" presId="urn:microsoft.com/office/officeart/2005/8/layout/orgChart1"/>
    <dgm:cxn modelId="{42280F60-01FF-144D-A4ED-1AB64F2721DE}" type="presParOf" srcId="{24D75F27-FBFD-164E-8846-C53E3686B7AB}" destId="{5A7E7C5E-FAA9-9743-AA34-046B719055D5}" srcOrd="3" destOrd="0" presId="urn:microsoft.com/office/officeart/2005/8/layout/orgChart1"/>
    <dgm:cxn modelId="{6AEA4604-B52C-3F4F-838E-0C689E42589F}" type="presParOf" srcId="{5A7E7C5E-FAA9-9743-AA34-046B719055D5}" destId="{E1D8DA61-0ADE-B94F-AE2A-ADC59BAA3322}" srcOrd="0" destOrd="0" presId="urn:microsoft.com/office/officeart/2005/8/layout/orgChart1"/>
    <dgm:cxn modelId="{DBE5EF4B-D797-DD42-801F-3D1CD0F8DA54}" type="presParOf" srcId="{E1D8DA61-0ADE-B94F-AE2A-ADC59BAA3322}" destId="{BFDDB8ED-9845-4245-8A0D-B5E3A2C9EF99}" srcOrd="0" destOrd="0" presId="urn:microsoft.com/office/officeart/2005/8/layout/orgChart1"/>
    <dgm:cxn modelId="{602A89B1-2D05-3440-8B1C-86B0AED6E1D4}" type="presParOf" srcId="{E1D8DA61-0ADE-B94F-AE2A-ADC59BAA3322}" destId="{6E49F1E8-873B-C946-B8D9-A47B2B991985}" srcOrd="1" destOrd="0" presId="urn:microsoft.com/office/officeart/2005/8/layout/orgChart1"/>
    <dgm:cxn modelId="{7481FBC1-8E49-D746-85A9-C5A7B95E6E16}" type="presParOf" srcId="{5A7E7C5E-FAA9-9743-AA34-046B719055D5}" destId="{3E8F48EB-276B-3944-B82D-70C3238462F5}" srcOrd="1" destOrd="0" presId="urn:microsoft.com/office/officeart/2005/8/layout/orgChart1"/>
    <dgm:cxn modelId="{E865D31B-71CC-F240-ACE0-E4EAA7E9FD4B}" type="presParOf" srcId="{5A7E7C5E-FAA9-9743-AA34-046B719055D5}" destId="{A4362198-CCF3-AD43-9782-6A929C57155D}" srcOrd="2" destOrd="0" presId="urn:microsoft.com/office/officeart/2005/8/layout/orgChart1"/>
    <dgm:cxn modelId="{58EFF102-02B7-D34A-83EE-89A73805CA95}" type="presParOf" srcId="{BBBA38F1-4B17-1F4E-AFB9-13052C40EB4B}" destId="{A4057A6E-5B0C-8140-8C2E-2C641EF51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3BCB21-43ED-FB45-ABF3-B4F46609BBEF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2BBC8-66F8-5249-8F90-F401DB041B30}">
      <dgm:prSet phldrT="[Text]" custT="1"/>
      <dgm:spPr/>
      <dgm:t>
        <a:bodyPr/>
        <a:lstStyle/>
        <a:p>
          <a:pPr algn="ctr"/>
          <a:r>
            <a:rPr lang="en-US" sz="2000" dirty="0" err="1" smtClean="0"/>
            <a:t>DataGroup</a:t>
          </a:r>
          <a:r>
            <a:rPr lang="en-US" sz="2000" dirty="0" smtClean="0"/>
            <a:t> Problem</a:t>
          </a:r>
        </a:p>
      </dgm:t>
    </dgm:pt>
    <dgm:pt modelId="{E0ED7409-2127-7245-9ED0-0A19A549D6E8}" type="parTrans" cxnId="{07F4D553-52B3-F943-9C1C-254C0ABD8123}">
      <dgm:prSet/>
      <dgm:spPr/>
      <dgm:t>
        <a:bodyPr/>
        <a:lstStyle/>
        <a:p>
          <a:endParaRPr lang="en-US"/>
        </a:p>
      </dgm:t>
    </dgm:pt>
    <dgm:pt modelId="{6D61DDB5-CFD2-5B47-A411-5F6C917E9766}" type="sibTrans" cxnId="{07F4D553-52B3-F943-9C1C-254C0ABD8123}">
      <dgm:prSet/>
      <dgm:spPr/>
      <dgm:t>
        <a:bodyPr/>
        <a:lstStyle/>
        <a:p>
          <a:endParaRPr lang="en-US"/>
        </a:p>
      </dgm:t>
    </dgm:pt>
    <dgm:pt modelId="{EE6002A7-F5A2-3B4E-AD6A-2F3516EC7F2A}">
      <dgm:prSet phldrT="[Text]"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</a:t>
          </a:r>
          <a:r>
            <a:rPr lang="en-US" sz="2000" dirty="0" err="1" smtClean="0"/>
            <a:t>elems</a:t>
          </a:r>
          <a:endParaRPr lang="en-US" sz="2000" dirty="0" smtClean="0"/>
        </a:p>
      </dgm:t>
    </dgm:pt>
    <dgm:pt modelId="{E05FB488-D6D8-DE45-9C70-939B8F680D84}" type="parTrans" cxnId="{94963A50-6783-5741-BDBF-2C5C69FE2FE6}">
      <dgm:prSet/>
      <dgm:spPr/>
      <dgm:t>
        <a:bodyPr/>
        <a:lstStyle/>
        <a:p>
          <a:endParaRPr lang="en-US"/>
        </a:p>
      </dgm:t>
    </dgm:pt>
    <dgm:pt modelId="{258B73DD-E8A0-4B40-8A13-F3B9C8049DEA}" type="sibTrans" cxnId="{94963A50-6783-5741-BDBF-2C5C69FE2FE6}">
      <dgm:prSet/>
      <dgm:spPr/>
      <dgm:t>
        <a:bodyPr/>
        <a:lstStyle/>
        <a:p>
          <a:endParaRPr lang="en-US"/>
        </a:p>
      </dgm:t>
    </dgm:pt>
    <dgm:pt modelId="{54FE481A-9F2B-974A-A9CF-BD73964008B3}">
      <dgm:prSet phldrT="[Text]"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faces</a:t>
          </a:r>
        </a:p>
      </dgm:t>
    </dgm:pt>
    <dgm:pt modelId="{82643B46-FCB6-A64F-B109-C5C0B8A357BD}" type="parTrans" cxnId="{0A8654AB-0321-C14F-87AC-A02F07536A13}">
      <dgm:prSet/>
      <dgm:spPr/>
      <dgm:t>
        <a:bodyPr/>
        <a:lstStyle/>
        <a:p>
          <a:endParaRPr lang="en-US"/>
        </a:p>
      </dgm:t>
    </dgm:pt>
    <dgm:pt modelId="{5875666A-AA4C-7440-98FC-893AB89490AB}" type="sibTrans" cxnId="{0A8654AB-0321-C14F-87AC-A02F07536A13}">
      <dgm:prSet/>
      <dgm:spPr/>
      <dgm:t>
        <a:bodyPr/>
        <a:lstStyle/>
        <a:p>
          <a:endParaRPr lang="en-US"/>
        </a:p>
      </dgm:t>
    </dgm:pt>
    <dgm:pt modelId="{BFF4CF8A-7B7A-DD41-A254-092569024575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tube</a:t>
          </a:r>
        </a:p>
      </dgm:t>
    </dgm:pt>
    <dgm:pt modelId="{7536735D-132C-D645-A36F-E10FB907F85B}" type="parTrans" cxnId="{B51F82BA-5974-5644-895E-3E7F9841CF4F}">
      <dgm:prSet/>
      <dgm:spPr/>
      <dgm:t>
        <a:bodyPr/>
        <a:lstStyle/>
        <a:p>
          <a:endParaRPr lang="en-US"/>
        </a:p>
      </dgm:t>
    </dgm:pt>
    <dgm:pt modelId="{D255BF84-FDD3-E841-BE36-20F288623E5E}" type="sibTrans" cxnId="{B51F82BA-5974-5644-895E-3E7F9841CF4F}">
      <dgm:prSet/>
      <dgm:spPr/>
      <dgm:t>
        <a:bodyPr/>
        <a:lstStyle/>
        <a:p>
          <a:endParaRPr lang="en-US"/>
        </a:p>
      </dgm:t>
    </dgm:pt>
    <dgm:pt modelId="{6081989A-B8A7-BC47-BBB5-92A50D69F381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inflow</a:t>
          </a:r>
          <a:endParaRPr lang="en-US" sz="2000" dirty="0"/>
        </a:p>
      </dgm:t>
    </dgm:pt>
    <dgm:pt modelId="{9D97205D-394C-D941-B415-3EE1F44D3F15}" type="parTrans" cxnId="{66E43E97-315E-174B-A5F5-9635A3ED68CD}">
      <dgm:prSet/>
      <dgm:spPr/>
      <dgm:t>
        <a:bodyPr/>
        <a:lstStyle/>
        <a:p>
          <a:endParaRPr lang="en-US"/>
        </a:p>
      </dgm:t>
    </dgm:pt>
    <dgm:pt modelId="{A4068213-B48F-334C-9133-32B1438B22FD}" type="sibTrans" cxnId="{66E43E97-315E-174B-A5F5-9635A3ED68CD}">
      <dgm:prSet/>
      <dgm:spPr/>
      <dgm:t>
        <a:bodyPr/>
        <a:lstStyle/>
        <a:p>
          <a:endParaRPr lang="en-US"/>
        </a:p>
      </dgm:t>
    </dgm:pt>
    <dgm:pt modelId="{15833508-5FFD-F94E-A8A3-D2E3126484A5}">
      <dgm:prSet custT="1"/>
      <dgm:spPr/>
      <dgm:t>
        <a:bodyPr/>
        <a:lstStyle/>
        <a:p>
          <a:r>
            <a:rPr lang="en-US" sz="2000" dirty="0" err="1" smtClean="0"/>
            <a:t>DataGroup</a:t>
          </a:r>
          <a:r>
            <a:rPr lang="en-US" sz="2000" dirty="0" smtClean="0"/>
            <a:t> outflow</a:t>
          </a:r>
          <a:endParaRPr lang="en-US" sz="2000" dirty="0"/>
        </a:p>
      </dgm:t>
    </dgm:pt>
    <dgm:pt modelId="{D6716042-3C86-4047-8979-E6D8C0903689}" type="parTrans" cxnId="{6B4CC1B8-87AB-804E-895E-01BD854860F8}">
      <dgm:prSet/>
      <dgm:spPr/>
      <dgm:t>
        <a:bodyPr/>
        <a:lstStyle/>
        <a:p>
          <a:endParaRPr lang="en-US"/>
        </a:p>
      </dgm:t>
    </dgm:pt>
    <dgm:pt modelId="{D2B6BECA-07A8-914B-814D-EB240C0BA4BB}" type="sibTrans" cxnId="{6B4CC1B8-87AB-804E-895E-01BD854860F8}">
      <dgm:prSet/>
      <dgm:spPr/>
      <dgm:t>
        <a:bodyPr/>
        <a:lstStyle/>
        <a:p>
          <a:endParaRPr lang="en-US"/>
        </a:p>
      </dgm:t>
    </dgm:pt>
    <dgm:pt modelId="{640B4E14-D6E3-F64B-AE1C-7A7A006F1E44}" type="pres">
      <dgm:prSet presAssocID="{6F3BCB21-43ED-FB45-ABF3-B4F46609B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109303-AC26-394C-8035-F7649B27F6E2}" type="pres">
      <dgm:prSet presAssocID="{8432BBC8-66F8-5249-8F90-F401DB041B30}" presName="hierRoot1" presStyleCnt="0">
        <dgm:presLayoutVars>
          <dgm:hierBranch val="init"/>
        </dgm:presLayoutVars>
      </dgm:prSet>
      <dgm:spPr/>
    </dgm:pt>
    <dgm:pt modelId="{25A0460C-E5C2-1C4B-AF70-813D8D5FEEC1}" type="pres">
      <dgm:prSet presAssocID="{8432BBC8-66F8-5249-8F90-F401DB041B30}" presName="rootComposite1" presStyleCnt="0"/>
      <dgm:spPr/>
    </dgm:pt>
    <dgm:pt modelId="{25574024-AD42-584E-AB86-C1BB00D237A7}" type="pres">
      <dgm:prSet presAssocID="{8432BBC8-66F8-5249-8F90-F401DB041B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36806-6708-9447-B6B1-8FA326B0C278}" type="pres">
      <dgm:prSet presAssocID="{8432BBC8-66F8-5249-8F90-F401DB041B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5AE4FD-75CA-BC42-8B1B-FA183E15A462}" type="pres">
      <dgm:prSet presAssocID="{8432BBC8-66F8-5249-8F90-F401DB041B30}" presName="hierChild2" presStyleCnt="0"/>
      <dgm:spPr/>
    </dgm:pt>
    <dgm:pt modelId="{01A8D20B-4A56-144B-A0ED-89E3A7A6F059}" type="pres">
      <dgm:prSet presAssocID="{E05FB488-D6D8-DE45-9C70-939B8F680D84}" presName="Name64" presStyleLbl="parChTrans1D2" presStyleIdx="0" presStyleCnt="2"/>
      <dgm:spPr/>
      <dgm:t>
        <a:bodyPr/>
        <a:lstStyle/>
        <a:p>
          <a:endParaRPr lang="en-US"/>
        </a:p>
      </dgm:t>
    </dgm:pt>
    <dgm:pt modelId="{47E719FA-734E-1C47-B4D3-02BBCA2CF5A1}" type="pres">
      <dgm:prSet presAssocID="{EE6002A7-F5A2-3B4E-AD6A-2F3516EC7F2A}" presName="hierRoot2" presStyleCnt="0">
        <dgm:presLayoutVars>
          <dgm:hierBranch val="init"/>
        </dgm:presLayoutVars>
      </dgm:prSet>
      <dgm:spPr/>
    </dgm:pt>
    <dgm:pt modelId="{1E5EF147-60B1-F34F-99D4-F04C6F1CB259}" type="pres">
      <dgm:prSet presAssocID="{EE6002A7-F5A2-3B4E-AD6A-2F3516EC7F2A}" presName="rootComposite" presStyleCnt="0"/>
      <dgm:spPr/>
    </dgm:pt>
    <dgm:pt modelId="{A882A504-1FF8-6E46-BCBB-2D91EEA3C68F}" type="pres">
      <dgm:prSet presAssocID="{EE6002A7-F5A2-3B4E-AD6A-2F3516EC7F2A}" presName="rootText" presStyleLbl="node2" presStyleIdx="0" presStyleCnt="2" custLinFactNeighborY="-79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EB0DC-E598-9E42-819F-BC104008B5E2}" type="pres">
      <dgm:prSet presAssocID="{EE6002A7-F5A2-3B4E-AD6A-2F3516EC7F2A}" presName="rootConnector" presStyleLbl="node2" presStyleIdx="0" presStyleCnt="2"/>
      <dgm:spPr/>
      <dgm:t>
        <a:bodyPr/>
        <a:lstStyle/>
        <a:p>
          <a:endParaRPr lang="en-US"/>
        </a:p>
      </dgm:t>
    </dgm:pt>
    <dgm:pt modelId="{3B593DF7-ABE7-854B-AE35-1A99F64DC946}" type="pres">
      <dgm:prSet presAssocID="{EE6002A7-F5A2-3B4E-AD6A-2F3516EC7F2A}" presName="hierChild4" presStyleCnt="0"/>
      <dgm:spPr/>
    </dgm:pt>
    <dgm:pt modelId="{F185DB5A-0E8D-5644-BBA7-D2504B016F81}" type="pres">
      <dgm:prSet presAssocID="{7536735D-132C-D645-A36F-E10FB907F85B}" presName="Name64" presStyleLbl="parChTrans1D3" presStyleIdx="0" presStyleCnt="3"/>
      <dgm:spPr/>
      <dgm:t>
        <a:bodyPr/>
        <a:lstStyle/>
        <a:p>
          <a:endParaRPr lang="en-US"/>
        </a:p>
      </dgm:t>
    </dgm:pt>
    <dgm:pt modelId="{5D9A57C3-8D71-BD4F-B4C7-78143F0BD6D4}" type="pres">
      <dgm:prSet presAssocID="{BFF4CF8A-7B7A-DD41-A254-092569024575}" presName="hierRoot2" presStyleCnt="0">
        <dgm:presLayoutVars>
          <dgm:hierBranch val="init"/>
        </dgm:presLayoutVars>
      </dgm:prSet>
      <dgm:spPr/>
    </dgm:pt>
    <dgm:pt modelId="{08D748DD-02DB-BA46-9222-F53CB8A53248}" type="pres">
      <dgm:prSet presAssocID="{BFF4CF8A-7B7A-DD41-A254-092569024575}" presName="rootComposite" presStyleCnt="0"/>
      <dgm:spPr/>
    </dgm:pt>
    <dgm:pt modelId="{46FDC8FD-B57B-CB47-B067-4BD96E82641D}" type="pres">
      <dgm:prSet presAssocID="{BFF4CF8A-7B7A-DD41-A254-092569024575}" presName="rootText" presStyleLbl="node3" presStyleIdx="0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C3861-AF61-EA4A-9A18-E7AB66222C1C}" type="pres">
      <dgm:prSet presAssocID="{BFF4CF8A-7B7A-DD41-A254-092569024575}" presName="rootConnector" presStyleLbl="node3" presStyleIdx="0" presStyleCnt="3"/>
      <dgm:spPr/>
      <dgm:t>
        <a:bodyPr/>
        <a:lstStyle/>
        <a:p>
          <a:endParaRPr lang="en-US"/>
        </a:p>
      </dgm:t>
    </dgm:pt>
    <dgm:pt modelId="{94F0F870-DDC6-0F47-98AC-42CFC4291610}" type="pres">
      <dgm:prSet presAssocID="{BFF4CF8A-7B7A-DD41-A254-092569024575}" presName="hierChild4" presStyleCnt="0"/>
      <dgm:spPr/>
    </dgm:pt>
    <dgm:pt modelId="{149CCAA3-EC48-5945-BEBD-11E7838243B9}" type="pres">
      <dgm:prSet presAssocID="{BFF4CF8A-7B7A-DD41-A254-092569024575}" presName="hierChild5" presStyleCnt="0"/>
      <dgm:spPr/>
    </dgm:pt>
    <dgm:pt modelId="{A80646D7-9127-8546-B51F-FC7E2C49F793}" type="pres">
      <dgm:prSet presAssocID="{9D97205D-394C-D941-B415-3EE1F44D3F15}" presName="Name64" presStyleLbl="parChTrans1D3" presStyleIdx="1" presStyleCnt="3"/>
      <dgm:spPr/>
      <dgm:t>
        <a:bodyPr/>
        <a:lstStyle/>
        <a:p>
          <a:endParaRPr lang="en-US"/>
        </a:p>
      </dgm:t>
    </dgm:pt>
    <dgm:pt modelId="{9CF50D22-6ECF-1049-962C-A306CA2A522D}" type="pres">
      <dgm:prSet presAssocID="{6081989A-B8A7-BC47-BBB5-92A50D69F381}" presName="hierRoot2" presStyleCnt="0">
        <dgm:presLayoutVars>
          <dgm:hierBranch val="init"/>
        </dgm:presLayoutVars>
      </dgm:prSet>
      <dgm:spPr/>
    </dgm:pt>
    <dgm:pt modelId="{CEC21828-29C1-5A4B-9454-73FE33308446}" type="pres">
      <dgm:prSet presAssocID="{6081989A-B8A7-BC47-BBB5-92A50D69F381}" presName="rootComposite" presStyleCnt="0"/>
      <dgm:spPr/>
    </dgm:pt>
    <dgm:pt modelId="{5BCBB789-3D37-CA49-99B3-228D1D66B434}" type="pres">
      <dgm:prSet presAssocID="{6081989A-B8A7-BC47-BBB5-92A50D69F381}" presName="rootText" presStyleLbl="node3" presStyleIdx="1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E8897-CAEB-8F41-9C65-4B75E0DDFF25}" type="pres">
      <dgm:prSet presAssocID="{6081989A-B8A7-BC47-BBB5-92A50D69F381}" presName="rootConnector" presStyleLbl="node3" presStyleIdx="1" presStyleCnt="3"/>
      <dgm:spPr/>
      <dgm:t>
        <a:bodyPr/>
        <a:lstStyle/>
        <a:p>
          <a:endParaRPr lang="en-US"/>
        </a:p>
      </dgm:t>
    </dgm:pt>
    <dgm:pt modelId="{8D8C45FB-A79F-A743-9F51-3D158D0AE147}" type="pres">
      <dgm:prSet presAssocID="{6081989A-B8A7-BC47-BBB5-92A50D69F381}" presName="hierChild4" presStyleCnt="0"/>
      <dgm:spPr/>
    </dgm:pt>
    <dgm:pt modelId="{125E81D4-DD85-B746-A9CB-ACEA8CCECC86}" type="pres">
      <dgm:prSet presAssocID="{6081989A-B8A7-BC47-BBB5-92A50D69F381}" presName="hierChild5" presStyleCnt="0"/>
      <dgm:spPr/>
    </dgm:pt>
    <dgm:pt modelId="{CC8087FF-4CE9-D84E-B94D-97EB1156EA8F}" type="pres">
      <dgm:prSet presAssocID="{D6716042-3C86-4047-8979-E6D8C0903689}" presName="Name64" presStyleLbl="parChTrans1D3" presStyleIdx="2" presStyleCnt="3"/>
      <dgm:spPr/>
      <dgm:t>
        <a:bodyPr/>
        <a:lstStyle/>
        <a:p>
          <a:endParaRPr lang="en-US"/>
        </a:p>
      </dgm:t>
    </dgm:pt>
    <dgm:pt modelId="{1993E70D-CE60-7A47-9BB6-F556025C642E}" type="pres">
      <dgm:prSet presAssocID="{15833508-5FFD-F94E-A8A3-D2E3126484A5}" presName="hierRoot2" presStyleCnt="0">
        <dgm:presLayoutVars>
          <dgm:hierBranch val="init"/>
        </dgm:presLayoutVars>
      </dgm:prSet>
      <dgm:spPr/>
    </dgm:pt>
    <dgm:pt modelId="{ECB908F7-26C4-AA4D-8488-2B608B8F419E}" type="pres">
      <dgm:prSet presAssocID="{15833508-5FFD-F94E-A8A3-D2E3126484A5}" presName="rootComposite" presStyleCnt="0"/>
      <dgm:spPr/>
    </dgm:pt>
    <dgm:pt modelId="{488C363F-19D6-6341-AE00-EEEDDAD0A54C}" type="pres">
      <dgm:prSet presAssocID="{15833508-5FFD-F94E-A8A3-D2E3126484A5}" presName="rootText" presStyleLbl="node3" presStyleIdx="2" presStyleCnt="3" custLinFactNeighborX="135" custLinFactNeighborY="-83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19D96-FE56-7942-A78F-6895161A4D8A}" type="pres">
      <dgm:prSet presAssocID="{15833508-5FFD-F94E-A8A3-D2E3126484A5}" presName="rootConnector" presStyleLbl="node3" presStyleIdx="2" presStyleCnt="3"/>
      <dgm:spPr/>
      <dgm:t>
        <a:bodyPr/>
        <a:lstStyle/>
        <a:p>
          <a:endParaRPr lang="en-US"/>
        </a:p>
      </dgm:t>
    </dgm:pt>
    <dgm:pt modelId="{18EC7CCD-FCB1-E341-8683-2752093F694A}" type="pres">
      <dgm:prSet presAssocID="{15833508-5FFD-F94E-A8A3-D2E3126484A5}" presName="hierChild4" presStyleCnt="0"/>
      <dgm:spPr/>
    </dgm:pt>
    <dgm:pt modelId="{81D1068D-A33C-C743-A6BA-93CC2D213DF9}" type="pres">
      <dgm:prSet presAssocID="{15833508-5FFD-F94E-A8A3-D2E3126484A5}" presName="hierChild5" presStyleCnt="0"/>
      <dgm:spPr/>
    </dgm:pt>
    <dgm:pt modelId="{FC8B5C65-64D8-204D-8C30-CF1587BCEA46}" type="pres">
      <dgm:prSet presAssocID="{EE6002A7-F5A2-3B4E-AD6A-2F3516EC7F2A}" presName="hierChild5" presStyleCnt="0"/>
      <dgm:spPr/>
    </dgm:pt>
    <dgm:pt modelId="{874D62DB-DD6E-4348-8248-76D3C5E9DCCC}" type="pres">
      <dgm:prSet presAssocID="{82643B46-FCB6-A64F-B109-C5C0B8A357BD}" presName="Name64" presStyleLbl="parChTrans1D2" presStyleIdx="1" presStyleCnt="2"/>
      <dgm:spPr/>
      <dgm:t>
        <a:bodyPr/>
        <a:lstStyle/>
        <a:p>
          <a:endParaRPr lang="en-US"/>
        </a:p>
      </dgm:t>
    </dgm:pt>
    <dgm:pt modelId="{D799C324-820A-BA46-BF4A-B61F52E61A3F}" type="pres">
      <dgm:prSet presAssocID="{54FE481A-9F2B-974A-A9CF-BD73964008B3}" presName="hierRoot2" presStyleCnt="0">
        <dgm:presLayoutVars>
          <dgm:hierBranch val="init"/>
        </dgm:presLayoutVars>
      </dgm:prSet>
      <dgm:spPr/>
    </dgm:pt>
    <dgm:pt modelId="{CAFC2A22-2DE3-A646-96EE-7328E695DC38}" type="pres">
      <dgm:prSet presAssocID="{54FE481A-9F2B-974A-A9CF-BD73964008B3}" presName="rootComposite" presStyleCnt="0"/>
      <dgm:spPr/>
    </dgm:pt>
    <dgm:pt modelId="{ADD07FB6-D1EA-0A44-977A-B31E0C9D21FA}" type="pres">
      <dgm:prSet presAssocID="{54FE481A-9F2B-974A-A9CF-BD73964008B3}" presName="rootText" presStyleLbl="node2" presStyleIdx="1" presStyleCnt="2" custLinFactNeighborY="77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A84C9-8155-6243-AE05-3E8B75CA9439}" type="pres">
      <dgm:prSet presAssocID="{54FE481A-9F2B-974A-A9CF-BD73964008B3}" presName="rootConnector" presStyleLbl="node2" presStyleIdx="1" presStyleCnt="2"/>
      <dgm:spPr/>
      <dgm:t>
        <a:bodyPr/>
        <a:lstStyle/>
        <a:p>
          <a:endParaRPr lang="en-US"/>
        </a:p>
      </dgm:t>
    </dgm:pt>
    <dgm:pt modelId="{8F4879DC-A613-074D-BF3B-7D54C48DE78E}" type="pres">
      <dgm:prSet presAssocID="{54FE481A-9F2B-974A-A9CF-BD73964008B3}" presName="hierChild4" presStyleCnt="0"/>
      <dgm:spPr/>
    </dgm:pt>
    <dgm:pt modelId="{80517789-7C2C-B740-AB50-BF079A6BAE55}" type="pres">
      <dgm:prSet presAssocID="{54FE481A-9F2B-974A-A9CF-BD73964008B3}" presName="hierChild5" presStyleCnt="0"/>
      <dgm:spPr/>
    </dgm:pt>
    <dgm:pt modelId="{536541D9-F99A-0D40-8862-0A58A957A1C9}" type="pres">
      <dgm:prSet presAssocID="{8432BBC8-66F8-5249-8F90-F401DB041B30}" presName="hierChild3" presStyleCnt="0"/>
      <dgm:spPr/>
    </dgm:pt>
  </dgm:ptLst>
  <dgm:cxnLst>
    <dgm:cxn modelId="{09FF159C-E03C-1D4E-B26A-0270BA97CA8F}" type="presOf" srcId="{82643B46-FCB6-A64F-B109-C5C0B8A357BD}" destId="{874D62DB-DD6E-4348-8248-76D3C5E9DCCC}" srcOrd="0" destOrd="0" presId="urn:microsoft.com/office/officeart/2009/3/layout/HorizontalOrganizationChart"/>
    <dgm:cxn modelId="{C6D41B47-04B7-0247-8589-3EA637ECBF8B}" type="presOf" srcId="{8432BBC8-66F8-5249-8F90-F401DB041B30}" destId="{25574024-AD42-584E-AB86-C1BB00D237A7}" srcOrd="0" destOrd="0" presId="urn:microsoft.com/office/officeart/2009/3/layout/HorizontalOrganizationChart"/>
    <dgm:cxn modelId="{6B4CC1B8-87AB-804E-895E-01BD854860F8}" srcId="{EE6002A7-F5A2-3B4E-AD6A-2F3516EC7F2A}" destId="{15833508-5FFD-F94E-A8A3-D2E3126484A5}" srcOrd="2" destOrd="0" parTransId="{D6716042-3C86-4047-8979-E6D8C0903689}" sibTransId="{D2B6BECA-07A8-914B-814D-EB240C0BA4BB}"/>
    <dgm:cxn modelId="{0A8654AB-0321-C14F-87AC-A02F07536A13}" srcId="{8432BBC8-66F8-5249-8F90-F401DB041B30}" destId="{54FE481A-9F2B-974A-A9CF-BD73964008B3}" srcOrd="1" destOrd="0" parTransId="{82643B46-FCB6-A64F-B109-C5C0B8A357BD}" sibTransId="{5875666A-AA4C-7440-98FC-893AB89490AB}"/>
    <dgm:cxn modelId="{8BBD535E-29EA-D34D-B73F-8C2223D129CF}" type="presOf" srcId="{EE6002A7-F5A2-3B4E-AD6A-2F3516EC7F2A}" destId="{871EB0DC-E598-9E42-819F-BC104008B5E2}" srcOrd="1" destOrd="0" presId="urn:microsoft.com/office/officeart/2009/3/layout/HorizontalOrganizationChart"/>
    <dgm:cxn modelId="{9221F128-F1B7-F642-992D-E83FEEE48801}" type="presOf" srcId="{D6716042-3C86-4047-8979-E6D8C0903689}" destId="{CC8087FF-4CE9-D84E-B94D-97EB1156EA8F}" srcOrd="0" destOrd="0" presId="urn:microsoft.com/office/officeart/2009/3/layout/HorizontalOrganizationChart"/>
    <dgm:cxn modelId="{07F4D553-52B3-F943-9C1C-254C0ABD8123}" srcId="{6F3BCB21-43ED-FB45-ABF3-B4F46609BBEF}" destId="{8432BBC8-66F8-5249-8F90-F401DB041B30}" srcOrd="0" destOrd="0" parTransId="{E0ED7409-2127-7245-9ED0-0A19A549D6E8}" sibTransId="{6D61DDB5-CFD2-5B47-A411-5F6C917E9766}"/>
    <dgm:cxn modelId="{442EC51D-892C-7747-B14B-0C06318D07F3}" type="presOf" srcId="{8432BBC8-66F8-5249-8F90-F401DB041B30}" destId="{F7136806-6708-9447-B6B1-8FA326B0C278}" srcOrd="1" destOrd="0" presId="urn:microsoft.com/office/officeart/2009/3/layout/HorizontalOrganizationChart"/>
    <dgm:cxn modelId="{F8942EFC-DFE9-F940-93CD-89BFC64028C1}" type="presOf" srcId="{9D97205D-394C-D941-B415-3EE1F44D3F15}" destId="{A80646D7-9127-8546-B51F-FC7E2C49F793}" srcOrd="0" destOrd="0" presId="urn:microsoft.com/office/officeart/2009/3/layout/HorizontalOrganizationChart"/>
    <dgm:cxn modelId="{17E7302F-74D4-094E-87C5-9580A31E0B4E}" type="presOf" srcId="{6081989A-B8A7-BC47-BBB5-92A50D69F381}" destId="{2B6E8897-CAEB-8F41-9C65-4B75E0DDFF25}" srcOrd="1" destOrd="0" presId="urn:microsoft.com/office/officeart/2009/3/layout/HorizontalOrganizationChart"/>
    <dgm:cxn modelId="{F6198BE3-5CDF-E149-9541-4FCF11E94C19}" type="presOf" srcId="{6081989A-B8A7-BC47-BBB5-92A50D69F381}" destId="{5BCBB789-3D37-CA49-99B3-228D1D66B434}" srcOrd="0" destOrd="0" presId="urn:microsoft.com/office/officeart/2009/3/layout/HorizontalOrganizationChart"/>
    <dgm:cxn modelId="{C4E2C3C1-85E4-834A-ACD1-00524EA8DFCB}" type="presOf" srcId="{15833508-5FFD-F94E-A8A3-D2E3126484A5}" destId="{F8819D96-FE56-7942-A78F-6895161A4D8A}" srcOrd="1" destOrd="0" presId="urn:microsoft.com/office/officeart/2009/3/layout/HorizontalOrganizationChart"/>
    <dgm:cxn modelId="{94963A50-6783-5741-BDBF-2C5C69FE2FE6}" srcId="{8432BBC8-66F8-5249-8F90-F401DB041B30}" destId="{EE6002A7-F5A2-3B4E-AD6A-2F3516EC7F2A}" srcOrd="0" destOrd="0" parTransId="{E05FB488-D6D8-DE45-9C70-939B8F680D84}" sibTransId="{258B73DD-E8A0-4B40-8A13-F3B9C8049DEA}"/>
    <dgm:cxn modelId="{B51F82BA-5974-5644-895E-3E7F9841CF4F}" srcId="{EE6002A7-F5A2-3B4E-AD6A-2F3516EC7F2A}" destId="{BFF4CF8A-7B7A-DD41-A254-092569024575}" srcOrd="0" destOrd="0" parTransId="{7536735D-132C-D645-A36F-E10FB907F85B}" sibTransId="{D255BF84-FDD3-E841-BE36-20F288623E5E}"/>
    <dgm:cxn modelId="{F6D92FD6-049A-3C41-ACBC-AF1C6AA30973}" type="presOf" srcId="{54FE481A-9F2B-974A-A9CF-BD73964008B3}" destId="{F74A84C9-8155-6243-AE05-3E8B75CA9439}" srcOrd="1" destOrd="0" presId="urn:microsoft.com/office/officeart/2009/3/layout/HorizontalOrganizationChart"/>
    <dgm:cxn modelId="{A7DF4F42-0F10-3846-A930-48A61C4A951A}" type="presOf" srcId="{15833508-5FFD-F94E-A8A3-D2E3126484A5}" destId="{488C363F-19D6-6341-AE00-EEEDDAD0A54C}" srcOrd="0" destOrd="0" presId="urn:microsoft.com/office/officeart/2009/3/layout/HorizontalOrganizationChart"/>
    <dgm:cxn modelId="{66E43E97-315E-174B-A5F5-9635A3ED68CD}" srcId="{EE6002A7-F5A2-3B4E-AD6A-2F3516EC7F2A}" destId="{6081989A-B8A7-BC47-BBB5-92A50D69F381}" srcOrd="1" destOrd="0" parTransId="{9D97205D-394C-D941-B415-3EE1F44D3F15}" sibTransId="{A4068213-B48F-334C-9133-32B1438B22FD}"/>
    <dgm:cxn modelId="{63EC50F2-2999-CE4C-BD2A-9A44CABDE480}" type="presOf" srcId="{EE6002A7-F5A2-3B4E-AD6A-2F3516EC7F2A}" destId="{A882A504-1FF8-6E46-BCBB-2D91EEA3C68F}" srcOrd="0" destOrd="0" presId="urn:microsoft.com/office/officeart/2009/3/layout/HorizontalOrganizationChart"/>
    <dgm:cxn modelId="{16273970-E15B-9D40-BF49-83A94B2FC141}" type="presOf" srcId="{E05FB488-D6D8-DE45-9C70-939B8F680D84}" destId="{01A8D20B-4A56-144B-A0ED-89E3A7A6F059}" srcOrd="0" destOrd="0" presId="urn:microsoft.com/office/officeart/2009/3/layout/HorizontalOrganizationChart"/>
    <dgm:cxn modelId="{115FB4CD-B538-3140-B653-5A60F1C42BD2}" type="presOf" srcId="{6F3BCB21-43ED-FB45-ABF3-B4F46609BBEF}" destId="{640B4E14-D6E3-F64B-AE1C-7A7A006F1E44}" srcOrd="0" destOrd="0" presId="urn:microsoft.com/office/officeart/2009/3/layout/HorizontalOrganizationChart"/>
    <dgm:cxn modelId="{D5B09203-FE04-814C-945B-0A476CBAAE80}" type="presOf" srcId="{54FE481A-9F2B-974A-A9CF-BD73964008B3}" destId="{ADD07FB6-D1EA-0A44-977A-B31E0C9D21FA}" srcOrd="0" destOrd="0" presId="urn:microsoft.com/office/officeart/2009/3/layout/HorizontalOrganizationChart"/>
    <dgm:cxn modelId="{0D7B87A7-31F3-5A45-94DE-1D7DC1510232}" type="presOf" srcId="{BFF4CF8A-7B7A-DD41-A254-092569024575}" destId="{A32C3861-AF61-EA4A-9A18-E7AB66222C1C}" srcOrd="1" destOrd="0" presId="urn:microsoft.com/office/officeart/2009/3/layout/HorizontalOrganizationChart"/>
    <dgm:cxn modelId="{FC85EC28-C1E8-B541-A0A8-B7F87E12CA3F}" type="presOf" srcId="{BFF4CF8A-7B7A-DD41-A254-092569024575}" destId="{46FDC8FD-B57B-CB47-B067-4BD96E82641D}" srcOrd="0" destOrd="0" presId="urn:microsoft.com/office/officeart/2009/3/layout/HorizontalOrganizationChart"/>
    <dgm:cxn modelId="{6E4F480C-C1FE-9A4F-A472-73CFD5F0B016}" type="presOf" srcId="{7536735D-132C-D645-A36F-E10FB907F85B}" destId="{F185DB5A-0E8D-5644-BBA7-D2504B016F81}" srcOrd="0" destOrd="0" presId="urn:microsoft.com/office/officeart/2009/3/layout/HorizontalOrganizationChart"/>
    <dgm:cxn modelId="{95B4A1D4-75D5-C74E-80F4-6932837CCB0D}" type="presParOf" srcId="{640B4E14-D6E3-F64B-AE1C-7A7A006F1E44}" destId="{24109303-AC26-394C-8035-F7649B27F6E2}" srcOrd="0" destOrd="0" presId="urn:microsoft.com/office/officeart/2009/3/layout/HorizontalOrganizationChart"/>
    <dgm:cxn modelId="{BDEBFEF2-E12F-BE4A-8931-32BEB1D4228E}" type="presParOf" srcId="{24109303-AC26-394C-8035-F7649B27F6E2}" destId="{25A0460C-E5C2-1C4B-AF70-813D8D5FEEC1}" srcOrd="0" destOrd="0" presId="urn:microsoft.com/office/officeart/2009/3/layout/HorizontalOrganizationChart"/>
    <dgm:cxn modelId="{4B3FF405-6586-5040-82E3-E2E035B93491}" type="presParOf" srcId="{25A0460C-E5C2-1C4B-AF70-813D8D5FEEC1}" destId="{25574024-AD42-584E-AB86-C1BB00D237A7}" srcOrd="0" destOrd="0" presId="urn:microsoft.com/office/officeart/2009/3/layout/HorizontalOrganizationChart"/>
    <dgm:cxn modelId="{6668F51C-DD09-0C43-B697-8052AE2E3CD6}" type="presParOf" srcId="{25A0460C-E5C2-1C4B-AF70-813D8D5FEEC1}" destId="{F7136806-6708-9447-B6B1-8FA326B0C278}" srcOrd="1" destOrd="0" presId="urn:microsoft.com/office/officeart/2009/3/layout/HorizontalOrganizationChart"/>
    <dgm:cxn modelId="{C53B3DAC-5DE4-5841-BF87-0F92302081B4}" type="presParOf" srcId="{24109303-AC26-394C-8035-F7649B27F6E2}" destId="{F35AE4FD-75CA-BC42-8B1B-FA183E15A462}" srcOrd="1" destOrd="0" presId="urn:microsoft.com/office/officeart/2009/3/layout/HorizontalOrganizationChart"/>
    <dgm:cxn modelId="{AF2724A3-2679-3242-AAE5-4DB7526FE3E2}" type="presParOf" srcId="{F35AE4FD-75CA-BC42-8B1B-FA183E15A462}" destId="{01A8D20B-4A56-144B-A0ED-89E3A7A6F059}" srcOrd="0" destOrd="0" presId="urn:microsoft.com/office/officeart/2009/3/layout/HorizontalOrganizationChart"/>
    <dgm:cxn modelId="{A98DC6B6-EF1F-D349-BA31-1AE5E559E579}" type="presParOf" srcId="{F35AE4FD-75CA-BC42-8B1B-FA183E15A462}" destId="{47E719FA-734E-1C47-B4D3-02BBCA2CF5A1}" srcOrd="1" destOrd="0" presId="urn:microsoft.com/office/officeart/2009/3/layout/HorizontalOrganizationChart"/>
    <dgm:cxn modelId="{1E65CAD8-4182-904C-8146-A8229DC1999E}" type="presParOf" srcId="{47E719FA-734E-1C47-B4D3-02BBCA2CF5A1}" destId="{1E5EF147-60B1-F34F-99D4-F04C6F1CB259}" srcOrd="0" destOrd="0" presId="urn:microsoft.com/office/officeart/2009/3/layout/HorizontalOrganizationChart"/>
    <dgm:cxn modelId="{2C8D2B09-C7DE-EA46-8AF4-83752AEE3319}" type="presParOf" srcId="{1E5EF147-60B1-F34F-99D4-F04C6F1CB259}" destId="{A882A504-1FF8-6E46-BCBB-2D91EEA3C68F}" srcOrd="0" destOrd="0" presId="urn:microsoft.com/office/officeart/2009/3/layout/HorizontalOrganizationChart"/>
    <dgm:cxn modelId="{C61FE77C-7448-2A4E-9A2E-27CDAEC86FCD}" type="presParOf" srcId="{1E5EF147-60B1-F34F-99D4-F04C6F1CB259}" destId="{871EB0DC-E598-9E42-819F-BC104008B5E2}" srcOrd="1" destOrd="0" presId="urn:microsoft.com/office/officeart/2009/3/layout/HorizontalOrganizationChart"/>
    <dgm:cxn modelId="{7C12D56E-7CF8-4246-A8D8-3A0CC52A8CD8}" type="presParOf" srcId="{47E719FA-734E-1C47-B4D3-02BBCA2CF5A1}" destId="{3B593DF7-ABE7-854B-AE35-1A99F64DC946}" srcOrd="1" destOrd="0" presId="urn:microsoft.com/office/officeart/2009/3/layout/HorizontalOrganizationChart"/>
    <dgm:cxn modelId="{5C898832-BFFA-1A47-ACD4-5C30801DD4E6}" type="presParOf" srcId="{3B593DF7-ABE7-854B-AE35-1A99F64DC946}" destId="{F185DB5A-0E8D-5644-BBA7-D2504B016F81}" srcOrd="0" destOrd="0" presId="urn:microsoft.com/office/officeart/2009/3/layout/HorizontalOrganizationChart"/>
    <dgm:cxn modelId="{C1FF56A0-2A1C-434E-BE9E-3E31CB778749}" type="presParOf" srcId="{3B593DF7-ABE7-854B-AE35-1A99F64DC946}" destId="{5D9A57C3-8D71-BD4F-B4C7-78143F0BD6D4}" srcOrd="1" destOrd="0" presId="urn:microsoft.com/office/officeart/2009/3/layout/HorizontalOrganizationChart"/>
    <dgm:cxn modelId="{A9D26BA7-1E70-7740-B3DF-CE316D4E4CE2}" type="presParOf" srcId="{5D9A57C3-8D71-BD4F-B4C7-78143F0BD6D4}" destId="{08D748DD-02DB-BA46-9222-F53CB8A53248}" srcOrd="0" destOrd="0" presId="urn:microsoft.com/office/officeart/2009/3/layout/HorizontalOrganizationChart"/>
    <dgm:cxn modelId="{5603F7C0-F255-6C4C-BB5B-9C5B1BD4D3C4}" type="presParOf" srcId="{08D748DD-02DB-BA46-9222-F53CB8A53248}" destId="{46FDC8FD-B57B-CB47-B067-4BD96E82641D}" srcOrd="0" destOrd="0" presId="urn:microsoft.com/office/officeart/2009/3/layout/HorizontalOrganizationChart"/>
    <dgm:cxn modelId="{195F171C-1F06-064D-94DF-7BCA2A8312C6}" type="presParOf" srcId="{08D748DD-02DB-BA46-9222-F53CB8A53248}" destId="{A32C3861-AF61-EA4A-9A18-E7AB66222C1C}" srcOrd="1" destOrd="0" presId="urn:microsoft.com/office/officeart/2009/3/layout/HorizontalOrganizationChart"/>
    <dgm:cxn modelId="{0958D51D-C643-1744-BCE9-62533694F078}" type="presParOf" srcId="{5D9A57C3-8D71-BD4F-B4C7-78143F0BD6D4}" destId="{94F0F870-DDC6-0F47-98AC-42CFC4291610}" srcOrd="1" destOrd="0" presId="urn:microsoft.com/office/officeart/2009/3/layout/HorizontalOrganizationChart"/>
    <dgm:cxn modelId="{CB24EF29-5F1C-D345-B4BB-8CC3E2F63EF7}" type="presParOf" srcId="{5D9A57C3-8D71-BD4F-B4C7-78143F0BD6D4}" destId="{149CCAA3-EC48-5945-BEBD-11E7838243B9}" srcOrd="2" destOrd="0" presId="urn:microsoft.com/office/officeart/2009/3/layout/HorizontalOrganizationChart"/>
    <dgm:cxn modelId="{EE197879-1F18-B144-BEF9-94AA700EDC2F}" type="presParOf" srcId="{3B593DF7-ABE7-854B-AE35-1A99F64DC946}" destId="{A80646D7-9127-8546-B51F-FC7E2C49F793}" srcOrd="2" destOrd="0" presId="urn:microsoft.com/office/officeart/2009/3/layout/HorizontalOrganizationChart"/>
    <dgm:cxn modelId="{0E8F2C2B-313A-B344-8620-25B55D3FC153}" type="presParOf" srcId="{3B593DF7-ABE7-854B-AE35-1A99F64DC946}" destId="{9CF50D22-6ECF-1049-962C-A306CA2A522D}" srcOrd="3" destOrd="0" presId="urn:microsoft.com/office/officeart/2009/3/layout/HorizontalOrganizationChart"/>
    <dgm:cxn modelId="{4E2DDB0D-0A34-524A-8699-01C074633000}" type="presParOf" srcId="{9CF50D22-6ECF-1049-962C-A306CA2A522D}" destId="{CEC21828-29C1-5A4B-9454-73FE33308446}" srcOrd="0" destOrd="0" presId="urn:microsoft.com/office/officeart/2009/3/layout/HorizontalOrganizationChart"/>
    <dgm:cxn modelId="{B4A22A9A-BD4D-724C-BEEC-847B664BBFB1}" type="presParOf" srcId="{CEC21828-29C1-5A4B-9454-73FE33308446}" destId="{5BCBB789-3D37-CA49-99B3-228D1D66B434}" srcOrd="0" destOrd="0" presId="urn:microsoft.com/office/officeart/2009/3/layout/HorizontalOrganizationChart"/>
    <dgm:cxn modelId="{DC7EE2AE-72AB-614B-837B-06C052F059E8}" type="presParOf" srcId="{CEC21828-29C1-5A4B-9454-73FE33308446}" destId="{2B6E8897-CAEB-8F41-9C65-4B75E0DDFF25}" srcOrd="1" destOrd="0" presId="urn:microsoft.com/office/officeart/2009/3/layout/HorizontalOrganizationChart"/>
    <dgm:cxn modelId="{88A7EEBB-6266-5E41-8DC3-6B4B0CE797C3}" type="presParOf" srcId="{9CF50D22-6ECF-1049-962C-A306CA2A522D}" destId="{8D8C45FB-A79F-A743-9F51-3D158D0AE147}" srcOrd="1" destOrd="0" presId="urn:microsoft.com/office/officeart/2009/3/layout/HorizontalOrganizationChart"/>
    <dgm:cxn modelId="{FB80D7E0-D125-9648-94CE-6CD6B9173DE6}" type="presParOf" srcId="{9CF50D22-6ECF-1049-962C-A306CA2A522D}" destId="{125E81D4-DD85-B746-A9CB-ACEA8CCECC86}" srcOrd="2" destOrd="0" presId="urn:microsoft.com/office/officeart/2009/3/layout/HorizontalOrganizationChart"/>
    <dgm:cxn modelId="{AA326427-A129-2A4A-A9B6-03E378540D15}" type="presParOf" srcId="{3B593DF7-ABE7-854B-AE35-1A99F64DC946}" destId="{CC8087FF-4CE9-D84E-B94D-97EB1156EA8F}" srcOrd="4" destOrd="0" presId="urn:microsoft.com/office/officeart/2009/3/layout/HorizontalOrganizationChart"/>
    <dgm:cxn modelId="{2E0BFD53-5DA0-B542-B414-8CAA65DC85F2}" type="presParOf" srcId="{3B593DF7-ABE7-854B-AE35-1A99F64DC946}" destId="{1993E70D-CE60-7A47-9BB6-F556025C642E}" srcOrd="5" destOrd="0" presId="urn:microsoft.com/office/officeart/2009/3/layout/HorizontalOrganizationChart"/>
    <dgm:cxn modelId="{2252E499-E068-4341-A229-B5323AEE76F0}" type="presParOf" srcId="{1993E70D-CE60-7A47-9BB6-F556025C642E}" destId="{ECB908F7-26C4-AA4D-8488-2B608B8F419E}" srcOrd="0" destOrd="0" presId="urn:microsoft.com/office/officeart/2009/3/layout/HorizontalOrganizationChart"/>
    <dgm:cxn modelId="{9536EF93-6ECB-774F-A458-86AF3A509EC7}" type="presParOf" srcId="{ECB908F7-26C4-AA4D-8488-2B608B8F419E}" destId="{488C363F-19D6-6341-AE00-EEEDDAD0A54C}" srcOrd="0" destOrd="0" presId="urn:microsoft.com/office/officeart/2009/3/layout/HorizontalOrganizationChart"/>
    <dgm:cxn modelId="{FC3C43DE-DF9E-B148-B1F2-577DFDB4050E}" type="presParOf" srcId="{ECB908F7-26C4-AA4D-8488-2B608B8F419E}" destId="{F8819D96-FE56-7942-A78F-6895161A4D8A}" srcOrd="1" destOrd="0" presId="urn:microsoft.com/office/officeart/2009/3/layout/HorizontalOrganizationChart"/>
    <dgm:cxn modelId="{28213CDE-4E81-0642-B602-943B2EE76460}" type="presParOf" srcId="{1993E70D-CE60-7A47-9BB6-F556025C642E}" destId="{18EC7CCD-FCB1-E341-8683-2752093F694A}" srcOrd="1" destOrd="0" presId="urn:microsoft.com/office/officeart/2009/3/layout/HorizontalOrganizationChart"/>
    <dgm:cxn modelId="{E3C5CA6F-E573-BD4C-AB67-62175D09EF54}" type="presParOf" srcId="{1993E70D-CE60-7A47-9BB6-F556025C642E}" destId="{81D1068D-A33C-C743-A6BA-93CC2D213DF9}" srcOrd="2" destOrd="0" presId="urn:microsoft.com/office/officeart/2009/3/layout/HorizontalOrganizationChart"/>
    <dgm:cxn modelId="{1B350FDD-25B6-D048-BD03-6EF3136AE857}" type="presParOf" srcId="{47E719FA-734E-1C47-B4D3-02BBCA2CF5A1}" destId="{FC8B5C65-64D8-204D-8C30-CF1587BCEA46}" srcOrd="2" destOrd="0" presId="urn:microsoft.com/office/officeart/2009/3/layout/HorizontalOrganizationChart"/>
    <dgm:cxn modelId="{A9F84FB1-C50F-764B-83C6-A83734FEC805}" type="presParOf" srcId="{F35AE4FD-75CA-BC42-8B1B-FA183E15A462}" destId="{874D62DB-DD6E-4348-8248-76D3C5E9DCCC}" srcOrd="2" destOrd="0" presId="urn:microsoft.com/office/officeart/2009/3/layout/HorizontalOrganizationChart"/>
    <dgm:cxn modelId="{992AA155-68B1-A04A-88CD-E31FF30153C1}" type="presParOf" srcId="{F35AE4FD-75CA-BC42-8B1B-FA183E15A462}" destId="{D799C324-820A-BA46-BF4A-B61F52E61A3F}" srcOrd="3" destOrd="0" presId="urn:microsoft.com/office/officeart/2009/3/layout/HorizontalOrganizationChart"/>
    <dgm:cxn modelId="{D3E0B14B-18DC-094F-8D27-374060E70D40}" type="presParOf" srcId="{D799C324-820A-BA46-BF4A-B61F52E61A3F}" destId="{CAFC2A22-2DE3-A646-96EE-7328E695DC38}" srcOrd="0" destOrd="0" presId="urn:microsoft.com/office/officeart/2009/3/layout/HorizontalOrganizationChart"/>
    <dgm:cxn modelId="{A1734AE3-8ACD-9942-97E1-401FD93B79E9}" type="presParOf" srcId="{CAFC2A22-2DE3-A646-96EE-7328E695DC38}" destId="{ADD07FB6-D1EA-0A44-977A-B31E0C9D21FA}" srcOrd="0" destOrd="0" presId="urn:microsoft.com/office/officeart/2009/3/layout/HorizontalOrganizationChart"/>
    <dgm:cxn modelId="{1AA529D2-DB34-244C-88C6-42F94E6F2AD2}" type="presParOf" srcId="{CAFC2A22-2DE3-A646-96EE-7328E695DC38}" destId="{F74A84C9-8155-6243-AE05-3E8B75CA9439}" srcOrd="1" destOrd="0" presId="urn:microsoft.com/office/officeart/2009/3/layout/HorizontalOrganizationChart"/>
    <dgm:cxn modelId="{9AFBDF9C-18FE-6B44-9777-005849977E31}" type="presParOf" srcId="{D799C324-820A-BA46-BF4A-B61F52E61A3F}" destId="{8F4879DC-A613-074D-BF3B-7D54C48DE78E}" srcOrd="1" destOrd="0" presId="urn:microsoft.com/office/officeart/2009/3/layout/HorizontalOrganizationChart"/>
    <dgm:cxn modelId="{EBE464DC-20C9-B645-9D81-AE1A9ABD2520}" type="presParOf" srcId="{D799C324-820A-BA46-BF4A-B61F52E61A3F}" destId="{80517789-7C2C-B740-AB50-BF079A6BAE55}" srcOrd="2" destOrd="0" presId="urn:microsoft.com/office/officeart/2009/3/layout/HorizontalOrganizationChart"/>
    <dgm:cxn modelId="{4BBCC6D8-748A-0945-88AC-CD0A6D0E7328}" type="presParOf" srcId="{24109303-AC26-394C-8035-F7649B27F6E2}" destId="{536541D9-F99A-0D40-8862-0A58A957A1C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E129-694B-9649-A06A-52764EBA5103}">
      <dsp:nvSpPr>
        <dsp:cNvPr id="0" name=""/>
        <dsp:cNvSpPr/>
      </dsp:nvSpPr>
      <dsp:spPr>
        <a:xfrm>
          <a:off x="2250" y="656"/>
          <a:ext cx="6091499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Physics Code</a:t>
          </a:r>
          <a:endParaRPr lang="en-US" sz="4100" kern="1200" dirty="0"/>
        </a:p>
      </dsp:txBody>
      <dsp:txXfrm>
        <a:off x="30235" y="28641"/>
        <a:ext cx="6035529" cy="899506"/>
      </dsp:txXfrm>
    </dsp:sp>
    <dsp:sp modelId="{1DA3D00E-81EB-F248-BB2A-28C81859B268}">
      <dsp:nvSpPr>
        <dsp:cNvPr id="0" name=""/>
        <dsp:cNvSpPr/>
      </dsp:nvSpPr>
      <dsp:spPr>
        <a:xfrm>
          <a:off x="2250" y="1036393"/>
          <a:ext cx="2922984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Mesh API</a:t>
          </a:r>
          <a:endParaRPr lang="en-US" sz="4100" kern="1200" dirty="0"/>
        </a:p>
      </dsp:txBody>
      <dsp:txXfrm>
        <a:off x="30235" y="1064378"/>
        <a:ext cx="2867014" cy="899506"/>
      </dsp:txXfrm>
    </dsp:sp>
    <dsp:sp modelId="{59595491-99B7-084F-AB8E-FC3E95E823D7}">
      <dsp:nvSpPr>
        <dsp:cNvPr id="0" name=""/>
        <dsp:cNvSpPr/>
      </dsp:nvSpPr>
      <dsp:spPr>
        <a:xfrm>
          <a:off x="2250" y="2072130"/>
          <a:ext cx="2922984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Convenience Layer API</a:t>
          </a:r>
          <a:endParaRPr lang="en-US" sz="2500" kern="1200" dirty="0"/>
        </a:p>
      </dsp:txBody>
      <dsp:txXfrm>
        <a:off x="30235" y="2100115"/>
        <a:ext cx="2867014" cy="899506"/>
      </dsp:txXfrm>
    </dsp:sp>
    <dsp:sp modelId="{433AF499-B3D4-7846-A8C9-5D1202E10617}">
      <dsp:nvSpPr>
        <dsp:cNvPr id="0" name=""/>
        <dsp:cNvSpPr/>
      </dsp:nvSpPr>
      <dsp:spPr>
        <a:xfrm>
          <a:off x="2250" y="3107866"/>
          <a:ext cx="2922984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Level 0 </a:t>
          </a:r>
          <a:r>
            <a:rPr lang="en-US" sz="2500" kern="1200" dirty="0" err="1" smtClean="0"/>
            <a:t>DataStore</a:t>
          </a:r>
          <a:endParaRPr lang="en-US" sz="2500" kern="1200" dirty="0"/>
        </a:p>
      </dsp:txBody>
      <dsp:txXfrm>
        <a:off x="30235" y="3135851"/>
        <a:ext cx="2867014" cy="899506"/>
      </dsp:txXfrm>
    </dsp:sp>
    <dsp:sp modelId="{05DB56CA-4E90-0B48-AD44-11CE66474134}">
      <dsp:nvSpPr>
        <dsp:cNvPr id="0" name=""/>
        <dsp:cNvSpPr/>
      </dsp:nvSpPr>
      <dsp:spPr>
        <a:xfrm>
          <a:off x="3170765" y="1036393"/>
          <a:ext cx="2922984" cy="955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Lib</a:t>
          </a:r>
          <a:endParaRPr lang="en-US" sz="4100" kern="1200" dirty="0"/>
        </a:p>
      </dsp:txBody>
      <dsp:txXfrm>
        <a:off x="3198750" y="1064378"/>
        <a:ext cx="2867014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6437-E23C-144C-A989-05C31DC4DBC1}">
      <dsp:nvSpPr>
        <dsp:cNvPr id="0" name=""/>
        <dsp:cNvSpPr/>
      </dsp:nvSpPr>
      <dsp:spPr>
        <a:xfrm>
          <a:off x="2152501" y="1646947"/>
          <a:ext cx="1177950" cy="408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37"/>
              </a:lnTo>
              <a:lnTo>
                <a:pt x="1177950" y="204437"/>
              </a:lnTo>
              <a:lnTo>
                <a:pt x="1177950" y="4088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5E64-C216-FD47-8E80-A88FA9C05576}">
      <dsp:nvSpPr>
        <dsp:cNvPr id="0" name=""/>
        <dsp:cNvSpPr/>
      </dsp:nvSpPr>
      <dsp:spPr>
        <a:xfrm>
          <a:off x="974550" y="1646947"/>
          <a:ext cx="1177950" cy="408875"/>
        </a:xfrm>
        <a:custGeom>
          <a:avLst/>
          <a:gdLst/>
          <a:ahLst/>
          <a:cxnLst/>
          <a:rect l="0" t="0" r="0" b="0"/>
          <a:pathLst>
            <a:path>
              <a:moveTo>
                <a:pt x="1177950" y="0"/>
              </a:moveTo>
              <a:lnTo>
                <a:pt x="1177950" y="204437"/>
              </a:lnTo>
              <a:lnTo>
                <a:pt x="0" y="204437"/>
              </a:lnTo>
              <a:lnTo>
                <a:pt x="0" y="4088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7770-C5BF-CE4D-A003-E75451885FA6}">
      <dsp:nvSpPr>
        <dsp:cNvPr id="0" name=""/>
        <dsp:cNvSpPr/>
      </dsp:nvSpPr>
      <dsp:spPr>
        <a:xfrm>
          <a:off x="1178988" y="673435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DataStore</a:t>
          </a:r>
          <a:endParaRPr lang="en-US" sz="2200" kern="1200" dirty="0"/>
        </a:p>
      </dsp:txBody>
      <dsp:txXfrm>
        <a:off x="1178988" y="673435"/>
        <a:ext cx="1947025" cy="973512"/>
      </dsp:txXfrm>
    </dsp:sp>
    <dsp:sp modelId="{D816FE8F-2047-C84F-88E7-FF9AF0BD3E1F}">
      <dsp:nvSpPr>
        <dsp:cNvPr id="0" name=""/>
        <dsp:cNvSpPr/>
      </dsp:nvSpPr>
      <dsp:spPr>
        <a:xfrm>
          <a:off x="1037" y="2055823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Container of </a:t>
          </a:r>
          <a:r>
            <a:rPr lang="en-US" sz="1600" kern="1200" dirty="0" err="1" smtClean="0"/>
            <a:t>DataGroups</a:t>
          </a:r>
          <a:endParaRPr lang="en-US" sz="1600" kern="1200" dirty="0" smtClean="0"/>
        </a:p>
      </dsp:txBody>
      <dsp:txXfrm>
        <a:off x="1037" y="2055823"/>
        <a:ext cx="1947025" cy="973512"/>
      </dsp:txXfrm>
    </dsp:sp>
    <dsp:sp modelId="{BFDDB8ED-9845-4245-8A0D-B5E3A2C9EF99}">
      <dsp:nvSpPr>
        <dsp:cNvPr id="0" name=""/>
        <dsp:cNvSpPr/>
      </dsp:nvSpPr>
      <dsp:spPr>
        <a:xfrm>
          <a:off x="2356938" y="2055823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Container of </a:t>
          </a:r>
          <a:r>
            <a:rPr lang="en-US" sz="1600" kern="1200" dirty="0" err="1" smtClean="0"/>
            <a:t>DataObjects</a:t>
          </a:r>
          <a:endParaRPr lang="en-US" sz="1600" kern="1200" dirty="0" smtClean="0"/>
        </a:p>
      </dsp:txBody>
      <dsp:txXfrm>
        <a:off x="2356938" y="2055823"/>
        <a:ext cx="1947025" cy="97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6437-E23C-144C-A989-05C31DC4DBC1}">
      <dsp:nvSpPr>
        <dsp:cNvPr id="0" name=""/>
        <dsp:cNvSpPr/>
      </dsp:nvSpPr>
      <dsp:spPr>
        <a:xfrm>
          <a:off x="2715010" y="1133081"/>
          <a:ext cx="708995" cy="24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48"/>
              </a:lnTo>
              <a:lnTo>
                <a:pt x="708995" y="123048"/>
              </a:lnTo>
              <a:lnTo>
                <a:pt x="708995" y="2460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3117-DFF8-F642-B472-2F8502C0B083}">
      <dsp:nvSpPr>
        <dsp:cNvPr id="0" name=""/>
        <dsp:cNvSpPr/>
      </dsp:nvSpPr>
      <dsp:spPr>
        <a:xfrm>
          <a:off x="2955248" y="2797170"/>
          <a:ext cx="175784" cy="1371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115"/>
              </a:lnTo>
              <a:lnTo>
                <a:pt x="175784" y="13711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9C157-E795-2D49-ABAA-1859148D3D4A}">
      <dsp:nvSpPr>
        <dsp:cNvPr id="0" name=""/>
        <dsp:cNvSpPr/>
      </dsp:nvSpPr>
      <dsp:spPr>
        <a:xfrm>
          <a:off x="2955248" y="2797170"/>
          <a:ext cx="175784" cy="539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071"/>
              </a:lnTo>
              <a:lnTo>
                <a:pt x="175784" y="5390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C585-D21C-BD44-9D10-46A77B9DE6F9}">
      <dsp:nvSpPr>
        <dsp:cNvPr id="0" name=""/>
        <dsp:cNvSpPr/>
      </dsp:nvSpPr>
      <dsp:spPr>
        <a:xfrm>
          <a:off x="2006014" y="1965125"/>
          <a:ext cx="1417991" cy="24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48"/>
              </a:lnTo>
              <a:lnTo>
                <a:pt x="1417991" y="123048"/>
              </a:lnTo>
              <a:lnTo>
                <a:pt x="1417991" y="2460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1F25D-E632-4944-943A-3B5523B01D25}">
      <dsp:nvSpPr>
        <dsp:cNvPr id="0" name=""/>
        <dsp:cNvSpPr/>
      </dsp:nvSpPr>
      <dsp:spPr>
        <a:xfrm>
          <a:off x="1960294" y="1965125"/>
          <a:ext cx="91440" cy="246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8F961-89D6-014A-A363-C65F2C8FC425}">
      <dsp:nvSpPr>
        <dsp:cNvPr id="0" name=""/>
        <dsp:cNvSpPr/>
      </dsp:nvSpPr>
      <dsp:spPr>
        <a:xfrm>
          <a:off x="588022" y="1965125"/>
          <a:ext cx="1417991" cy="246097"/>
        </a:xfrm>
        <a:custGeom>
          <a:avLst/>
          <a:gdLst/>
          <a:ahLst/>
          <a:cxnLst/>
          <a:rect l="0" t="0" r="0" b="0"/>
          <a:pathLst>
            <a:path>
              <a:moveTo>
                <a:pt x="1417991" y="0"/>
              </a:moveTo>
              <a:lnTo>
                <a:pt x="1417991" y="123048"/>
              </a:lnTo>
              <a:lnTo>
                <a:pt x="0" y="123048"/>
              </a:lnTo>
              <a:lnTo>
                <a:pt x="0" y="2460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5E64-C216-FD47-8E80-A88FA9C05576}">
      <dsp:nvSpPr>
        <dsp:cNvPr id="0" name=""/>
        <dsp:cNvSpPr/>
      </dsp:nvSpPr>
      <dsp:spPr>
        <a:xfrm>
          <a:off x="2006014" y="1133081"/>
          <a:ext cx="708995" cy="246097"/>
        </a:xfrm>
        <a:custGeom>
          <a:avLst/>
          <a:gdLst/>
          <a:ahLst/>
          <a:cxnLst/>
          <a:rect l="0" t="0" r="0" b="0"/>
          <a:pathLst>
            <a:path>
              <a:moveTo>
                <a:pt x="708995" y="0"/>
              </a:moveTo>
              <a:lnTo>
                <a:pt x="708995" y="123048"/>
              </a:lnTo>
              <a:lnTo>
                <a:pt x="0" y="123048"/>
              </a:lnTo>
              <a:lnTo>
                <a:pt x="0" y="2460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7770-C5BF-CE4D-A003-E75451885FA6}">
      <dsp:nvSpPr>
        <dsp:cNvPr id="0" name=""/>
        <dsp:cNvSpPr/>
      </dsp:nvSpPr>
      <dsp:spPr>
        <a:xfrm>
          <a:off x="2129063" y="547134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</a:t>
          </a:r>
          <a:endParaRPr lang="en-US" sz="2200" kern="1200" dirty="0"/>
        </a:p>
      </dsp:txBody>
      <dsp:txXfrm>
        <a:off x="2129063" y="547134"/>
        <a:ext cx="1171893" cy="585946"/>
      </dsp:txXfrm>
    </dsp:sp>
    <dsp:sp modelId="{D816FE8F-2047-C84F-88E7-FF9AF0BD3E1F}">
      <dsp:nvSpPr>
        <dsp:cNvPr id="0" name=""/>
        <dsp:cNvSpPr/>
      </dsp:nvSpPr>
      <dsp:spPr>
        <a:xfrm>
          <a:off x="1420067" y="1379178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Domain0</a:t>
          </a:r>
          <a:endParaRPr lang="en-US" sz="1600" kern="1200" dirty="0" smtClean="0"/>
        </a:p>
      </dsp:txBody>
      <dsp:txXfrm>
        <a:off x="1420067" y="1379178"/>
        <a:ext cx="1171893" cy="585946"/>
      </dsp:txXfrm>
    </dsp:sp>
    <dsp:sp modelId="{C87AE33A-519E-4643-A2E7-9CBC4735AE64}">
      <dsp:nvSpPr>
        <dsp:cNvPr id="0" name=""/>
        <dsp:cNvSpPr/>
      </dsp:nvSpPr>
      <dsp:spPr>
        <a:xfrm>
          <a:off x="2075" y="2211223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Nodes</a:t>
          </a:r>
          <a:endParaRPr lang="en-US" sz="2300" kern="1200" dirty="0"/>
        </a:p>
      </dsp:txBody>
      <dsp:txXfrm>
        <a:off x="2075" y="2211223"/>
        <a:ext cx="1171893" cy="585946"/>
      </dsp:txXfrm>
    </dsp:sp>
    <dsp:sp modelId="{BF1969FE-07BF-E14D-A39E-6F5F5512AC5B}">
      <dsp:nvSpPr>
        <dsp:cNvPr id="0" name=""/>
        <dsp:cNvSpPr/>
      </dsp:nvSpPr>
      <dsp:spPr>
        <a:xfrm>
          <a:off x="1420067" y="2211223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Elements</a:t>
          </a:r>
          <a:endParaRPr lang="en-US" sz="2300" kern="1200" dirty="0"/>
        </a:p>
      </dsp:txBody>
      <dsp:txXfrm>
        <a:off x="1420067" y="2211223"/>
        <a:ext cx="1171893" cy="585946"/>
      </dsp:txXfrm>
    </dsp:sp>
    <dsp:sp modelId="{F713BEF4-9238-A246-B8FA-DD85235A5EF6}">
      <dsp:nvSpPr>
        <dsp:cNvPr id="0" name=""/>
        <dsp:cNvSpPr/>
      </dsp:nvSpPr>
      <dsp:spPr>
        <a:xfrm>
          <a:off x="2838058" y="2211223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Materials</a:t>
          </a:r>
          <a:endParaRPr lang="en-US" sz="2300" kern="1200" dirty="0"/>
        </a:p>
      </dsp:txBody>
      <dsp:txXfrm>
        <a:off x="2838058" y="2211223"/>
        <a:ext cx="1171893" cy="585946"/>
      </dsp:txXfrm>
    </dsp:sp>
    <dsp:sp modelId="{BCDFEDA6-CCA4-1744-AACC-08B97BCD35AB}">
      <dsp:nvSpPr>
        <dsp:cNvPr id="0" name=""/>
        <dsp:cNvSpPr/>
      </dsp:nvSpPr>
      <dsp:spPr>
        <a:xfrm>
          <a:off x="3131032" y="3043268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Mat1</a:t>
          </a:r>
          <a:endParaRPr lang="en-US" sz="2300" kern="1200" dirty="0"/>
        </a:p>
      </dsp:txBody>
      <dsp:txXfrm>
        <a:off x="3131032" y="3043268"/>
        <a:ext cx="1171893" cy="585946"/>
      </dsp:txXfrm>
    </dsp:sp>
    <dsp:sp modelId="{7E4C4FCC-90A0-6245-B34E-54BA8FDA0B09}">
      <dsp:nvSpPr>
        <dsp:cNvPr id="0" name=""/>
        <dsp:cNvSpPr/>
      </dsp:nvSpPr>
      <dsp:spPr>
        <a:xfrm>
          <a:off x="3131032" y="3875312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Mat2</a:t>
          </a:r>
          <a:endParaRPr lang="en-US" sz="2300" kern="1200" dirty="0"/>
        </a:p>
      </dsp:txBody>
      <dsp:txXfrm>
        <a:off x="3131032" y="3875312"/>
        <a:ext cx="1171893" cy="585946"/>
      </dsp:txXfrm>
    </dsp:sp>
    <dsp:sp modelId="{BFDDB8ED-9845-4245-8A0D-B5E3A2C9EF99}">
      <dsp:nvSpPr>
        <dsp:cNvPr id="0" name=""/>
        <dsp:cNvSpPr/>
      </dsp:nvSpPr>
      <dsp:spPr>
        <a:xfrm>
          <a:off x="2838058" y="1379178"/>
          <a:ext cx="1171893" cy="5859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Domain1</a:t>
          </a:r>
        </a:p>
      </dsp:txBody>
      <dsp:txXfrm>
        <a:off x="2838058" y="1379178"/>
        <a:ext cx="1171893" cy="585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6437-E23C-144C-A989-05C31DC4DBC1}">
      <dsp:nvSpPr>
        <dsp:cNvPr id="0" name=""/>
        <dsp:cNvSpPr/>
      </dsp:nvSpPr>
      <dsp:spPr>
        <a:xfrm>
          <a:off x="2152501" y="1646947"/>
          <a:ext cx="1177950" cy="408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37"/>
              </a:lnTo>
              <a:lnTo>
                <a:pt x="1177950" y="204437"/>
              </a:lnTo>
              <a:lnTo>
                <a:pt x="1177950" y="4088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5E64-C216-FD47-8E80-A88FA9C05576}">
      <dsp:nvSpPr>
        <dsp:cNvPr id="0" name=""/>
        <dsp:cNvSpPr/>
      </dsp:nvSpPr>
      <dsp:spPr>
        <a:xfrm>
          <a:off x="974550" y="1646947"/>
          <a:ext cx="1177950" cy="408875"/>
        </a:xfrm>
        <a:custGeom>
          <a:avLst/>
          <a:gdLst/>
          <a:ahLst/>
          <a:cxnLst/>
          <a:rect l="0" t="0" r="0" b="0"/>
          <a:pathLst>
            <a:path>
              <a:moveTo>
                <a:pt x="1177950" y="0"/>
              </a:moveTo>
              <a:lnTo>
                <a:pt x="1177950" y="204437"/>
              </a:lnTo>
              <a:lnTo>
                <a:pt x="0" y="204437"/>
              </a:lnTo>
              <a:lnTo>
                <a:pt x="0" y="4088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7770-C5BF-CE4D-A003-E75451885FA6}">
      <dsp:nvSpPr>
        <dsp:cNvPr id="0" name=""/>
        <dsp:cNvSpPr/>
      </dsp:nvSpPr>
      <dsp:spPr>
        <a:xfrm>
          <a:off x="1178988" y="673435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DataStore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78988" y="673435"/>
        <a:ext cx="1947025" cy="973512"/>
      </dsp:txXfrm>
    </dsp:sp>
    <dsp:sp modelId="{D816FE8F-2047-C84F-88E7-FF9AF0BD3E1F}">
      <dsp:nvSpPr>
        <dsp:cNvPr id="0" name=""/>
        <dsp:cNvSpPr/>
      </dsp:nvSpPr>
      <dsp:spPr>
        <a:xfrm>
          <a:off x="1037" y="2055823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Container of </a:t>
          </a:r>
          <a:r>
            <a:rPr lang="en-US" sz="1600" kern="1200" dirty="0" err="1" smtClean="0"/>
            <a:t>DataGroups</a:t>
          </a:r>
          <a:endParaRPr lang="en-US" sz="1600" kern="1200" dirty="0" smtClean="0"/>
        </a:p>
      </dsp:txBody>
      <dsp:txXfrm>
        <a:off x="1037" y="2055823"/>
        <a:ext cx="1947025" cy="973512"/>
      </dsp:txXfrm>
    </dsp:sp>
    <dsp:sp modelId="{BFDDB8ED-9845-4245-8A0D-B5E3A2C9EF99}">
      <dsp:nvSpPr>
        <dsp:cNvPr id="0" name=""/>
        <dsp:cNvSpPr/>
      </dsp:nvSpPr>
      <dsp:spPr>
        <a:xfrm>
          <a:off x="2356938" y="2055823"/>
          <a:ext cx="1947025" cy="973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Container of </a:t>
          </a:r>
          <a:r>
            <a:rPr lang="en-US" sz="1600" kern="1200" dirty="0" err="1" smtClean="0"/>
            <a:t>DataObjects</a:t>
          </a:r>
          <a:endParaRPr lang="en-US" sz="1600" kern="1200" dirty="0" smtClean="0"/>
        </a:p>
      </dsp:txBody>
      <dsp:txXfrm>
        <a:off x="2356938" y="2055823"/>
        <a:ext cx="1947025" cy="973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6437-E23C-144C-A989-05C31DC4DBC1}">
      <dsp:nvSpPr>
        <dsp:cNvPr id="0" name=""/>
        <dsp:cNvSpPr/>
      </dsp:nvSpPr>
      <dsp:spPr>
        <a:xfrm>
          <a:off x="4114800" y="1179330"/>
          <a:ext cx="1425236" cy="49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55"/>
              </a:lnTo>
              <a:lnTo>
                <a:pt x="1425236" y="247355"/>
              </a:lnTo>
              <a:lnTo>
                <a:pt x="1425236" y="4947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729E-DB32-BF40-95D3-158DB73B497B}">
      <dsp:nvSpPr>
        <dsp:cNvPr id="0" name=""/>
        <dsp:cNvSpPr/>
      </dsp:nvSpPr>
      <dsp:spPr>
        <a:xfrm>
          <a:off x="1747258" y="2851922"/>
          <a:ext cx="327710" cy="1085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099"/>
              </a:lnTo>
              <a:lnTo>
                <a:pt x="327710" y="10850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5E64-C216-FD47-8E80-A88FA9C05576}">
      <dsp:nvSpPr>
        <dsp:cNvPr id="0" name=""/>
        <dsp:cNvSpPr/>
      </dsp:nvSpPr>
      <dsp:spPr>
        <a:xfrm>
          <a:off x="2689563" y="1179330"/>
          <a:ext cx="1425236" cy="494710"/>
        </a:xfrm>
        <a:custGeom>
          <a:avLst/>
          <a:gdLst/>
          <a:ahLst/>
          <a:cxnLst/>
          <a:rect l="0" t="0" r="0" b="0"/>
          <a:pathLst>
            <a:path>
              <a:moveTo>
                <a:pt x="1425236" y="0"/>
              </a:moveTo>
              <a:lnTo>
                <a:pt x="1425236" y="247355"/>
              </a:lnTo>
              <a:lnTo>
                <a:pt x="0" y="247355"/>
              </a:lnTo>
              <a:lnTo>
                <a:pt x="0" y="4947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7770-C5BF-CE4D-A003-E75451885FA6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myDS1</a:t>
          </a:r>
          <a:endParaRPr lang="en-US" sz="2200" kern="1200" dirty="0"/>
        </a:p>
      </dsp:txBody>
      <dsp:txXfrm>
        <a:off x="2936918" y="1448"/>
        <a:ext cx="2355763" cy="1177881"/>
      </dsp:txXfrm>
    </dsp:sp>
    <dsp:sp modelId="{D816FE8F-2047-C84F-88E7-FF9AF0BD3E1F}">
      <dsp:nvSpPr>
        <dsp:cNvPr id="0" name=""/>
        <dsp:cNvSpPr/>
      </dsp:nvSpPr>
      <dsp:spPr>
        <a:xfrm>
          <a:off x="1511681" y="1674040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group1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data1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data2</a:t>
          </a:r>
        </a:p>
      </dsp:txBody>
      <dsp:txXfrm>
        <a:off x="1511681" y="1674040"/>
        <a:ext cx="2355763" cy="1177881"/>
      </dsp:txXfrm>
    </dsp:sp>
    <dsp:sp modelId="{199EEF3B-A334-1D4A-8B5B-65DB6BB0177B}">
      <dsp:nvSpPr>
        <dsp:cNvPr id="0" name=""/>
        <dsp:cNvSpPr/>
      </dsp:nvSpPr>
      <dsp:spPr>
        <a:xfrm>
          <a:off x="2074968" y="3348081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group1a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data3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data4</a:t>
          </a:r>
          <a:endParaRPr lang="en-US" sz="1600" kern="1200" dirty="0"/>
        </a:p>
      </dsp:txBody>
      <dsp:txXfrm>
        <a:off x="2074968" y="3348081"/>
        <a:ext cx="2355763" cy="1177881"/>
      </dsp:txXfrm>
    </dsp:sp>
    <dsp:sp modelId="{BFDDB8ED-9845-4245-8A0D-B5E3A2C9EF99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DataGroup</a:t>
          </a:r>
          <a:r>
            <a:rPr lang="en-US" sz="2200" kern="1200" dirty="0" smtClean="0"/>
            <a:t> group2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data5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DataObject</a:t>
          </a:r>
          <a:r>
            <a:rPr lang="en-US" sz="1600" kern="1200" dirty="0" smtClean="0"/>
            <a:t> data6</a:t>
          </a:r>
          <a:endParaRPr lang="en-US" sz="1600" kern="1200" dirty="0"/>
        </a:p>
      </dsp:txBody>
      <dsp:txXfrm>
        <a:off x="4362155" y="1674040"/>
        <a:ext cx="2355763" cy="1177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D62DB-DD6E-4348-8248-76D3C5E9DCCC}">
      <dsp:nvSpPr>
        <dsp:cNvPr id="0" name=""/>
        <dsp:cNvSpPr/>
      </dsp:nvSpPr>
      <dsp:spPr>
        <a:xfrm>
          <a:off x="2421814" y="2782969"/>
          <a:ext cx="483710" cy="109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5" y="0"/>
              </a:lnTo>
              <a:lnTo>
                <a:pt x="241855" y="1094830"/>
              </a:lnTo>
              <a:lnTo>
                <a:pt x="483710" y="10948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087FF-4CE9-D84E-B94D-97EB1156EA8F}">
      <dsp:nvSpPr>
        <dsp:cNvPr id="0" name=""/>
        <dsp:cNvSpPr/>
      </dsp:nvSpPr>
      <dsp:spPr>
        <a:xfrm>
          <a:off x="5324075" y="1674773"/>
          <a:ext cx="486974" cy="1013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119" y="0"/>
              </a:lnTo>
              <a:lnTo>
                <a:pt x="245119" y="1013243"/>
              </a:lnTo>
              <a:lnTo>
                <a:pt x="486974" y="101324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646D7-9127-8546-B51F-FC7E2C49F793}">
      <dsp:nvSpPr>
        <dsp:cNvPr id="0" name=""/>
        <dsp:cNvSpPr/>
      </dsp:nvSpPr>
      <dsp:spPr>
        <a:xfrm>
          <a:off x="5324075" y="1602320"/>
          <a:ext cx="486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452"/>
              </a:moveTo>
              <a:lnTo>
                <a:pt x="245119" y="72452"/>
              </a:lnTo>
              <a:lnTo>
                <a:pt x="245119" y="45720"/>
              </a:lnTo>
              <a:lnTo>
                <a:pt x="486974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DB5A-0E8D-5644-BBA7-D2504B016F81}">
      <dsp:nvSpPr>
        <dsp:cNvPr id="0" name=""/>
        <dsp:cNvSpPr/>
      </dsp:nvSpPr>
      <dsp:spPr>
        <a:xfrm>
          <a:off x="5324075" y="608063"/>
          <a:ext cx="486974" cy="1066709"/>
        </a:xfrm>
        <a:custGeom>
          <a:avLst/>
          <a:gdLst/>
          <a:ahLst/>
          <a:cxnLst/>
          <a:rect l="0" t="0" r="0" b="0"/>
          <a:pathLst>
            <a:path>
              <a:moveTo>
                <a:pt x="0" y="1066709"/>
              </a:moveTo>
              <a:lnTo>
                <a:pt x="245119" y="1066709"/>
              </a:lnTo>
              <a:lnTo>
                <a:pt x="245119" y="0"/>
              </a:lnTo>
              <a:lnTo>
                <a:pt x="4869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8D20B-4A56-144B-A0ED-89E3A7A6F059}">
      <dsp:nvSpPr>
        <dsp:cNvPr id="0" name=""/>
        <dsp:cNvSpPr/>
      </dsp:nvSpPr>
      <dsp:spPr>
        <a:xfrm>
          <a:off x="2421814" y="1674773"/>
          <a:ext cx="483710" cy="1108196"/>
        </a:xfrm>
        <a:custGeom>
          <a:avLst/>
          <a:gdLst/>
          <a:ahLst/>
          <a:cxnLst/>
          <a:rect l="0" t="0" r="0" b="0"/>
          <a:pathLst>
            <a:path>
              <a:moveTo>
                <a:pt x="0" y="1108196"/>
              </a:moveTo>
              <a:lnTo>
                <a:pt x="241855" y="1108196"/>
              </a:lnTo>
              <a:lnTo>
                <a:pt x="241855" y="0"/>
              </a:lnTo>
              <a:lnTo>
                <a:pt x="48371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74024-AD42-584E-AB86-C1BB00D237A7}">
      <dsp:nvSpPr>
        <dsp:cNvPr id="0" name=""/>
        <dsp:cNvSpPr/>
      </dsp:nvSpPr>
      <dsp:spPr>
        <a:xfrm>
          <a:off x="3264" y="2414140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Problem</a:t>
          </a:r>
        </a:p>
      </dsp:txBody>
      <dsp:txXfrm>
        <a:off x="3264" y="2414140"/>
        <a:ext cx="2418550" cy="737657"/>
      </dsp:txXfrm>
    </dsp:sp>
    <dsp:sp modelId="{A882A504-1FF8-6E46-BCBB-2D91EEA3C68F}">
      <dsp:nvSpPr>
        <dsp:cNvPr id="0" name=""/>
        <dsp:cNvSpPr/>
      </dsp:nvSpPr>
      <dsp:spPr>
        <a:xfrm>
          <a:off x="2905524" y="1305944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elems</a:t>
          </a:r>
          <a:endParaRPr lang="en-US" sz="2000" kern="1200" dirty="0" smtClean="0"/>
        </a:p>
      </dsp:txBody>
      <dsp:txXfrm>
        <a:off x="2905524" y="1305944"/>
        <a:ext cx="2418550" cy="737657"/>
      </dsp:txXfrm>
    </dsp:sp>
    <dsp:sp modelId="{46FDC8FD-B57B-CB47-B067-4BD96E82641D}">
      <dsp:nvSpPr>
        <dsp:cNvPr id="0" name=""/>
        <dsp:cNvSpPr/>
      </dsp:nvSpPr>
      <dsp:spPr>
        <a:xfrm>
          <a:off x="5811049" y="239235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tube</a:t>
          </a:r>
        </a:p>
      </dsp:txBody>
      <dsp:txXfrm>
        <a:off x="5811049" y="239235"/>
        <a:ext cx="2418550" cy="737657"/>
      </dsp:txXfrm>
    </dsp:sp>
    <dsp:sp modelId="{5BCBB789-3D37-CA49-99B3-228D1D66B434}">
      <dsp:nvSpPr>
        <dsp:cNvPr id="0" name=""/>
        <dsp:cNvSpPr/>
      </dsp:nvSpPr>
      <dsp:spPr>
        <a:xfrm>
          <a:off x="5811049" y="1279211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inflow</a:t>
          </a:r>
          <a:endParaRPr lang="en-US" sz="2000" kern="1200" dirty="0"/>
        </a:p>
      </dsp:txBody>
      <dsp:txXfrm>
        <a:off x="5811049" y="1279211"/>
        <a:ext cx="2418550" cy="737657"/>
      </dsp:txXfrm>
    </dsp:sp>
    <dsp:sp modelId="{488C363F-19D6-6341-AE00-EEEDDAD0A54C}">
      <dsp:nvSpPr>
        <dsp:cNvPr id="0" name=""/>
        <dsp:cNvSpPr/>
      </dsp:nvSpPr>
      <dsp:spPr>
        <a:xfrm>
          <a:off x="5811049" y="2319188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outflow</a:t>
          </a:r>
          <a:endParaRPr lang="en-US" sz="2000" kern="1200" dirty="0"/>
        </a:p>
      </dsp:txBody>
      <dsp:txXfrm>
        <a:off x="5811049" y="2319188"/>
        <a:ext cx="2418550" cy="737657"/>
      </dsp:txXfrm>
    </dsp:sp>
    <dsp:sp modelId="{ADD07FB6-D1EA-0A44-977A-B31E0C9D21FA}">
      <dsp:nvSpPr>
        <dsp:cNvPr id="0" name=""/>
        <dsp:cNvSpPr/>
      </dsp:nvSpPr>
      <dsp:spPr>
        <a:xfrm>
          <a:off x="2905524" y="3508971"/>
          <a:ext cx="2418550" cy="7376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DataGroup</a:t>
          </a:r>
          <a:r>
            <a:rPr lang="en-US" sz="2000" kern="1200" dirty="0" smtClean="0"/>
            <a:t> faces</a:t>
          </a:r>
        </a:p>
      </dsp:txBody>
      <dsp:txXfrm>
        <a:off x="2905524" y="3508971"/>
        <a:ext cx="2418550" cy="73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9A1-9C9F-E44A-9AE8-50AABECB8146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8F0D-EA1C-C146-A343-024EAC37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93668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3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DataObject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Provides a one-to-one relationship with the actual data.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description of data (if applicable)</a:t>
            </a:r>
          </a:p>
          <a:p>
            <a:pPr lvl="1"/>
            <a:r>
              <a:rPr lang="en-US" dirty="0" smtClean="0"/>
              <a:t>Provides interface for allocation operations on actual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Administers a void* to manipulate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DataGroup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1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class that</a:t>
            </a:r>
          </a:p>
          <a:p>
            <a:pPr lvl="1"/>
            <a:r>
              <a:rPr lang="en-US" dirty="0" smtClean="0"/>
              <a:t>Holds </a:t>
            </a:r>
            <a:r>
              <a:rPr lang="en-US" dirty="0" smtClean="0"/>
              <a:t>container of </a:t>
            </a:r>
            <a:r>
              <a:rPr lang="en-US" dirty="0" err="1" smtClean="0"/>
              <a:t>DataObject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Does NOT own </a:t>
            </a:r>
            <a:r>
              <a:rPr lang="en-US" dirty="0" err="1" smtClean="0"/>
              <a:t>DataObects</a:t>
            </a:r>
            <a:r>
              <a:rPr lang="en-US" dirty="0" smtClean="0"/>
              <a:t>! Those are owned by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Provides interface for container of </a:t>
            </a:r>
            <a:r>
              <a:rPr lang="en-US" dirty="0" err="1" smtClean="0"/>
              <a:t>DataObject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Allocation, Insertion,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Two Main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Provides a mechanism to create a group hierarchy.</a:t>
            </a:r>
          </a:p>
          <a:p>
            <a:pPr lvl="3"/>
            <a:r>
              <a:rPr lang="en-US" dirty="0"/>
              <a:t>Holds container of </a:t>
            </a:r>
            <a:r>
              <a:rPr lang="en-US" dirty="0" err="1" smtClean="0"/>
              <a:t>DataGroups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Provides a mechanism to provide fast access to collections of </a:t>
            </a:r>
            <a:r>
              <a:rPr lang="en-US" dirty="0" err="1" smtClean="0"/>
              <a:t>DataObjects</a:t>
            </a:r>
            <a:r>
              <a:rPr lang="en-US" dirty="0" smtClean="0"/>
              <a:t> by “attribute”</a:t>
            </a:r>
            <a:endParaRPr lang="en-US" dirty="0"/>
          </a:p>
          <a:p>
            <a:pPr lvl="3"/>
            <a:r>
              <a:rPr lang="en-US" dirty="0" smtClean="0"/>
              <a:t>Group </a:t>
            </a:r>
            <a:r>
              <a:rPr lang="en-US" dirty="0" smtClean="0"/>
              <a:t>= </a:t>
            </a:r>
            <a:r>
              <a:rPr lang="en-US" dirty="0" smtClean="0"/>
              <a:t>Attribute</a:t>
            </a:r>
          </a:p>
          <a:p>
            <a:pPr lvl="3"/>
            <a:r>
              <a:rPr lang="en-US" dirty="0" smtClean="0"/>
              <a:t>At </a:t>
            </a:r>
            <a:r>
              <a:rPr lang="en-US" dirty="0" err="1" smtClean="0"/>
              <a:t>DataStore</a:t>
            </a:r>
            <a:r>
              <a:rPr lang="en-US" dirty="0" smtClean="0"/>
              <a:t> level, </a:t>
            </a:r>
            <a:r>
              <a:rPr lang="en-US" dirty="0" smtClean="0"/>
              <a:t>contains ALL </a:t>
            </a:r>
            <a:r>
              <a:rPr lang="en-US" dirty="0" err="1" smtClean="0"/>
              <a:t>DataObjects</a:t>
            </a:r>
            <a:r>
              <a:rPr lang="en-US" dirty="0" smtClean="0"/>
              <a:t> </a:t>
            </a:r>
            <a:r>
              <a:rPr lang="en-US" dirty="0" smtClean="0"/>
              <a:t>in that have </a:t>
            </a:r>
            <a:r>
              <a:rPr lang="en-US" dirty="0" smtClean="0"/>
              <a:t>certain combination </a:t>
            </a:r>
            <a:r>
              <a:rPr lang="en-US" dirty="0" smtClean="0"/>
              <a:t>of </a:t>
            </a:r>
            <a:r>
              <a:rPr lang="en-US" dirty="0" smtClean="0"/>
              <a:t>attributes.</a:t>
            </a:r>
          </a:p>
        </p:txBody>
      </p:sp>
    </p:spTree>
    <p:extLst>
      <p:ext uri="{BB962C8B-B14F-4D97-AF65-F5344CB8AC3E}">
        <p14:creationId xmlns:p14="http://schemas.microsoft.com/office/powerpoint/2010/main" val="73889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59811"/>
              </p:ext>
            </p:extLst>
          </p:nvPr>
        </p:nvGraphicFramePr>
        <p:xfrm>
          <a:off x="0" y="1600200"/>
          <a:ext cx="4305002" cy="370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392605"/>
              </p:ext>
            </p:extLst>
          </p:nvPr>
        </p:nvGraphicFramePr>
        <p:xfrm>
          <a:off x="4838998" y="1752600"/>
          <a:ext cx="4305002" cy="50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>
          <a:xfrm>
            <a:off x="17161" y="1054179"/>
            <a:ext cx="4287841" cy="71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DataStore</a:t>
            </a:r>
            <a:r>
              <a:rPr lang="en-US" dirty="0"/>
              <a:t> </a:t>
            </a:r>
            <a:r>
              <a:rPr lang="en-US" dirty="0" smtClean="0"/>
              <a:t>owns “</a:t>
            </a:r>
            <a:r>
              <a:rPr lang="en-US" dirty="0" err="1" smtClean="0"/>
              <a:t>DataObjects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DataStore</a:t>
            </a:r>
            <a:r>
              <a:rPr lang="en-US" dirty="0" smtClean="0"/>
              <a:t> owns “Attribute Groups”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56159" y="1054179"/>
            <a:ext cx="4287841" cy="71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Separate Group Tree organizes </a:t>
            </a:r>
            <a:r>
              <a:rPr lang="en-US" dirty="0" err="1" smtClean="0"/>
              <a:t>DataGroups</a:t>
            </a:r>
            <a:r>
              <a:rPr lang="en-US" dirty="0" smtClean="0"/>
              <a:t> into structure.</a:t>
            </a:r>
          </a:p>
        </p:txBody>
      </p:sp>
    </p:spTree>
    <p:extLst>
      <p:ext uri="{BB962C8B-B14F-4D97-AF65-F5344CB8AC3E}">
        <p14:creationId xmlns:p14="http://schemas.microsoft.com/office/powerpoint/2010/main" val="113829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DataStore</a:t>
            </a:r>
            <a:r>
              <a:rPr lang="en-US" dirty="0" smtClean="0"/>
              <a:t>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536586"/>
              </p:ext>
            </p:extLst>
          </p:nvPr>
        </p:nvGraphicFramePr>
        <p:xfrm>
          <a:off x="0" y="1600200"/>
          <a:ext cx="4305002" cy="370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>
          <a:xfrm>
            <a:off x="4856159" y="1600200"/>
            <a:ext cx="4287841" cy="4898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container of </a:t>
            </a:r>
            <a:r>
              <a:rPr lang="en-US" dirty="0" err="1" smtClean="0"/>
              <a:t>DataObjects</a:t>
            </a:r>
            <a:r>
              <a:rPr lang="en-US" dirty="0"/>
              <a:t> </a:t>
            </a:r>
            <a:r>
              <a:rPr lang="en-US" dirty="0" smtClean="0"/>
              <a:t>is the owner all data…anywhere.</a:t>
            </a:r>
          </a:p>
          <a:p>
            <a:r>
              <a:rPr lang="en-US" dirty="0" smtClean="0"/>
              <a:t>Attribute Groups are collections of all </a:t>
            </a:r>
            <a:r>
              <a:rPr lang="en-US" dirty="0" err="1" smtClean="0"/>
              <a:t>DataObjects</a:t>
            </a:r>
            <a:r>
              <a:rPr lang="en-US" dirty="0" smtClean="0"/>
              <a:t> that contain given attributes.</a:t>
            </a:r>
          </a:p>
          <a:p>
            <a:pPr lvl="1"/>
            <a:r>
              <a:rPr lang="en-US" dirty="0" err="1" smtClean="0"/>
              <a:t>DataGroups</a:t>
            </a:r>
            <a:r>
              <a:rPr lang="en-US" dirty="0" smtClean="0"/>
              <a:t> hold container&lt;</a:t>
            </a:r>
            <a:r>
              <a:rPr lang="en-US" dirty="0" err="1" smtClean="0"/>
              <a:t>DataObject</a:t>
            </a:r>
            <a:r>
              <a:rPr lang="en-US" dirty="0" smtClean="0"/>
              <a:t>*&gt;</a:t>
            </a:r>
          </a:p>
          <a:p>
            <a:pPr lvl="1"/>
            <a:r>
              <a:rPr lang="en-US" dirty="0" err="1" smtClean="0"/>
              <a:t>DataObjects</a:t>
            </a:r>
            <a:r>
              <a:rPr lang="en-US" dirty="0" smtClean="0"/>
              <a:t> hold container&lt;</a:t>
            </a:r>
            <a:r>
              <a:rPr lang="en-US" dirty="0" err="1" smtClean="0"/>
              <a:t>DataGroup</a:t>
            </a:r>
            <a:r>
              <a:rPr lang="en-US" dirty="0" smtClean="0"/>
              <a:t>*&gt;</a:t>
            </a:r>
          </a:p>
        </p:txBody>
      </p:sp>
    </p:spTree>
    <p:extLst>
      <p:ext uri="{BB962C8B-B14F-4D97-AF65-F5344CB8AC3E}">
        <p14:creationId xmlns:p14="http://schemas.microsoft.com/office/powerpoint/2010/main" val="13784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136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83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Shocktube</a:t>
            </a:r>
            <a:r>
              <a:rPr lang="en-US" dirty="0" smtClean="0"/>
              <a:t> Example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616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16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17976</TotalTime>
  <Words>261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Preliminary DataStore</vt:lpstr>
      <vt:lpstr>PowerPoint Presentation</vt:lpstr>
      <vt:lpstr>What is a DataObject?</vt:lpstr>
      <vt:lpstr>What is a DataGroup?</vt:lpstr>
      <vt:lpstr>DataStore Structure</vt:lpstr>
      <vt:lpstr>DataStore Structure</vt:lpstr>
      <vt:lpstr>Sample Structure</vt:lpstr>
      <vt:lpstr>Shocktube Example Structure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Randolph Settgast</dc:creator>
  <cp:lastModifiedBy>Randolph Settgast</cp:lastModifiedBy>
  <cp:revision>59</cp:revision>
  <dcterms:created xsi:type="dcterms:W3CDTF">2014-12-04T17:12:33Z</dcterms:created>
  <dcterms:modified xsi:type="dcterms:W3CDTF">2015-02-13T00:53:11Z</dcterms:modified>
</cp:coreProperties>
</file>