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9"/>
  </p:notesMasterIdLst>
  <p:sldIdLst>
    <p:sldId id="256" r:id="rId2"/>
    <p:sldId id="274" r:id="rId3"/>
    <p:sldId id="264" r:id="rId4"/>
    <p:sldId id="284" r:id="rId5"/>
    <p:sldId id="260" r:id="rId6"/>
    <p:sldId id="265" r:id="rId7"/>
    <p:sldId id="285" r:id="rId8"/>
    <p:sldId id="269" r:id="rId9"/>
    <p:sldId id="276" r:id="rId10"/>
    <p:sldId id="277" r:id="rId11"/>
    <p:sldId id="270" r:id="rId12"/>
    <p:sldId id="271" r:id="rId13"/>
    <p:sldId id="275" r:id="rId14"/>
    <p:sldId id="262" r:id="rId15"/>
    <p:sldId id="258" r:id="rId16"/>
    <p:sldId id="263" r:id="rId17"/>
    <p:sldId id="272" r:id="rId18"/>
    <p:sldId id="261" r:id="rId19"/>
    <p:sldId id="259" r:id="rId20"/>
    <p:sldId id="278" r:id="rId21"/>
    <p:sldId id="279" r:id="rId22"/>
    <p:sldId id="280" r:id="rId23"/>
    <p:sldId id="281" r:id="rId24"/>
    <p:sldId id="282" r:id="rId25"/>
    <p:sldId id="266" r:id="rId26"/>
    <p:sldId id="268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5D5BB639-C1FE-4A1F-BE98-3F22A007CCB0}">
          <p14:sldIdLst/>
        </p14:section>
        <p14:section name="Marketing evaluation FEBRUARi 2017" id="{1ABF177A-FFEE-425C-8D0B-1E0A8834179A}">
          <p14:sldIdLst>
            <p14:sldId id="256"/>
            <p14:sldId id="274"/>
            <p14:sldId id="264"/>
            <p14:sldId id="284"/>
            <p14:sldId id="260"/>
            <p14:sldId id="265"/>
            <p14:sldId id="285"/>
            <p14:sldId id="269"/>
            <p14:sldId id="276"/>
            <p14:sldId id="277"/>
            <p14:sldId id="270"/>
            <p14:sldId id="271"/>
            <p14:sldId id="275"/>
            <p14:sldId id="262"/>
            <p14:sldId id="258"/>
            <p14:sldId id="263"/>
            <p14:sldId id="272"/>
          </p14:sldIdLst>
        </p14:section>
        <p14:section name="Program Kerja Bulan Februari" id="{B96A31CE-DAA4-4954-BEE8-DFC45BE39494}">
          <p14:sldIdLst>
            <p14:sldId id="261"/>
            <p14:sldId id="259"/>
            <p14:sldId id="278"/>
            <p14:sldId id="279"/>
            <p14:sldId id="280"/>
            <p14:sldId id="281"/>
            <p14:sldId id="282"/>
            <p14:sldId id="266"/>
          </p14:sldIdLst>
        </p14:section>
        <p14:section name="Kategori Jasa" id="{16274812-C421-4DDC-9645-8F2CF759A2CD}">
          <p14:sldIdLst>
            <p14:sldId id="268"/>
            <p14:sldId id="283"/>
          </p14:sldIdLst>
        </p14:section>
        <p14:section name="Target Bulan Februari" id="{903C4DDC-4625-47C5-9E80-5DE0632972CD}">
          <p14:sldIdLst/>
        </p14:section>
        <p14:section name="Sales Analytics" id="{2B9164BF-183E-4F6B-9F90-53D12F65FFE5}">
          <p14:sldIdLst/>
        </p14:section>
        <p14:section name="Kepuasan klien#" id="{2267A3EE-166E-4ACC-97D8-0690EB40ABE6}">
          <p14:sldIdLst/>
        </p14:section>
        <p14:section name="Pencapaian Market" id="{2815DC62-90EE-4C3F-B243-EB0A5A7FF32A}">
          <p14:sldIdLst/>
        </p14:section>
        <p14:section name="Pencapaian Project (Completed to New)" id="{F228E762-2CEE-4BC0-AFAB-28126683461F}">
          <p14:sldIdLst/>
        </p14:section>
        <p14:section name="Pencapaian Project (Completed to All Projects)" id="{DE22F1C9-BD3E-4875-A920-5868B19A25C9}">
          <p14:sldIdLst/>
        </p14:section>
        <p14:section name="Peningkatan" id="{B82B82F6-829F-4EEA-B5B7-01C626C907D9}">
          <p14:sldIdLst/>
        </p14:section>
        <p14:section name="Statistik kategori jasa Desain" id="{44495E87-5BDB-4029-B529-B895CACE422A}">
          <p14:sldIdLst/>
        </p14:section>
        <p14:section name="Statistik kategori jasa Programming" id="{366905EC-1E2C-463C-9882-7658876EF215}">
          <p14:sldIdLst/>
        </p14:section>
        <p14:section name="Analisis SWOT" id="{72AFE58A-9F3A-4A25-925C-C8AD1C0C81AB}">
          <p14:sldIdLst/>
        </p14:section>
        <p14:section name="Conclusion" id="{B99F4AD5-B3CF-4A46-894E-CC68AB5C3D18}">
          <p14:sldIdLst/>
        </p14:section>
        <p14:section name="recommendation" id="{BA994CB3-3D36-47C0-887B-4CF01E402C95}">
          <p14:sldIdLst/>
        </p14:section>
        <p14:section name="Syukron Katsir" id="{8AB33220-6025-417D-9294-5C3E80B495E9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7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>
        <p:scale>
          <a:sx n="79" d="100"/>
          <a:sy n="79" d="100"/>
        </p:scale>
        <p:origin x="-378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5EF-4135-9692-2B7584C2D8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5EF-4135-9692-2B7584C2D83A}"/>
              </c:ext>
            </c:extLst>
          </c:dPt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Pasar Lokal</c:v>
                </c:pt>
                <c:pt idx="1">
                  <c:v>Pasar Internasional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1DB-41C9-8F40-82AFCC4B863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dirty="0"/>
              <a:t>Aktivitas</a:t>
            </a:r>
            <a:r>
              <a:rPr lang="id-ID" baseline="0" dirty="0"/>
              <a:t> Market</a:t>
            </a:r>
            <a:endParaRPr lang="id-ID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Send Proposal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Oktober</c:v>
                </c:pt>
                <c:pt idx="1">
                  <c:v>November</c:v>
                </c:pt>
                <c:pt idx="2">
                  <c:v>Desember</c:v>
                </c:pt>
                <c:pt idx="3">
                  <c:v>Januari</c:v>
                </c:pt>
                <c:pt idx="4">
                  <c:v>Februari</c:v>
                </c:pt>
                <c:pt idx="5">
                  <c:v>Maret</c:v>
                </c:pt>
                <c:pt idx="6">
                  <c:v>April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</c:v>
                </c:pt>
                <c:pt idx="1">
                  <c:v>27</c:v>
                </c:pt>
                <c:pt idx="2">
                  <c:v>14</c:v>
                </c:pt>
                <c:pt idx="3">
                  <c:v>54</c:v>
                </c:pt>
                <c:pt idx="4">
                  <c:v>44</c:v>
                </c:pt>
                <c:pt idx="5">
                  <c:v>8</c:v>
                </c:pt>
                <c:pt idx="6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490-421C-A176-D0E36E4091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Project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Oktober</c:v>
                </c:pt>
                <c:pt idx="1">
                  <c:v>November</c:v>
                </c:pt>
                <c:pt idx="2">
                  <c:v>Desember</c:v>
                </c:pt>
                <c:pt idx="3">
                  <c:v>Januari</c:v>
                </c:pt>
                <c:pt idx="4">
                  <c:v>Februari</c:v>
                </c:pt>
                <c:pt idx="5">
                  <c:v>Maret</c:v>
                </c:pt>
                <c:pt idx="6">
                  <c:v>April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29</c:v>
                </c:pt>
                <c:pt idx="2">
                  <c:v>26</c:v>
                </c:pt>
                <c:pt idx="3">
                  <c:v>32</c:v>
                </c:pt>
                <c:pt idx="4">
                  <c:v>35</c:v>
                </c:pt>
                <c:pt idx="5">
                  <c:v>18</c:v>
                </c:pt>
                <c:pt idx="6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490-421C-A176-D0E36E409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819840"/>
        <c:axId val="118821632"/>
      </c:barChart>
      <c:catAx>
        <c:axId val="11881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21632"/>
        <c:crosses val="autoZero"/>
        <c:auto val="1"/>
        <c:lblAlgn val="ctr"/>
        <c:lblOffset val="100"/>
        <c:noMultiLvlLbl val="0"/>
      </c:catAx>
      <c:valAx>
        <c:axId val="11882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1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dirty="0"/>
              <a:t>Aktivitas</a:t>
            </a:r>
            <a:r>
              <a:rPr lang="id-ID" baseline="0" dirty="0"/>
              <a:t> Market</a:t>
            </a:r>
            <a:endParaRPr lang="id-ID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Project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Oktober</c:v>
                </c:pt>
                <c:pt idx="1">
                  <c:v>November</c:v>
                </c:pt>
                <c:pt idx="2">
                  <c:v>Desember</c:v>
                </c:pt>
                <c:pt idx="3">
                  <c:v>Januari</c:v>
                </c:pt>
                <c:pt idx="4">
                  <c:v>Februari</c:v>
                </c:pt>
                <c:pt idx="5">
                  <c:v>Maret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</c:v>
                </c:pt>
                <c:pt idx="1">
                  <c:v>29</c:v>
                </c:pt>
                <c:pt idx="2">
                  <c:v>26</c:v>
                </c:pt>
                <c:pt idx="3">
                  <c:v>32</c:v>
                </c:pt>
                <c:pt idx="4">
                  <c:v>44</c:v>
                </c:pt>
                <c:pt idx="5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C54-4C79-839B-5D042E8D44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Oktober</c:v>
                </c:pt>
                <c:pt idx="1">
                  <c:v>November</c:v>
                </c:pt>
                <c:pt idx="2">
                  <c:v>Desember</c:v>
                </c:pt>
                <c:pt idx="3">
                  <c:v>Januari</c:v>
                </c:pt>
                <c:pt idx="4">
                  <c:v>Februari</c:v>
                </c:pt>
                <c:pt idx="5">
                  <c:v>Maret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22</c:v>
                </c:pt>
                <c:pt idx="1">
                  <c:v>26</c:v>
                </c:pt>
                <c:pt idx="2">
                  <c:v>25</c:v>
                </c:pt>
                <c:pt idx="3">
                  <c:v>35</c:v>
                </c:pt>
                <c:pt idx="4">
                  <c:v>37</c:v>
                </c:pt>
                <c:pt idx="5">
                  <c:v>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C54-4C79-839B-5D042E8D4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852608"/>
        <c:axId val="118870784"/>
      </c:barChart>
      <c:catAx>
        <c:axId val="11885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0784"/>
        <c:crosses val="autoZero"/>
        <c:auto val="1"/>
        <c:lblAlgn val="ctr"/>
        <c:lblOffset val="100"/>
        <c:noMultiLvlLbl val="0"/>
      </c:catAx>
      <c:valAx>
        <c:axId val="11887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5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dirty="0"/>
              <a:t>Aktivitas</a:t>
            </a:r>
            <a:r>
              <a:rPr lang="id-ID" baseline="0" dirty="0"/>
              <a:t> Market</a:t>
            </a:r>
            <a:endParaRPr lang="id-ID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Project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Oktober</c:v>
                </c:pt>
                <c:pt idx="1">
                  <c:v>November</c:v>
                </c:pt>
                <c:pt idx="2">
                  <c:v>Desember</c:v>
                </c:pt>
                <c:pt idx="3">
                  <c:v>Januari</c:v>
                </c:pt>
                <c:pt idx="4">
                  <c:v>Februari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29</c:v>
                </c:pt>
                <c:pt idx="2">
                  <c:v>26</c:v>
                </c:pt>
                <c:pt idx="3">
                  <c:v>32</c:v>
                </c:pt>
                <c:pt idx="4">
                  <c:v>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099-4693-9A05-4AAA95417B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Oktober</c:v>
                </c:pt>
                <c:pt idx="1">
                  <c:v>November</c:v>
                </c:pt>
                <c:pt idx="2">
                  <c:v>Desember</c:v>
                </c:pt>
                <c:pt idx="3">
                  <c:v>Januari</c:v>
                </c:pt>
                <c:pt idx="4">
                  <c:v>Februari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22</c:v>
                </c:pt>
                <c:pt idx="1">
                  <c:v>26</c:v>
                </c:pt>
                <c:pt idx="2">
                  <c:v>25</c:v>
                </c:pt>
                <c:pt idx="3">
                  <c:v>35</c:v>
                </c:pt>
                <c:pt idx="4">
                  <c:v>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099-4693-9A05-4AAA95417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901760"/>
        <c:axId val="118907648"/>
      </c:barChart>
      <c:catAx>
        <c:axId val="11890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07648"/>
        <c:crosses val="autoZero"/>
        <c:auto val="1"/>
        <c:lblAlgn val="ctr"/>
        <c:lblOffset val="100"/>
        <c:noMultiLvlLbl val="0"/>
      </c:catAx>
      <c:valAx>
        <c:axId val="11890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0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d-ID" dirty="0"/>
              <a:t>Produktifitas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Project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Oktober</c:v>
                </c:pt>
                <c:pt idx="1">
                  <c:v>November</c:v>
                </c:pt>
                <c:pt idx="2">
                  <c:v>Desember</c:v>
                </c:pt>
                <c:pt idx="3">
                  <c:v>Januari</c:v>
                </c:pt>
                <c:pt idx="4">
                  <c:v>Februari</c:v>
                </c:pt>
                <c:pt idx="5">
                  <c:v>Maret</c:v>
                </c:pt>
                <c:pt idx="6">
                  <c:v>April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25</c:v>
                </c:pt>
                <c:pt idx="1">
                  <c:v>29</c:v>
                </c:pt>
                <c:pt idx="2">
                  <c:v>26</c:v>
                </c:pt>
                <c:pt idx="3">
                  <c:v>32</c:v>
                </c:pt>
                <c:pt idx="4">
                  <c:v>44</c:v>
                </c:pt>
                <c:pt idx="5">
                  <c:v>18</c:v>
                </c:pt>
                <c:pt idx="6">
                  <c:v>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1DF-4E1D-B92B-AB75D9D9C6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Create/Sale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Oktober</c:v>
                </c:pt>
                <c:pt idx="1">
                  <c:v>November</c:v>
                </c:pt>
                <c:pt idx="2">
                  <c:v>Desember</c:v>
                </c:pt>
                <c:pt idx="3">
                  <c:v>Januari</c:v>
                </c:pt>
                <c:pt idx="4">
                  <c:v>Februari</c:v>
                </c:pt>
                <c:pt idx="5">
                  <c:v>Maret</c:v>
                </c:pt>
                <c:pt idx="6">
                  <c:v>April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1DF-4E1D-B92B-AB75D9D9C6D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8984704"/>
        <c:axId val="118986240"/>
      </c:lineChart>
      <c:catAx>
        <c:axId val="1189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86240"/>
        <c:crosses val="autoZero"/>
        <c:auto val="1"/>
        <c:lblAlgn val="ctr"/>
        <c:lblOffset val="100"/>
        <c:noMultiLvlLbl val="0"/>
      </c:catAx>
      <c:valAx>
        <c:axId val="11898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d-ID" dirty="0"/>
              <a:t>Ketercapaian Target (%)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Earned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Oktober</c:v>
                </c:pt>
                <c:pt idx="1">
                  <c:v>November</c:v>
                </c:pt>
                <c:pt idx="2">
                  <c:v>Desember</c:v>
                </c:pt>
                <c:pt idx="3">
                  <c:v>Januari</c:v>
                </c:pt>
                <c:pt idx="4">
                  <c:v>Februari</c:v>
                </c:pt>
                <c:pt idx="5">
                  <c:v>Maret</c:v>
                </c:pt>
                <c:pt idx="6">
                  <c:v>April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40</c:v>
                </c:pt>
                <c:pt idx="1">
                  <c:v>80</c:v>
                </c:pt>
                <c:pt idx="2">
                  <c:v>106</c:v>
                </c:pt>
                <c:pt idx="3">
                  <c:v>88</c:v>
                </c:pt>
                <c:pt idx="4">
                  <c:v>58</c:v>
                </c:pt>
                <c:pt idx="5">
                  <c:v>99</c:v>
                </c:pt>
                <c:pt idx="6">
                  <c:v>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488-437B-9D4B-FC93053E76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9096448"/>
        <c:axId val="119103488"/>
      </c:lineChart>
      <c:catAx>
        <c:axId val="11909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103488"/>
        <c:crosses val="autoZero"/>
        <c:auto val="1"/>
        <c:lblAlgn val="ctr"/>
        <c:lblOffset val="100"/>
        <c:noMultiLvlLbl val="0"/>
      </c:catAx>
      <c:valAx>
        <c:axId val="11910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9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id-ID"/>
              <a:t>Desain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Oktober</c:v>
                </c:pt>
                <c:pt idx="1">
                  <c:v>November</c:v>
                </c:pt>
                <c:pt idx="2">
                  <c:v>Desember</c:v>
                </c:pt>
                <c:pt idx="3">
                  <c:v>Januari</c:v>
                </c:pt>
                <c:pt idx="4">
                  <c:v>Februari</c:v>
                </c:pt>
                <c:pt idx="5">
                  <c:v>Maret</c:v>
                </c:pt>
                <c:pt idx="6">
                  <c:v>April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</c:v>
                </c:pt>
                <c:pt idx="1">
                  <c:v>16</c:v>
                </c:pt>
                <c:pt idx="2">
                  <c:v>18</c:v>
                </c:pt>
                <c:pt idx="3">
                  <c:v>27</c:v>
                </c:pt>
                <c:pt idx="4">
                  <c:v>31</c:v>
                </c:pt>
                <c:pt idx="5">
                  <c:v>11</c:v>
                </c:pt>
                <c:pt idx="6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D7B-4AC5-B9DE-C4564834AA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Oktober</c:v>
                </c:pt>
                <c:pt idx="1">
                  <c:v>November</c:v>
                </c:pt>
                <c:pt idx="2">
                  <c:v>Desember</c:v>
                </c:pt>
                <c:pt idx="3">
                  <c:v>Januari</c:v>
                </c:pt>
                <c:pt idx="4">
                  <c:v>Februari</c:v>
                </c:pt>
                <c:pt idx="5">
                  <c:v>Maret</c:v>
                </c:pt>
                <c:pt idx="6">
                  <c:v>April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8</c:v>
                </c:pt>
                <c:pt idx="1">
                  <c:v>6</c:v>
                </c:pt>
                <c:pt idx="2">
                  <c:v>1</c:v>
                </c:pt>
                <c:pt idx="3">
                  <c:v>1</c:v>
                </c:pt>
                <c:pt idx="4">
                  <c:v>8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CD9-4F9C-A5C5-4AF4780ED3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Large</c:v>
                </c:pt>
              </c:strCache>
            </c:strRef>
          </c:tx>
          <c:spPr>
            <a:ln w="19050" cap="rnd" cmpd="sng" algn="ctr">
              <a:solidFill>
                <a:schemeClr val="accent6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Oktober</c:v>
                </c:pt>
                <c:pt idx="1">
                  <c:v>November</c:v>
                </c:pt>
                <c:pt idx="2">
                  <c:v>Desember</c:v>
                </c:pt>
                <c:pt idx="3">
                  <c:v>Januari</c:v>
                </c:pt>
                <c:pt idx="4">
                  <c:v>Februari</c:v>
                </c:pt>
                <c:pt idx="5">
                  <c:v>Maret</c:v>
                </c:pt>
                <c:pt idx="6">
                  <c:v>April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CD9-4F9C-A5C5-4AF4780ED31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9255808"/>
        <c:axId val="119257344"/>
      </c:lineChart>
      <c:catAx>
        <c:axId val="11925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57344"/>
        <c:crosses val="autoZero"/>
        <c:auto val="1"/>
        <c:lblAlgn val="ctr"/>
        <c:lblOffset val="100"/>
        <c:noMultiLvlLbl val="0"/>
      </c:catAx>
      <c:valAx>
        <c:axId val="1192573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925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id-ID" dirty="0"/>
              <a:t>Programming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Oktober</c:v>
                </c:pt>
                <c:pt idx="1">
                  <c:v>November</c:v>
                </c:pt>
                <c:pt idx="2">
                  <c:v>Desember</c:v>
                </c:pt>
                <c:pt idx="3">
                  <c:v>Januari</c:v>
                </c:pt>
                <c:pt idx="4">
                  <c:v>Februari</c:v>
                </c:pt>
                <c:pt idx="5">
                  <c:v>Maret</c:v>
                </c:pt>
                <c:pt idx="6">
                  <c:v>April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A26-47BF-8013-CB59E7BC01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Oktober</c:v>
                </c:pt>
                <c:pt idx="1">
                  <c:v>November</c:v>
                </c:pt>
                <c:pt idx="2">
                  <c:v>Desember</c:v>
                </c:pt>
                <c:pt idx="3">
                  <c:v>Januari</c:v>
                </c:pt>
                <c:pt idx="4">
                  <c:v>Februari</c:v>
                </c:pt>
                <c:pt idx="5">
                  <c:v>Maret</c:v>
                </c:pt>
                <c:pt idx="6">
                  <c:v>April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A26-47BF-8013-CB59E7BC01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Large</c:v>
                </c:pt>
              </c:strCache>
            </c:strRef>
          </c:tx>
          <c:spPr>
            <a:ln w="19050" cap="rnd" cmpd="sng" algn="ctr">
              <a:solidFill>
                <a:schemeClr val="accent6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Oktober</c:v>
                </c:pt>
                <c:pt idx="1">
                  <c:v>November</c:v>
                </c:pt>
                <c:pt idx="2">
                  <c:v>Desember</c:v>
                </c:pt>
                <c:pt idx="3">
                  <c:v>Januari</c:v>
                </c:pt>
                <c:pt idx="4">
                  <c:v>Februari</c:v>
                </c:pt>
                <c:pt idx="5">
                  <c:v>Maret</c:v>
                </c:pt>
                <c:pt idx="6">
                  <c:v>April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6A26-47BF-8013-CB59E7BC01D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9184384"/>
        <c:axId val="119202560"/>
      </c:lineChart>
      <c:catAx>
        <c:axId val="11918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02560"/>
        <c:crosses val="autoZero"/>
        <c:auto val="1"/>
        <c:lblAlgn val="ctr"/>
        <c:lblOffset val="100"/>
        <c:noMultiLvlLbl val="0"/>
      </c:catAx>
      <c:valAx>
        <c:axId val="119202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918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E930F-F528-4EB8-8EF4-53DCFAC644F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BF716A-E4E5-4D7C-92C5-4269A100B691}">
      <dgm:prSet phldrT="[Text]"/>
      <dgm:spPr/>
      <dgm:t>
        <a:bodyPr/>
        <a:lstStyle/>
        <a:p>
          <a:r>
            <a:rPr lang="id-ID" dirty="0"/>
            <a:t>Product</a:t>
          </a:r>
          <a:endParaRPr lang="en-US" dirty="0"/>
        </a:p>
      </dgm:t>
    </dgm:pt>
    <dgm:pt modelId="{DEB46EBD-A8B4-4DD6-9B3B-D8DCB028CD7F}" type="parTrans" cxnId="{8B111ADA-5033-4207-BCF7-F707E3936943}">
      <dgm:prSet/>
      <dgm:spPr/>
      <dgm:t>
        <a:bodyPr/>
        <a:lstStyle/>
        <a:p>
          <a:endParaRPr lang="en-US"/>
        </a:p>
      </dgm:t>
    </dgm:pt>
    <dgm:pt modelId="{08A0E381-7D17-4727-81C6-F4A4EAE51FBB}" type="sibTrans" cxnId="{8B111ADA-5033-4207-BCF7-F707E3936943}">
      <dgm:prSet/>
      <dgm:spPr/>
      <dgm:t>
        <a:bodyPr/>
        <a:lstStyle/>
        <a:p>
          <a:endParaRPr lang="en-US"/>
        </a:p>
      </dgm:t>
    </dgm:pt>
    <dgm:pt modelId="{53AD1F25-06E7-4708-9194-1C0A39D0E1F7}">
      <dgm:prSet phldrT="[Text]"/>
      <dgm:spPr/>
      <dgm:t>
        <a:bodyPr/>
        <a:lstStyle/>
        <a:p>
          <a:r>
            <a:rPr lang="id-ID" dirty="0"/>
            <a:t>Service Design</a:t>
          </a:r>
          <a:endParaRPr lang="en-US" dirty="0"/>
        </a:p>
      </dgm:t>
    </dgm:pt>
    <dgm:pt modelId="{8C85B4A7-4563-48E5-BC41-89685B3FEA5E}" type="parTrans" cxnId="{165720B0-6A7C-408C-B595-06773948C093}">
      <dgm:prSet/>
      <dgm:spPr/>
      <dgm:t>
        <a:bodyPr/>
        <a:lstStyle/>
        <a:p>
          <a:endParaRPr lang="en-US"/>
        </a:p>
      </dgm:t>
    </dgm:pt>
    <dgm:pt modelId="{3E73B4A4-C830-4543-931F-288C0E723595}" type="sibTrans" cxnId="{165720B0-6A7C-408C-B595-06773948C093}">
      <dgm:prSet/>
      <dgm:spPr/>
      <dgm:t>
        <a:bodyPr/>
        <a:lstStyle/>
        <a:p>
          <a:endParaRPr lang="en-US"/>
        </a:p>
      </dgm:t>
    </dgm:pt>
    <dgm:pt modelId="{7BB9176A-9838-4F53-A170-CC31BE04E015}">
      <dgm:prSet phldrT="[Text]"/>
      <dgm:spPr/>
      <dgm:t>
        <a:bodyPr/>
        <a:lstStyle/>
        <a:p>
          <a:r>
            <a:rPr lang="id-ID" dirty="0"/>
            <a:t>Web</a:t>
          </a:r>
          <a:endParaRPr lang="en-US" dirty="0"/>
        </a:p>
      </dgm:t>
    </dgm:pt>
    <dgm:pt modelId="{54D90315-54F2-47C9-A951-6873FFF71287}" type="parTrans" cxnId="{43172BE2-1240-4C7A-B89F-2021D828795F}">
      <dgm:prSet/>
      <dgm:spPr/>
      <dgm:t>
        <a:bodyPr/>
        <a:lstStyle/>
        <a:p>
          <a:endParaRPr lang="en-US"/>
        </a:p>
      </dgm:t>
    </dgm:pt>
    <dgm:pt modelId="{4100A063-29E7-47DF-A6BA-CC0355B4BA6E}" type="sibTrans" cxnId="{43172BE2-1240-4C7A-B89F-2021D828795F}">
      <dgm:prSet/>
      <dgm:spPr/>
      <dgm:t>
        <a:bodyPr/>
        <a:lstStyle/>
        <a:p>
          <a:endParaRPr lang="en-US"/>
        </a:p>
      </dgm:t>
    </dgm:pt>
    <dgm:pt modelId="{3A0FA1A0-3E39-447F-845D-14B959C164A8}">
      <dgm:prSet phldrT="[Text]"/>
      <dgm:spPr/>
      <dgm:t>
        <a:bodyPr/>
        <a:lstStyle/>
        <a:p>
          <a:r>
            <a:rPr lang="id-ID" dirty="0"/>
            <a:t>Place</a:t>
          </a:r>
          <a:endParaRPr lang="en-US" dirty="0"/>
        </a:p>
      </dgm:t>
    </dgm:pt>
    <dgm:pt modelId="{7D6FA7FB-3728-4446-A3F2-2FDFBE95F07D}" type="parTrans" cxnId="{B3294D9C-0668-43B1-B5DB-76314AFAB3AE}">
      <dgm:prSet/>
      <dgm:spPr/>
      <dgm:t>
        <a:bodyPr/>
        <a:lstStyle/>
        <a:p>
          <a:endParaRPr lang="en-US"/>
        </a:p>
      </dgm:t>
    </dgm:pt>
    <dgm:pt modelId="{1D67C60D-FF81-4F3F-A65E-FD80D97E0927}" type="sibTrans" cxnId="{B3294D9C-0668-43B1-B5DB-76314AFAB3AE}">
      <dgm:prSet/>
      <dgm:spPr/>
      <dgm:t>
        <a:bodyPr/>
        <a:lstStyle/>
        <a:p>
          <a:endParaRPr lang="en-US"/>
        </a:p>
      </dgm:t>
    </dgm:pt>
    <dgm:pt modelId="{8718983A-9F46-492B-9793-2D0F480F8AD5}">
      <dgm:prSet phldrT="[Text]"/>
      <dgm:spPr/>
      <dgm:t>
        <a:bodyPr/>
        <a:lstStyle/>
        <a:p>
          <a:r>
            <a:rPr lang="id-ID" dirty="0"/>
            <a:t>Promotion</a:t>
          </a:r>
          <a:endParaRPr lang="en-US" dirty="0"/>
        </a:p>
      </dgm:t>
    </dgm:pt>
    <dgm:pt modelId="{6B46B86C-9A4E-4B50-A2F6-34D5AAC42000}" type="parTrans" cxnId="{EC13C89D-70D2-4FF2-B49C-CC80DA6110C0}">
      <dgm:prSet/>
      <dgm:spPr/>
      <dgm:t>
        <a:bodyPr/>
        <a:lstStyle/>
        <a:p>
          <a:endParaRPr lang="en-US"/>
        </a:p>
      </dgm:t>
    </dgm:pt>
    <dgm:pt modelId="{B11D7595-4C12-4793-8BB0-8EEB2C726AFF}" type="sibTrans" cxnId="{EC13C89D-70D2-4FF2-B49C-CC80DA6110C0}">
      <dgm:prSet/>
      <dgm:spPr/>
      <dgm:t>
        <a:bodyPr/>
        <a:lstStyle/>
        <a:p>
          <a:endParaRPr lang="en-US"/>
        </a:p>
      </dgm:t>
    </dgm:pt>
    <dgm:pt modelId="{7CADF131-5EED-4DF7-A669-D74767EAF17F}">
      <dgm:prSet phldrT="[Text]" phldr="1"/>
      <dgm:spPr/>
      <dgm:t>
        <a:bodyPr/>
        <a:lstStyle/>
        <a:p>
          <a:endParaRPr lang="en-US" dirty="0"/>
        </a:p>
      </dgm:t>
    </dgm:pt>
    <dgm:pt modelId="{BCA5D6CA-BD62-448C-A9EF-2D9FB1EA302C}" type="parTrans" cxnId="{0B86F0E1-5F1C-496C-A6EB-008D515B5884}">
      <dgm:prSet/>
      <dgm:spPr/>
      <dgm:t>
        <a:bodyPr/>
        <a:lstStyle/>
        <a:p>
          <a:endParaRPr lang="en-US"/>
        </a:p>
      </dgm:t>
    </dgm:pt>
    <dgm:pt modelId="{F991B6C2-ABF4-4B34-A99B-1B0259BBE709}" type="sibTrans" cxnId="{0B86F0E1-5F1C-496C-A6EB-008D515B5884}">
      <dgm:prSet/>
      <dgm:spPr/>
      <dgm:t>
        <a:bodyPr/>
        <a:lstStyle/>
        <a:p>
          <a:endParaRPr lang="en-US"/>
        </a:p>
      </dgm:t>
    </dgm:pt>
    <dgm:pt modelId="{6BFF9B10-14B4-49F8-966B-C00C4C7BDED3}">
      <dgm:prSet phldrT="[Text]" phldr="1"/>
      <dgm:spPr/>
      <dgm:t>
        <a:bodyPr/>
        <a:lstStyle/>
        <a:p>
          <a:endParaRPr lang="en-US" dirty="0"/>
        </a:p>
      </dgm:t>
    </dgm:pt>
    <dgm:pt modelId="{2D3C5932-6C80-4760-BFC9-75C032C27038}" type="parTrans" cxnId="{A7179356-7C06-4059-AD6C-DB727A43389F}">
      <dgm:prSet/>
      <dgm:spPr/>
      <dgm:t>
        <a:bodyPr/>
        <a:lstStyle/>
        <a:p>
          <a:endParaRPr lang="en-US"/>
        </a:p>
      </dgm:t>
    </dgm:pt>
    <dgm:pt modelId="{C6464E8F-36B5-42CC-BD75-35391A1CC3A8}" type="sibTrans" cxnId="{A7179356-7C06-4059-AD6C-DB727A43389F}">
      <dgm:prSet/>
      <dgm:spPr/>
      <dgm:t>
        <a:bodyPr/>
        <a:lstStyle/>
        <a:p>
          <a:endParaRPr lang="en-US"/>
        </a:p>
      </dgm:t>
    </dgm:pt>
    <dgm:pt modelId="{07E899A0-DC1C-4C16-B920-9E47030E1B6A}">
      <dgm:prSet phldrT="[Text]"/>
      <dgm:spPr/>
      <dgm:t>
        <a:bodyPr/>
        <a:lstStyle/>
        <a:p>
          <a:r>
            <a:rPr lang="id-ID" dirty="0"/>
            <a:t>Price</a:t>
          </a:r>
          <a:endParaRPr lang="en-US" dirty="0"/>
        </a:p>
      </dgm:t>
    </dgm:pt>
    <dgm:pt modelId="{337F578C-AE9F-442E-B1B5-687D362D382E}" type="parTrans" cxnId="{FE72041B-762E-4B9F-A08D-53D3E7AE73A2}">
      <dgm:prSet/>
      <dgm:spPr/>
      <dgm:t>
        <a:bodyPr/>
        <a:lstStyle/>
        <a:p>
          <a:endParaRPr lang="en-US"/>
        </a:p>
      </dgm:t>
    </dgm:pt>
    <dgm:pt modelId="{1E0788D7-58B7-40A3-9053-28C0AFD90BA7}" type="sibTrans" cxnId="{FE72041B-762E-4B9F-A08D-53D3E7AE73A2}">
      <dgm:prSet/>
      <dgm:spPr/>
      <dgm:t>
        <a:bodyPr/>
        <a:lstStyle/>
        <a:p>
          <a:endParaRPr lang="en-US"/>
        </a:p>
      </dgm:t>
    </dgm:pt>
    <dgm:pt modelId="{3F58C5B0-8DEC-4D2C-B73F-6837DA3B4E1C}">
      <dgm:prSet phldrT="[Text]"/>
      <dgm:spPr/>
      <dgm:t>
        <a:bodyPr/>
        <a:lstStyle/>
        <a:p>
          <a:r>
            <a:rPr lang="id-ID" dirty="0"/>
            <a:t>Website (SEO)</a:t>
          </a:r>
          <a:endParaRPr lang="en-US" dirty="0"/>
        </a:p>
      </dgm:t>
    </dgm:pt>
    <dgm:pt modelId="{9CE78224-F009-42E1-9A1E-8727860C03C4}" type="parTrans" cxnId="{4FF740B1-E12D-4AEB-8BAF-ADA2DB6DB0A7}">
      <dgm:prSet/>
      <dgm:spPr/>
      <dgm:t>
        <a:bodyPr/>
        <a:lstStyle/>
        <a:p>
          <a:endParaRPr lang="en-US"/>
        </a:p>
      </dgm:t>
    </dgm:pt>
    <dgm:pt modelId="{E963C3F3-F4AF-405E-9AEF-3E69F4B877E2}" type="sibTrans" cxnId="{4FF740B1-E12D-4AEB-8BAF-ADA2DB6DB0A7}">
      <dgm:prSet/>
      <dgm:spPr/>
      <dgm:t>
        <a:bodyPr/>
        <a:lstStyle/>
        <a:p>
          <a:endParaRPr lang="en-US"/>
        </a:p>
      </dgm:t>
    </dgm:pt>
    <dgm:pt modelId="{B041B891-C2C1-45FC-A136-BFC480FAFC25}">
      <dgm:prSet phldrT="[Text]"/>
      <dgm:spPr/>
      <dgm:t>
        <a:bodyPr/>
        <a:lstStyle/>
        <a:p>
          <a:r>
            <a:rPr lang="id-ID" dirty="0"/>
            <a:t>Mobile</a:t>
          </a:r>
          <a:endParaRPr lang="en-US" dirty="0"/>
        </a:p>
      </dgm:t>
    </dgm:pt>
    <dgm:pt modelId="{4075921C-4191-4BE2-A8C5-F8E95F2D0714}" type="parTrans" cxnId="{FA32CCAC-F5BF-41A5-B57B-4B938CA8FC48}">
      <dgm:prSet/>
      <dgm:spPr/>
      <dgm:t>
        <a:bodyPr/>
        <a:lstStyle/>
        <a:p>
          <a:endParaRPr lang="en-US"/>
        </a:p>
      </dgm:t>
    </dgm:pt>
    <dgm:pt modelId="{8BF396A6-F7A0-4657-9640-CF6F1A43E8A9}" type="sibTrans" cxnId="{FA32CCAC-F5BF-41A5-B57B-4B938CA8FC48}">
      <dgm:prSet/>
      <dgm:spPr/>
      <dgm:t>
        <a:bodyPr/>
        <a:lstStyle/>
        <a:p>
          <a:endParaRPr lang="en-US"/>
        </a:p>
      </dgm:t>
    </dgm:pt>
    <dgm:pt modelId="{78F5CE27-2F5F-4529-B2D0-6C1B194753B7}">
      <dgm:prSet phldrT="[Text]"/>
      <dgm:spPr/>
      <dgm:t>
        <a:bodyPr/>
        <a:lstStyle/>
        <a:p>
          <a:r>
            <a:rPr lang="id-ID" dirty="0"/>
            <a:t>Illustration</a:t>
          </a:r>
          <a:endParaRPr lang="en-US" dirty="0"/>
        </a:p>
      </dgm:t>
    </dgm:pt>
    <dgm:pt modelId="{D23EAEDE-24A6-45F6-8C56-40052F118E98}" type="parTrans" cxnId="{74943CA3-FA8C-43DD-B54D-900F22C4D350}">
      <dgm:prSet/>
      <dgm:spPr/>
      <dgm:t>
        <a:bodyPr/>
        <a:lstStyle/>
        <a:p>
          <a:endParaRPr lang="en-US"/>
        </a:p>
      </dgm:t>
    </dgm:pt>
    <dgm:pt modelId="{4C4CB19D-1A4F-4714-970A-67B34432C2B0}" type="sibTrans" cxnId="{74943CA3-FA8C-43DD-B54D-900F22C4D350}">
      <dgm:prSet/>
      <dgm:spPr/>
      <dgm:t>
        <a:bodyPr/>
        <a:lstStyle/>
        <a:p>
          <a:endParaRPr lang="en-US"/>
        </a:p>
      </dgm:t>
    </dgm:pt>
    <dgm:pt modelId="{22392723-F2EC-407D-AFDA-79976757DED8}">
      <dgm:prSet phldrT="[Text]"/>
      <dgm:spPr/>
      <dgm:t>
        <a:bodyPr/>
        <a:lstStyle/>
        <a:p>
          <a:r>
            <a:rPr lang="id-ID" dirty="0"/>
            <a:t>Service Sistem</a:t>
          </a:r>
          <a:endParaRPr lang="en-US" dirty="0"/>
        </a:p>
      </dgm:t>
    </dgm:pt>
    <dgm:pt modelId="{EF15F491-ABE9-4CD5-BDD2-CD5565EB5A11}" type="parTrans" cxnId="{53C3DF1A-C63C-47EE-8A99-E5649A1F5FC4}">
      <dgm:prSet/>
      <dgm:spPr/>
      <dgm:t>
        <a:bodyPr/>
        <a:lstStyle/>
        <a:p>
          <a:endParaRPr lang="en-US"/>
        </a:p>
      </dgm:t>
    </dgm:pt>
    <dgm:pt modelId="{917F11C6-A4D0-48DF-9F5E-1AE1C931ABD3}" type="sibTrans" cxnId="{53C3DF1A-C63C-47EE-8A99-E5649A1F5FC4}">
      <dgm:prSet/>
      <dgm:spPr/>
      <dgm:t>
        <a:bodyPr/>
        <a:lstStyle/>
        <a:p>
          <a:endParaRPr lang="en-US"/>
        </a:p>
      </dgm:t>
    </dgm:pt>
    <dgm:pt modelId="{528A5596-9604-4ADD-BDB8-68AA6A648F07}">
      <dgm:prSet phldrT="[Text]"/>
      <dgm:spPr/>
      <dgm:t>
        <a:bodyPr/>
        <a:lstStyle/>
        <a:p>
          <a:r>
            <a:rPr lang="id-ID" dirty="0"/>
            <a:t>Facebook ads</a:t>
          </a:r>
          <a:endParaRPr lang="en-US" dirty="0"/>
        </a:p>
      </dgm:t>
    </dgm:pt>
    <dgm:pt modelId="{DEBE6D84-038F-4E49-9FD1-A615E28BFAD5}" type="parTrans" cxnId="{07355CC9-1985-4151-881D-13377219A030}">
      <dgm:prSet/>
      <dgm:spPr/>
      <dgm:t>
        <a:bodyPr/>
        <a:lstStyle/>
        <a:p>
          <a:endParaRPr lang="en-US"/>
        </a:p>
      </dgm:t>
    </dgm:pt>
    <dgm:pt modelId="{19FB3038-FCA9-4371-AF1D-56AB16660C9E}" type="sibTrans" cxnId="{07355CC9-1985-4151-881D-13377219A030}">
      <dgm:prSet/>
      <dgm:spPr/>
      <dgm:t>
        <a:bodyPr/>
        <a:lstStyle/>
        <a:p>
          <a:endParaRPr lang="en-US"/>
        </a:p>
      </dgm:t>
    </dgm:pt>
    <dgm:pt modelId="{1CA4A075-FBEE-4E9C-9C73-18224BB966B9}">
      <dgm:prSet phldrT="[Text]"/>
      <dgm:spPr/>
      <dgm:t>
        <a:bodyPr/>
        <a:lstStyle/>
        <a:p>
          <a:r>
            <a:rPr lang="id-ID" dirty="0"/>
            <a:t>Instagram ads</a:t>
          </a:r>
          <a:endParaRPr lang="en-US" dirty="0"/>
        </a:p>
      </dgm:t>
    </dgm:pt>
    <dgm:pt modelId="{784CF3CA-4C8C-45B3-B2C6-03B92C9C2D66}" type="parTrans" cxnId="{2E7C12D5-5043-4C76-8138-B023D879ED80}">
      <dgm:prSet/>
      <dgm:spPr/>
      <dgm:t>
        <a:bodyPr/>
        <a:lstStyle/>
        <a:p>
          <a:endParaRPr lang="en-US"/>
        </a:p>
      </dgm:t>
    </dgm:pt>
    <dgm:pt modelId="{5C0F8E7E-2E45-4ED7-8684-B4588240B165}" type="sibTrans" cxnId="{2E7C12D5-5043-4C76-8138-B023D879ED80}">
      <dgm:prSet/>
      <dgm:spPr/>
      <dgm:t>
        <a:bodyPr/>
        <a:lstStyle/>
        <a:p>
          <a:endParaRPr lang="en-US"/>
        </a:p>
      </dgm:t>
    </dgm:pt>
    <dgm:pt modelId="{57E74F8F-B1A9-47FA-8713-9CA41F5AAD86}">
      <dgm:prSet phldrT="[Text]"/>
      <dgm:spPr/>
      <dgm:t>
        <a:bodyPr/>
        <a:lstStyle/>
        <a:p>
          <a:r>
            <a:rPr lang="id-ID" dirty="0"/>
            <a:t>Online (Market Place – Fiver*, PID (Bid &amp; Sell Service), Upwork, Web CP</a:t>
          </a:r>
          <a:endParaRPr lang="en-US" dirty="0"/>
        </a:p>
      </dgm:t>
    </dgm:pt>
    <dgm:pt modelId="{E0780727-7CE1-45CB-AF91-96370E0F128C}" type="parTrans" cxnId="{C2242E44-C08A-4338-895B-CCB77C7E2AC7}">
      <dgm:prSet/>
      <dgm:spPr/>
    </dgm:pt>
    <dgm:pt modelId="{22A857B8-ED13-4F92-AEF0-2C4FB0679CB6}" type="sibTrans" cxnId="{C2242E44-C08A-4338-895B-CCB77C7E2AC7}">
      <dgm:prSet/>
      <dgm:spPr/>
    </dgm:pt>
    <dgm:pt modelId="{271BFA31-A0E4-4BA2-AF95-870001FAB145}">
      <dgm:prSet phldrT="[Text]"/>
      <dgm:spPr/>
      <dgm:t>
        <a:bodyPr/>
        <a:lstStyle/>
        <a:p>
          <a:endParaRPr lang="en-US" dirty="0"/>
        </a:p>
      </dgm:t>
    </dgm:pt>
    <dgm:pt modelId="{B9550806-4AEB-4ED4-AE6A-9264C46A62A1}" type="parTrans" cxnId="{D06BCAB8-06F8-43AC-9C13-4108B2D39776}">
      <dgm:prSet/>
      <dgm:spPr/>
    </dgm:pt>
    <dgm:pt modelId="{D0C8FF0C-171C-47C1-AE4A-5C2838F11338}" type="sibTrans" cxnId="{D06BCAB8-06F8-43AC-9C13-4108B2D39776}">
      <dgm:prSet/>
      <dgm:spPr/>
    </dgm:pt>
    <dgm:pt modelId="{CF2D2D76-9599-4047-AA60-E6A974DB8995}" type="pres">
      <dgm:prSet presAssocID="{DA2E930F-F528-4EB8-8EF4-53DCFAC644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963D3E-85E7-4B39-A7CC-90AC1DADFE44}" type="pres">
      <dgm:prSet presAssocID="{C2BF716A-E4E5-4D7C-92C5-4269A100B691}" presName="composite" presStyleCnt="0"/>
      <dgm:spPr/>
    </dgm:pt>
    <dgm:pt modelId="{4F9EAB79-E2E3-4CE5-9E4F-AF4E4CC3A121}" type="pres">
      <dgm:prSet presAssocID="{C2BF716A-E4E5-4D7C-92C5-4269A100B69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482D9-4F20-44AA-A80D-48AB016D9176}" type="pres">
      <dgm:prSet presAssocID="{C2BF716A-E4E5-4D7C-92C5-4269A100B691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A6F8C-C06C-4669-BCF5-B3A0C0AD7F86}" type="pres">
      <dgm:prSet presAssocID="{08A0E381-7D17-4727-81C6-F4A4EAE51FBB}" presName="space" presStyleCnt="0"/>
      <dgm:spPr/>
    </dgm:pt>
    <dgm:pt modelId="{9754CEA2-8FD5-42AB-842B-46BB3B2149BE}" type="pres">
      <dgm:prSet presAssocID="{3A0FA1A0-3E39-447F-845D-14B959C164A8}" presName="composite" presStyleCnt="0"/>
      <dgm:spPr/>
    </dgm:pt>
    <dgm:pt modelId="{25F1C63F-49D4-4491-A42B-1DD1DD2BE04E}" type="pres">
      <dgm:prSet presAssocID="{3A0FA1A0-3E39-447F-845D-14B959C164A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CF19D-9412-4827-8C4F-33F634CF7F07}" type="pres">
      <dgm:prSet presAssocID="{3A0FA1A0-3E39-447F-845D-14B959C164A8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DF988-80CA-413D-B944-52F10297BE56}" type="pres">
      <dgm:prSet presAssocID="{1D67C60D-FF81-4F3F-A65E-FD80D97E0927}" presName="space" presStyleCnt="0"/>
      <dgm:spPr/>
    </dgm:pt>
    <dgm:pt modelId="{C6C245DF-51BB-44A2-B6E8-0F5FA5AD5E76}" type="pres">
      <dgm:prSet presAssocID="{8718983A-9F46-492B-9793-2D0F480F8AD5}" presName="composite" presStyleCnt="0"/>
      <dgm:spPr/>
    </dgm:pt>
    <dgm:pt modelId="{F34A105A-1E69-4B16-AADF-605A228143B5}" type="pres">
      <dgm:prSet presAssocID="{8718983A-9F46-492B-9793-2D0F480F8AD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F87A4-3511-4491-A807-7A3643F80BDE}" type="pres">
      <dgm:prSet presAssocID="{8718983A-9F46-492B-9793-2D0F480F8AD5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7DF58-A7AB-4EE0-845C-DAD8F90CEF3E}" type="pres">
      <dgm:prSet presAssocID="{B11D7595-4C12-4793-8BB0-8EEB2C726AFF}" presName="space" presStyleCnt="0"/>
      <dgm:spPr/>
    </dgm:pt>
    <dgm:pt modelId="{12D700FD-60E3-412B-8E00-C2BAE0956D04}" type="pres">
      <dgm:prSet presAssocID="{07E899A0-DC1C-4C16-B920-9E47030E1B6A}" presName="composite" presStyleCnt="0"/>
      <dgm:spPr/>
    </dgm:pt>
    <dgm:pt modelId="{009E22F6-ADD5-4F02-BD97-83294C942555}" type="pres">
      <dgm:prSet presAssocID="{07E899A0-DC1C-4C16-B920-9E47030E1B6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AA590-FAEF-46AB-9C2C-333D5DBD4323}" type="pres">
      <dgm:prSet presAssocID="{07E899A0-DC1C-4C16-B920-9E47030E1B6A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283E0-D98F-425C-A417-E01BA5C85D98}" type="presOf" srcId="{528A5596-9604-4ADD-BDB8-68AA6A648F07}" destId="{914F87A4-3511-4491-A807-7A3643F80BDE}" srcOrd="0" destOrd="1" presId="urn:microsoft.com/office/officeart/2005/8/layout/hList1"/>
    <dgm:cxn modelId="{EB95B9C5-4FE3-4F12-AE69-42DE93552681}" type="presOf" srcId="{07E899A0-DC1C-4C16-B920-9E47030E1B6A}" destId="{009E22F6-ADD5-4F02-BD97-83294C942555}" srcOrd="0" destOrd="0" presId="urn:microsoft.com/office/officeart/2005/8/layout/hList1"/>
    <dgm:cxn modelId="{8B111ADA-5033-4207-BCF7-F707E3936943}" srcId="{DA2E930F-F528-4EB8-8EF4-53DCFAC644FA}" destId="{C2BF716A-E4E5-4D7C-92C5-4269A100B691}" srcOrd="0" destOrd="0" parTransId="{DEB46EBD-A8B4-4DD6-9B3B-D8DCB028CD7F}" sibTransId="{08A0E381-7D17-4727-81C6-F4A4EAE51FBB}"/>
    <dgm:cxn modelId="{FE72041B-762E-4B9F-A08D-53D3E7AE73A2}" srcId="{DA2E930F-F528-4EB8-8EF4-53DCFAC644FA}" destId="{07E899A0-DC1C-4C16-B920-9E47030E1B6A}" srcOrd="3" destOrd="0" parTransId="{337F578C-AE9F-442E-B1B5-687D362D382E}" sibTransId="{1E0788D7-58B7-40A3-9053-28C0AFD90BA7}"/>
    <dgm:cxn modelId="{72D48AF5-1557-4D7C-9CE0-CA18A5A9EFBE}" type="presOf" srcId="{3F58C5B0-8DEC-4D2C-B73F-6837DA3B4E1C}" destId="{914F87A4-3511-4491-A807-7A3643F80BDE}" srcOrd="0" destOrd="0" presId="urn:microsoft.com/office/officeart/2005/8/layout/hList1"/>
    <dgm:cxn modelId="{0B86F0E1-5F1C-496C-A6EB-008D515B5884}" srcId="{07E899A0-DC1C-4C16-B920-9E47030E1B6A}" destId="{7CADF131-5EED-4DF7-A669-D74767EAF17F}" srcOrd="0" destOrd="0" parTransId="{BCA5D6CA-BD62-448C-A9EF-2D9FB1EA302C}" sibTransId="{F991B6C2-ABF4-4B34-A99B-1B0259BBE709}"/>
    <dgm:cxn modelId="{0459A6BB-3D29-4208-8FBF-3C15608E6DFA}" type="presOf" srcId="{B041B891-C2C1-45FC-A136-BFC480FAFC25}" destId="{49E482D9-4F20-44AA-A80D-48AB016D9176}" srcOrd="0" destOrd="2" presId="urn:microsoft.com/office/officeart/2005/8/layout/hList1"/>
    <dgm:cxn modelId="{4FF740B1-E12D-4AEB-8BAF-ADA2DB6DB0A7}" srcId="{8718983A-9F46-492B-9793-2D0F480F8AD5}" destId="{3F58C5B0-8DEC-4D2C-B73F-6837DA3B4E1C}" srcOrd="0" destOrd="0" parTransId="{9CE78224-F009-42E1-9A1E-8727860C03C4}" sibTransId="{E963C3F3-F4AF-405E-9AEF-3E69F4B877E2}"/>
    <dgm:cxn modelId="{9ADB8031-E8D5-450D-B70B-3004FAC4C253}" type="presOf" srcId="{57E74F8F-B1A9-47FA-8713-9CA41F5AAD86}" destId="{5A1CF19D-9412-4827-8C4F-33F634CF7F07}" srcOrd="0" destOrd="0" presId="urn:microsoft.com/office/officeart/2005/8/layout/hList1"/>
    <dgm:cxn modelId="{FA32CCAC-F5BF-41A5-B57B-4B938CA8FC48}" srcId="{53AD1F25-06E7-4708-9194-1C0A39D0E1F7}" destId="{B041B891-C2C1-45FC-A136-BFC480FAFC25}" srcOrd="1" destOrd="0" parTransId="{4075921C-4191-4BE2-A8C5-F8E95F2D0714}" sibTransId="{8BF396A6-F7A0-4657-9640-CF6F1A43E8A9}"/>
    <dgm:cxn modelId="{59012670-162E-43A2-9FFD-C7A2FED1A71E}" type="presOf" srcId="{1CA4A075-FBEE-4E9C-9C73-18224BB966B9}" destId="{914F87A4-3511-4491-A807-7A3643F80BDE}" srcOrd="0" destOrd="2" presId="urn:microsoft.com/office/officeart/2005/8/layout/hList1"/>
    <dgm:cxn modelId="{D06BCAB8-06F8-43AC-9C13-4108B2D39776}" srcId="{3A0FA1A0-3E39-447F-845D-14B959C164A8}" destId="{271BFA31-A0E4-4BA2-AF95-870001FAB145}" srcOrd="1" destOrd="0" parTransId="{B9550806-4AEB-4ED4-AE6A-9264C46A62A1}" sibTransId="{D0C8FF0C-171C-47C1-AE4A-5C2838F11338}"/>
    <dgm:cxn modelId="{F9471132-6714-48AE-81FE-C8B53FAC4118}" type="presOf" srcId="{8718983A-9F46-492B-9793-2D0F480F8AD5}" destId="{F34A105A-1E69-4B16-AADF-605A228143B5}" srcOrd="0" destOrd="0" presId="urn:microsoft.com/office/officeart/2005/8/layout/hList1"/>
    <dgm:cxn modelId="{53C3DF1A-C63C-47EE-8A99-E5649A1F5FC4}" srcId="{C2BF716A-E4E5-4D7C-92C5-4269A100B691}" destId="{22392723-F2EC-407D-AFDA-79976757DED8}" srcOrd="1" destOrd="0" parTransId="{EF15F491-ABE9-4CD5-BDD2-CD5565EB5A11}" sibTransId="{917F11C6-A4D0-48DF-9F5E-1AE1C931ABD3}"/>
    <dgm:cxn modelId="{53EE7CFB-259B-4385-9642-D1934A9EB253}" type="presOf" srcId="{DA2E930F-F528-4EB8-8EF4-53DCFAC644FA}" destId="{CF2D2D76-9599-4047-AA60-E6A974DB8995}" srcOrd="0" destOrd="0" presId="urn:microsoft.com/office/officeart/2005/8/layout/hList1"/>
    <dgm:cxn modelId="{07355CC9-1985-4151-881D-13377219A030}" srcId="{8718983A-9F46-492B-9793-2D0F480F8AD5}" destId="{528A5596-9604-4ADD-BDB8-68AA6A648F07}" srcOrd="1" destOrd="0" parTransId="{DEBE6D84-038F-4E49-9FD1-A615E28BFAD5}" sibTransId="{19FB3038-FCA9-4371-AF1D-56AB16660C9E}"/>
    <dgm:cxn modelId="{165720B0-6A7C-408C-B595-06773948C093}" srcId="{C2BF716A-E4E5-4D7C-92C5-4269A100B691}" destId="{53AD1F25-06E7-4708-9194-1C0A39D0E1F7}" srcOrd="0" destOrd="0" parTransId="{8C85B4A7-4563-48E5-BC41-89685B3FEA5E}" sibTransId="{3E73B4A4-C830-4543-931F-288C0E723595}"/>
    <dgm:cxn modelId="{175F3EE1-764E-41CC-AC0D-75268C5E74A6}" type="presOf" srcId="{78F5CE27-2F5F-4529-B2D0-6C1B194753B7}" destId="{49E482D9-4F20-44AA-A80D-48AB016D9176}" srcOrd="0" destOrd="3" presId="urn:microsoft.com/office/officeart/2005/8/layout/hList1"/>
    <dgm:cxn modelId="{C920B874-A0F3-4ECA-BFBC-347F6F002EC1}" type="presOf" srcId="{53AD1F25-06E7-4708-9194-1C0A39D0E1F7}" destId="{49E482D9-4F20-44AA-A80D-48AB016D9176}" srcOrd="0" destOrd="0" presId="urn:microsoft.com/office/officeart/2005/8/layout/hList1"/>
    <dgm:cxn modelId="{A7179356-7C06-4059-AD6C-DB727A43389F}" srcId="{07E899A0-DC1C-4C16-B920-9E47030E1B6A}" destId="{6BFF9B10-14B4-49F8-966B-C00C4C7BDED3}" srcOrd="1" destOrd="0" parTransId="{2D3C5932-6C80-4760-BFC9-75C032C27038}" sibTransId="{C6464E8F-36B5-42CC-BD75-35391A1CC3A8}"/>
    <dgm:cxn modelId="{616B6D3D-B7FD-48E2-9C71-C7D2F62A6509}" type="presOf" srcId="{7BB9176A-9838-4F53-A170-CC31BE04E015}" destId="{49E482D9-4F20-44AA-A80D-48AB016D9176}" srcOrd="0" destOrd="1" presId="urn:microsoft.com/office/officeart/2005/8/layout/hList1"/>
    <dgm:cxn modelId="{74943CA3-FA8C-43DD-B54D-900F22C4D350}" srcId="{53AD1F25-06E7-4708-9194-1C0A39D0E1F7}" destId="{78F5CE27-2F5F-4529-B2D0-6C1B194753B7}" srcOrd="2" destOrd="0" parTransId="{D23EAEDE-24A6-45F6-8C56-40052F118E98}" sibTransId="{4C4CB19D-1A4F-4714-970A-67B34432C2B0}"/>
    <dgm:cxn modelId="{2C81C472-B953-4BA3-A9D0-AD4ED0594C5A}" type="presOf" srcId="{6BFF9B10-14B4-49F8-966B-C00C4C7BDED3}" destId="{671AA590-FAEF-46AB-9C2C-333D5DBD4323}" srcOrd="0" destOrd="1" presId="urn:microsoft.com/office/officeart/2005/8/layout/hList1"/>
    <dgm:cxn modelId="{2E7C12D5-5043-4C76-8138-B023D879ED80}" srcId="{8718983A-9F46-492B-9793-2D0F480F8AD5}" destId="{1CA4A075-FBEE-4E9C-9C73-18224BB966B9}" srcOrd="2" destOrd="0" parTransId="{784CF3CA-4C8C-45B3-B2C6-03B92C9C2D66}" sibTransId="{5C0F8E7E-2E45-4ED7-8684-B4588240B165}"/>
    <dgm:cxn modelId="{77F80FD4-75FF-4CFB-971C-626AB1D5FB59}" type="presOf" srcId="{271BFA31-A0E4-4BA2-AF95-870001FAB145}" destId="{5A1CF19D-9412-4827-8C4F-33F634CF7F07}" srcOrd="0" destOrd="1" presId="urn:microsoft.com/office/officeart/2005/8/layout/hList1"/>
    <dgm:cxn modelId="{B3294D9C-0668-43B1-B5DB-76314AFAB3AE}" srcId="{DA2E930F-F528-4EB8-8EF4-53DCFAC644FA}" destId="{3A0FA1A0-3E39-447F-845D-14B959C164A8}" srcOrd="1" destOrd="0" parTransId="{7D6FA7FB-3728-4446-A3F2-2FDFBE95F07D}" sibTransId="{1D67C60D-FF81-4F3F-A65E-FD80D97E0927}"/>
    <dgm:cxn modelId="{C2242E44-C08A-4338-895B-CCB77C7E2AC7}" srcId="{3A0FA1A0-3E39-447F-845D-14B959C164A8}" destId="{57E74F8F-B1A9-47FA-8713-9CA41F5AAD86}" srcOrd="0" destOrd="0" parTransId="{E0780727-7CE1-45CB-AF91-96370E0F128C}" sibTransId="{22A857B8-ED13-4F92-AEF0-2C4FB0679CB6}"/>
    <dgm:cxn modelId="{A3E05C26-8145-4668-A9E6-70F21BCE89C2}" type="presOf" srcId="{22392723-F2EC-407D-AFDA-79976757DED8}" destId="{49E482D9-4F20-44AA-A80D-48AB016D9176}" srcOrd="0" destOrd="4" presId="urn:microsoft.com/office/officeart/2005/8/layout/hList1"/>
    <dgm:cxn modelId="{F911477E-E8FA-4509-8289-6AF84C59363E}" type="presOf" srcId="{3A0FA1A0-3E39-447F-845D-14B959C164A8}" destId="{25F1C63F-49D4-4491-A42B-1DD1DD2BE04E}" srcOrd="0" destOrd="0" presId="urn:microsoft.com/office/officeart/2005/8/layout/hList1"/>
    <dgm:cxn modelId="{6BB0D668-BC24-4164-A230-EDDC96D347FC}" type="presOf" srcId="{C2BF716A-E4E5-4D7C-92C5-4269A100B691}" destId="{4F9EAB79-E2E3-4CE5-9E4F-AF4E4CC3A121}" srcOrd="0" destOrd="0" presId="urn:microsoft.com/office/officeart/2005/8/layout/hList1"/>
    <dgm:cxn modelId="{EC13C89D-70D2-4FF2-B49C-CC80DA6110C0}" srcId="{DA2E930F-F528-4EB8-8EF4-53DCFAC644FA}" destId="{8718983A-9F46-492B-9793-2D0F480F8AD5}" srcOrd="2" destOrd="0" parTransId="{6B46B86C-9A4E-4B50-A2F6-34D5AAC42000}" sibTransId="{B11D7595-4C12-4793-8BB0-8EEB2C726AFF}"/>
    <dgm:cxn modelId="{43172BE2-1240-4C7A-B89F-2021D828795F}" srcId="{53AD1F25-06E7-4708-9194-1C0A39D0E1F7}" destId="{7BB9176A-9838-4F53-A170-CC31BE04E015}" srcOrd="0" destOrd="0" parTransId="{54D90315-54F2-47C9-A951-6873FFF71287}" sibTransId="{4100A063-29E7-47DF-A6BA-CC0355B4BA6E}"/>
    <dgm:cxn modelId="{99AD5E7B-5CB7-47BF-8E7B-5182D2850639}" type="presOf" srcId="{7CADF131-5EED-4DF7-A669-D74767EAF17F}" destId="{671AA590-FAEF-46AB-9C2C-333D5DBD4323}" srcOrd="0" destOrd="0" presId="urn:microsoft.com/office/officeart/2005/8/layout/hList1"/>
    <dgm:cxn modelId="{39A73D7B-C8D8-4C46-97D2-CE2F98A9D439}" type="presParOf" srcId="{CF2D2D76-9599-4047-AA60-E6A974DB8995}" destId="{02963D3E-85E7-4B39-A7CC-90AC1DADFE44}" srcOrd="0" destOrd="0" presId="urn:microsoft.com/office/officeart/2005/8/layout/hList1"/>
    <dgm:cxn modelId="{AD33DE2B-F3BE-49CF-AEF3-7A4AB27A7391}" type="presParOf" srcId="{02963D3E-85E7-4B39-A7CC-90AC1DADFE44}" destId="{4F9EAB79-E2E3-4CE5-9E4F-AF4E4CC3A121}" srcOrd="0" destOrd="0" presId="urn:microsoft.com/office/officeart/2005/8/layout/hList1"/>
    <dgm:cxn modelId="{C18C360B-AC37-4978-A224-A34A9985DAD5}" type="presParOf" srcId="{02963D3E-85E7-4B39-A7CC-90AC1DADFE44}" destId="{49E482D9-4F20-44AA-A80D-48AB016D9176}" srcOrd="1" destOrd="0" presId="urn:microsoft.com/office/officeart/2005/8/layout/hList1"/>
    <dgm:cxn modelId="{4E723219-649F-4598-B910-6D5B89A624F1}" type="presParOf" srcId="{CF2D2D76-9599-4047-AA60-E6A974DB8995}" destId="{8C2A6F8C-C06C-4669-BCF5-B3A0C0AD7F86}" srcOrd="1" destOrd="0" presId="urn:microsoft.com/office/officeart/2005/8/layout/hList1"/>
    <dgm:cxn modelId="{28ED5096-A370-42B8-A0D6-EC92D9957515}" type="presParOf" srcId="{CF2D2D76-9599-4047-AA60-E6A974DB8995}" destId="{9754CEA2-8FD5-42AB-842B-46BB3B2149BE}" srcOrd="2" destOrd="0" presId="urn:microsoft.com/office/officeart/2005/8/layout/hList1"/>
    <dgm:cxn modelId="{D9F9AE19-8FE9-4A4D-9B89-9F761073582D}" type="presParOf" srcId="{9754CEA2-8FD5-42AB-842B-46BB3B2149BE}" destId="{25F1C63F-49D4-4491-A42B-1DD1DD2BE04E}" srcOrd="0" destOrd="0" presId="urn:microsoft.com/office/officeart/2005/8/layout/hList1"/>
    <dgm:cxn modelId="{72ECEE01-DCE0-44E0-AA77-621B0F4D3729}" type="presParOf" srcId="{9754CEA2-8FD5-42AB-842B-46BB3B2149BE}" destId="{5A1CF19D-9412-4827-8C4F-33F634CF7F07}" srcOrd="1" destOrd="0" presId="urn:microsoft.com/office/officeart/2005/8/layout/hList1"/>
    <dgm:cxn modelId="{9C71A632-DE97-4F68-BF97-2927A6A41F8A}" type="presParOf" srcId="{CF2D2D76-9599-4047-AA60-E6A974DB8995}" destId="{86CDF988-80CA-413D-B944-52F10297BE56}" srcOrd="3" destOrd="0" presId="urn:microsoft.com/office/officeart/2005/8/layout/hList1"/>
    <dgm:cxn modelId="{80977169-353B-49EE-B17F-B31BF6AD5FDF}" type="presParOf" srcId="{CF2D2D76-9599-4047-AA60-E6A974DB8995}" destId="{C6C245DF-51BB-44A2-B6E8-0F5FA5AD5E76}" srcOrd="4" destOrd="0" presId="urn:microsoft.com/office/officeart/2005/8/layout/hList1"/>
    <dgm:cxn modelId="{0DACC3D8-0A1F-474F-968F-24AE933FF173}" type="presParOf" srcId="{C6C245DF-51BB-44A2-B6E8-0F5FA5AD5E76}" destId="{F34A105A-1E69-4B16-AADF-605A228143B5}" srcOrd="0" destOrd="0" presId="urn:microsoft.com/office/officeart/2005/8/layout/hList1"/>
    <dgm:cxn modelId="{A847C401-C6FB-4038-99E6-68E8B4D9AB7F}" type="presParOf" srcId="{C6C245DF-51BB-44A2-B6E8-0F5FA5AD5E76}" destId="{914F87A4-3511-4491-A807-7A3643F80BDE}" srcOrd="1" destOrd="0" presId="urn:microsoft.com/office/officeart/2005/8/layout/hList1"/>
    <dgm:cxn modelId="{25D7351D-EBB8-41B8-AB04-3C92660CD461}" type="presParOf" srcId="{CF2D2D76-9599-4047-AA60-E6A974DB8995}" destId="{5E97DF58-A7AB-4EE0-845C-DAD8F90CEF3E}" srcOrd="5" destOrd="0" presId="urn:microsoft.com/office/officeart/2005/8/layout/hList1"/>
    <dgm:cxn modelId="{3890D1C0-DEF4-4F08-895F-EFDC64F6DE90}" type="presParOf" srcId="{CF2D2D76-9599-4047-AA60-E6A974DB8995}" destId="{12D700FD-60E3-412B-8E00-C2BAE0956D04}" srcOrd="6" destOrd="0" presId="urn:microsoft.com/office/officeart/2005/8/layout/hList1"/>
    <dgm:cxn modelId="{87D6623B-6628-4766-924D-3C042426A5B1}" type="presParOf" srcId="{12D700FD-60E3-412B-8E00-C2BAE0956D04}" destId="{009E22F6-ADD5-4F02-BD97-83294C942555}" srcOrd="0" destOrd="0" presId="urn:microsoft.com/office/officeart/2005/8/layout/hList1"/>
    <dgm:cxn modelId="{2F1872E2-8645-4F7C-96B8-B41362416C97}" type="presParOf" srcId="{12D700FD-60E3-412B-8E00-C2BAE0956D04}" destId="{671AA590-FAEF-46AB-9C2C-333D5DBD43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8EE068-621C-401F-9C76-72CA44CEDD5A}" type="doc">
      <dgm:prSet loTypeId="urn:microsoft.com/office/officeart/2005/8/layout/lProcess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7EC81B-911A-4CA1-9D91-172E38B6E02A}">
      <dgm:prSet phldrT="[Text]"/>
      <dgm:spPr/>
      <dgm:t>
        <a:bodyPr/>
        <a:lstStyle/>
        <a:p>
          <a:r>
            <a:rPr lang="id-ID" dirty="0"/>
            <a:t>Desain</a:t>
          </a:r>
          <a:endParaRPr lang="en-US" dirty="0"/>
        </a:p>
      </dgm:t>
    </dgm:pt>
    <dgm:pt modelId="{3690AA5F-B980-4E8E-BB4B-93E845BC0F9E}" type="parTrans" cxnId="{0CDFF7B0-B619-4D83-957E-FF1A83190D5F}">
      <dgm:prSet/>
      <dgm:spPr/>
      <dgm:t>
        <a:bodyPr/>
        <a:lstStyle/>
        <a:p>
          <a:endParaRPr lang="en-US"/>
        </a:p>
      </dgm:t>
    </dgm:pt>
    <dgm:pt modelId="{77DE8C90-C6CE-4DCF-B60D-EF4809217FFA}" type="sibTrans" cxnId="{0CDFF7B0-B619-4D83-957E-FF1A83190D5F}">
      <dgm:prSet/>
      <dgm:spPr/>
      <dgm:t>
        <a:bodyPr/>
        <a:lstStyle/>
        <a:p>
          <a:endParaRPr lang="en-US"/>
        </a:p>
      </dgm:t>
    </dgm:pt>
    <dgm:pt modelId="{3D9F966A-1BCE-406C-B6D7-ABA6531EE641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</a:t>
          </a:r>
          <a:r>
            <a:rPr lang="id-ID" dirty="0" smtClean="0">
              <a:solidFill>
                <a:schemeClr val="tx1"/>
              </a:solidFill>
            </a:rPr>
            <a:t> </a:t>
          </a:r>
          <a:r>
            <a:rPr lang="id-ID" dirty="0">
              <a:solidFill>
                <a:schemeClr val="tx1"/>
              </a:solidFill>
            </a:rPr>
            <a:t>project</a:t>
          </a:r>
          <a:endParaRPr lang="en-US" dirty="0">
            <a:solidFill>
              <a:schemeClr val="tx1"/>
            </a:solidFill>
          </a:endParaRPr>
        </a:p>
      </dgm:t>
    </dgm:pt>
    <dgm:pt modelId="{ACD464B3-8B16-4755-B1DC-3BA84992C2DD}" type="parTrans" cxnId="{0A86E0D2-3C5C-4207-8004-6FF053844DC2}">
      <dgm:prSet/>
      <dgm:spPr/>
      <dgm:t>
        <a:bodyPr/>
        <a:lstStyle/>
        <a:p>
          <a:endParaRPr lang="en-US"/>
        </a:p>
      </dgm:t>
    </dgm:pt>
    <dgm:pt modelId="{6ED6723B-D8B9-424E-BD55-4D1EB9CE3007}" type="sibTrans" cxnId="{0A86E0D2-3C5C-4207-8004-6FF053844DC2}">
      <dgm:prSet/>
      <dgm:spPr/>
      <dgm:t>
        <a:bodyPr/>
        <a:lstStyle/>
        <a:p>
          <a:endParaRPr lang="en-US"/>
        </a:p>
      </dgm:t>
    </dgm:pt>
    <dgm:pt modelId="{737D6CF1-28EA-4D5A-BDB8-433ADCC94DF3}">
      <dgm:prSet phldrT="[Text]"/>
      <dgm:spPr>
        <a:solidFill>
          <a:schemeClr val="accent1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1</a:t>
          </a:r>
          <a:r>
            <a:rPr lang="id-ID" dirty="0" smtClean="0"/>
            <a:t> </a:t>
          </a:r>
          <a:r>
            <a:rPr lang="id-ID" dirty="0"/>
            <a:t>projects</a:t>
          </a:r>
          <a:endParaRPr lang="en-US" dirty="0"/>
        </a:p>
      </dgm:t>
    </dgm:pt>
    <dgm:pt modelId="{E2E86B55-499E-42E7-8C23-13E471FEF244}" type="parTrans" cxnId="{54125664-0EA0-4E5B-95E7-1387B0CF186C}">
      <dgm:prSet/>
      <dgm:spPr/>
      <dgm:t>
        <a:bodyPr/>
        <a:lstStyle/>
        <a:p>
          <a:endParaRPr lang="en-US"/>
        </a:p>
      </dgm:t>
    </dgm:pt>
    <dgm:pt modelId="{0F55C668-187F-4796-B768-850E662D10B0}" type="sibTrans" cxnId="{54125664-0EA0-4E5B-95E7-1387B0CF186C}">
      <dgm:prSet/>
      <dgm:spPr/>
      <dgm:t>
        <a:bodyPr/>
        <a:lstStyle/>
        <a:p>
          <a:endParaRPr lang="en-US"/>
        </a:p>
      </dgm:t>
    </dgm:pt>
    <dgm:pt modelId="{31C9CBBD-2E1A-4F71-8AA8-4738466D9AE1}">
      <dgm:prSet phldrT="[Text]"/>
      <dgm:spPr/>
      <dgm:t>
        <a:bodyPr/>
        <a:lstStyle/>
        <a:p>
          <a:r>
            <a:rPr lang="id-ID" dirty="0"/>
            <a:t>Programming</a:t>
          </a:r>
          <a:endParaRPr lang="en-US" dirty="0"/>
        </a:p>
      </dgm:t>
    </dgm:pt>
    <dgm:pt modelId="{F09388D9-17C2-4C0D-A387-14D25C19CDB7}" type="parTrans" cxnId="{6B2499FE-B91C-4C9D-A5C8-CBBF769C3625}">
      <dgm:prSet/>
      <dgm:spPr/>
      <dgm:t>
        <a:bodyPr/>
        <a:lstStyle/>
        <a:p>
          <a:endParaRPr lang="en-US"/>
        </a:p>
      </dgm:t>
    </dgm:pt>
    <dgm:pt modelId="{3FE2ED4B-9B6E-47EC-8511-EB151BFDD81A}" type="sibTrans" cxnId="{6B2499FE-B91C-4C9D-A5C8-CBBF769C3625}">
      <dgm:prSet/>
      <dgm:spPr/>
      <dgm:t>
        <a:bodyPr/>
        <a:lstStyle/>
        <a:p>
          <a:endParaRPr lang="en-US"/>
        </a:p>
      </dgm:t>
    </dgm:pt>
    <dgm:pt modelId="{4172B6B2-0CF8-4A2B-8548-8E266348C5BB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id-ID" dirty="0">
              <a:solidFill>
                <a:schemeClr val="tx1"/>
              </a:solidFill>
            </a:rPr>
            <a:t>0 projects</a:t>
          </a:r>
          <a:endParaRPr lang="en-US" dirty="0">
            <a:solidFill>
              <a:schemeClr val="tx1"/>
            </a:solidFill>
          </a:endParaRPr>
        </a:p>
      </dgm:t>
    </dgm:pt>
    <dgm:pt modelId="{FAA3398A-B71E-49B3-A4A1-8947B92F5C8A}" type="parTrans" cxnId="{E25D75F7-AE38-49B0-A657-72A0DD56FEDB}">
      <dgm:prSet/>
      <dgm:spPr/>
      <dgm:t>
        <a:bodyPr/>
        <a:lstStyle/>
        <a:p>
          <a:endParaRPr lang="en-US"/>
        </a:p>
      </dgm:t>
    </dgm:pt>
    <dgm:pt modelId="{0DCAAA17-7C65-4A2F-AE5D-B5AF84B2B22F}" type="sibTrans" cxnId="{E25D75F7-AE38-49B0-A657-72A0DD56FEDB}">
      <dgm:prSet/>
      <dgm:spPr/>
      <dgm:t>
        <a:bodyPr/>
        <a:lstStyle/>
        <a:p>
          <a:endParaRPr lang="en-US"/>
        </a:p>
      </dgm:t>
    </dgm:pt>
    <dgm:pt modelId="{556E5885-5D52-4F1D-9E92-F2FF4E8A7259}">
      <dgm:prSet phldrT="[Text]"/>
      <dgm:spPr>
        <a:solidFill>
          <a:schemeClr val="accent1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5</a:t>
          </a:r>
          <a:r>
            <a:rPr lang="id-ID" dirty="0" smtClean="0"/>
            <a:t> </a:t>
          </a:r>
          <a:r>
            <a:rPr lang="id-ID" dirty="0"/>
            <a:t>projects</a:t>
          </a:r>
          <a:endParaRPr lang="en-US" dirty="0"/>
        </a:p>
      </dgm:t>
    </dgm:pt>
    <dgm:pt modelId="{5C42F9F3-624D-43DF-9768-4730C027B160}" type="parTrans" cxnId="{7B732232-2E6E-42CB-AE28-6A2F4AC25096}">
      <dgm:prSet/>
      <dgm:spPr/>
      <dgm:t>
        <a:bodyPr/>
        <a:lstStyle/>
        <a:p>
          <a:endParaRPr lang="en-US"/>
        </a:p>
      </dgm:t>
    </dgm:pt>
    <dgm:pt modelId="{2DB53671-AA41-4F2A-BD73-CF7C261C87F8}" type="sibTrans" cxnId="{7B732232-2E6E-42CB-AE28-6A2F4AC25096}">
      <dgm:prSet/>
      <dgm:spPr/>
      <dgm:t>
        <a:bodyPr/>
        <a:lstStyle/>
        <a:p>
          <a:endParaRPr lang="en-US"/>
        </a:p>
      </dgm:t>
    </dgm:pt>
    <dgm:pt modelId="{B3D8ED51-7057-475B-9E00-519E620CA634}">
      <dgm:prSet phldrT="[Text]"/>
      <dgm:spPr/>
      <dgm:t>
        <a:bodyPr/>
        <a:lstStyle/>
        <a:p>
          <a:r>
            <a:rPr lang="id-ID" dirty="0"/>
            <a:t>Animation</a:t>
          </a:r>
          <a:endParaRPr lang="en-US" dirty="0"/>
        </a:p>
      </dgm:t>
    </dgm:pt>
    <dgm:pt modelId="{32EF1E07-9206-413D-8939-E2143D10FCEE}" type="parTrans" cxnId="{450ED66D-B803-4C10-A248-CE4E78E90E8A}">
      <dgm:prSet/>
      <dgm:spPr/>
      <dgm:t>
        <a:bodyPr/>
        <a:lstStyle/>
        <a:p>
          <a:endParaRPr lang="en-US"/>
        </a:p>
      </dgm:t>
    </dgm:pt>
    <dgm:pt modelId="{CD022C67-24A9-47FA-8AB7-100F95460783}" type="sibTrans" cxnId="{450ED66D-B803-4C10-A248-CE4E78E90E8A}">
      <dgm:prSet/>
      <dgm:spPr/>
      <dgm:t>
        <a:bodyPr/>
        <a:lstStyle/>
        <a:p>
          <a:endParaRPr lang="en-US"/>
        </a:p>
      </dgm:t>
    </dgm:pt>
    <dgm:pt modelId="{C070664F-E609-4D96-A6D6-6219C2F3A3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id-ID" dirty="0">
              <a:solidFill>
                <a:schemeClr val="tx1"/>
              </a:solidFill>
            </a:rPr>
            <a:t>1 projects</a:t>
          </a:r>
          <a:endParaRPr lang="en-US" dirty="0">
            <a:solidFill>
              <a:schemeClr val="tx1"/>
            </a:solidFill>
          </a:endParaRPr>
        </a:p>
      </dgm:t>
    </dgm:pt>
    <dgm:pt modelId="{01862FDD-68A9-4232-8186-27440C0F6562}" type="parTrans" cxnId="{F9C3320F-463A-44C0-A03B-3F306EC19D61}">
      <dgm:prSet/>
      <dgm:spPr/>
      <dgm:t>
        <a:bodyPr/>
        <a:lstStyle/>
        <a:p>
          <a:endParaRPr lang="en-US"/>
        </a:p>
      </dgm:t>
    </dgm:pt>
    <dgm:pt modelId="{765B87CF-F67C-42BE-8E61-B95D5024D9B2}" type="sibTrans" cxnId="{F9C3320F-463A-44C0-A03B-3F306EC19D61}">
      <dgm:prSet/>
      <dgm:spPr/>
      <dgm:t>
        <a:bodyPr/>
        <a:lstStyle/>
        <a:p>
          <a:endParaRPr lang="en-US"/>
        </a:p>
      </dgm:t>
    </dgm:pt>
    <dgm:pt modelId="{A0526E88-41F6-4F0A-A5CF-5768293686E8}">
      <dgm:prSet phldrT="[Text]"/>
      <dgm:spPr>
        <a:solidFill>
          <a:schemeClr val="accent1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id-ID" dirty="0"/>
            <a:t>1 projects</a:t>
          </a:r>
          <a:endParaRPr lang="en-US" dirty="0"/>
        </a:p>
      </dgm:t>
    </dgm:pt>
    <dgm:pt modelId="{AF0FDB45-62F8-41BE-ABF5-F198A8F4D3D7}" type="parTrans" cxnId="{494EC4F8-072D-45D9-BD5F-E27CDD3D0F28}">
      <dgm:prSet/>
      <dgm:spPr/>
      <dgm:t>
        <a:bodyPr/>
        <a:lstStyle/>
        <a:p>
          <a:endParaRPr lang="en-US"/>
        </a:p>
      </dgm:t>
    </dgm:pt>
    <dgm:pt modelId="{F3A55C37-1F58-4302-8AD5-C239C45F3147}" type="sibTrans" cxnId="{494EC4F8-072D-45D9-BD5F-E27CDD3D0F28}">
      <dgm:prSet/>
      <dgm:spPr/>
      <dgm:t>
        <a:bodyPr/>
        <a:lstStyle/>
        <a:p>
          <a:endParaRPr lang="en-US"/>
        </a:p>
      </dgm:t>
    </dgm:pt>
    <dgm:pt modelId="{F0F3698C-3641-4686-AF1B-304266C96423}">
      <dgm:prSet phldrT="[Text]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dirty="0" smtClean="0"/>
            <a:t>0</a:t>
          </a:r>
          <a:r>
            <a:rPr lang="id-ID" dirty="0" smtClean="0"/>
            <a:t> </a:t>
          </a:r>
          <a:r>
            <a:rPr lang="id-ID" dirty="0"/>
            <a:t>projects</a:t>
          </a:r>
          <a:endParaRPr lang="en-US" dirty="0"/>
        </a:p>
      </dgm:t>
    </dgm:pt>
    <dgm:pt modelId="{F1527F68-3253-4E9C-9C21-440D2167B161}" type="parTrans" cxnId="{04D247DD-56B9-4FA8-9572-F497C5851796}">
      <dgm:prSet/>
      <dgm:spPr/>
      <dgm:t>
        <a:bodyPr/>
        <a:lstStyle/>
        <a:p>
          <a:endParaRPr lang="en-US"/>
        </a:p>
      </dgm:t>
    </dgm:pt>
    <dgm:pt modelId="{6716ED6D-3BBD-43A5-B4A0-393664955BB8}" type="sibTrans" cxnId="{04D247DD-56B9-4FA8-9572-F497C5851796}">
      <dgm:prSet/>
      <dgm:spPr/>
      <dgm:t>
        <a:bodyPr/>
        <a:lstStyle/>
        <a:p>
          <a:endParaRPr lang="en-US"/>
        </a:p>
      </dgm:t>
    </dgm:pt>
    <dgm:pt modelId="{269D6CE2-5151-44E4-A076-C1B86CFDA262}">
      <dgm:prSet phldrT="[Text]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dirty="0" smtClean="0"/>
            <a:t>2</a:t>
          </a:r>
          <a:r>
            <a:rPr lang="id-ID" dirty="0" smtClean="0"/>
            <a:t> </a:t>
          </a:r>
          <a:r>
            <a:rPr lang="id-ID" dirty="0"/>
            <a:t>projects</a:t>
          </a:r>
          <a:endParaRPr lang="en-US" dirty="0"/>
        </a:p>
      </dgm:t>
    </dgm:pt>
    <dgm:pt modelId="{EA4CEBB0-F3E7-4C28-AE76-2C55E6C9FDB5}" type="parTrans" cxnId="{6E951DFA-12D4-41D7-B93E-F8FCBC7D4697}">
      <dgm:prSet/>
      <dgm:spPr/>
      <dgm:t>
        <a:bodyPr/>
        <a:lstStyle/>
        <a:p>
          <a:endParaRPr lang="en-US"/>
        </a:p>
      </dgm:t>
    </dgm:pt>
    <dgm:pt modelId="{9F0E688D-A8CD-4183-80F5-F7A20A9F89DC}" type="sibTrans" cxnId="{6E951DFA-12D4-41D7-B93E-F8FCBC7D4697}">
      <dgm:prSet/>
      <dgm:spPr/>
      <dgm:t>
        <a:bodyPr/>
        <a:lstStyle/>
        <a:p>
          <a:endParaRPr lang="en-US"/>
        </a:p>
      </dgm:t>
    </dgm:pt>
    <dgm:pt modelId="{D1D34785-7D69-4EBE-B42E-E4BF8571F7A8}">
      <dgm:prSet phldrT="[Text]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id-ID" dirty="0"/>
            <a:t>0 projects</a:t>
          </a:r>
          <a:endParaRPr lang="en-US" dirty="0"/>
        </a:p>
      </dgm:t>
    </dgm:pt>
    <dgm:pt modelId="{F59984A0-67BB-4736-9225-709CFF3D0C70}" type="parTrans" cxnId="{8C5DB3BE-EC1F-4A00-B38C-EF6FDB9077AF}">
      <dgm:prSet/>
      <dgm:spPr/>
      <dgm:t>
        <a:bodyPr/>
        <a:lstStyle/>
        <a:p>
          <a:endParaRPr lang="en-US"/>
        </a:p>
      </dgm:t>
    </dgm:pt>
    <dgm:pt modelId="{6CC98FF9-BF2A-4EE0-A910-68365C9033F1}" type="sibTrans" cxnId="{8C5DB3BE-EC1F-4A00-B38C-EF6FDB9077AF}">
      <dgm:prSet/>
      <dgm:spPr/>
      <dgm:t>
        <a:bodyPr/>
        <a:lstStyle/>
        <a:p>
          <a:endParaRPr lang="en-US"/>
        </a:p>
      </dgm:t>
    </dgm:pt>
    <dgm:pt modelId="{19C59DEF-A948-4D2C-84A1-7D0BC8DC41E6}">
      <dgm:prSet phldrT="[Text]"/>
      <dgm:spPr/>
      <dgm:t>
        <a:bodyPr/>
        <a:lstStyle/>
        <a:p>
          <a:r>
            <a:rPr lang="id-ID" dirty="0"/>
            <a:t>Other</a:t>
          </a:r>
          <a:endParaRPr lang="en-US" dirty="0"/>
        </a:p>
      </dgm:t>
    </dgm:pt>
    <dgm:pt modelId="{75E0B49B-D089-437E-9A36-1B7BC66A0E30}" type="parTrans" cxnId="{5BAC5F33-9AD4-40C8-888D-1C0E6608CC16}">
      <dgm:prSet/>
      <dgm:spPr/>
      <dgm:t>
        <a:bodyPr/>
        <a:lstStyle/>
        <a:p>
          <a:endParaRPr lang="en-US"/>
        </a:p>
      </dgm:t>
    </dgm:pt>
    <dgm:pt modelId="{49B97AB5-8A19-4401-863F-C6CAA60758BA}" type="sibTrans" cxnId="{5BAC5F33-9AD4-40C8-888D-1C0E6608CC16}">
      <dgm:prSet/>
      <dgm:spPr/>
      <dgm:t>
        <a:bodyPr/>
        <a:lstStyle/>
        <a:p>
          <a:endParaRPr lang="en-US"/>
        </a:p>
      </dgm:t>
    </dgm:pt>
    <dgm:pt modelId="{D95ECFD1-7CF1-4CD2-8497-D1FF5F655859}">
      <dgm:prSet phldrT="[Text]"/>
      <dgm:spPr/>
      <dgm:t>
        <a:bodyPr/>
        <a:lstStyle/>
        <a:p>
          <a:r>
            <a:rPr lang="en-US" dirty="0" smtClean="0"/>
            <a:t>2 projects</a:t>
          </a:r>
          <a:endParaRPr lang="en-US" dirty="0"/>
        </a:p>
      </dgm:t>
    </dgm:pt>
    <dgm:pt modelId="{5AD7B8F9-5612-4486-87A6-5D1AE98F83D1}" type="parTrans" cxnId="{631993E9-5CBD-4C0A-B337-452934A86338}">
      <dgm:prSet/>
      <dgm:spPr/>
      <dgm:t>
        <a:bodyPr/>
        <a:lstStyle/>
        <a:p>
          <a:endParaRPr lang="en-US"/>
        </a:p>
      </dgm:t>
    </dgm:pt>
    <dgm:pt modelId="{40121A82-68B1-4A47-9076-8DFF58366C43}" type="sibTrans" cxnId="{631993E9-5CBD-4C0A-B337-452934A86338}">
      <dgm:prSet/>
      <dgm:spPr/>
      <dgm:t>
        <a:bodyPr/>
        <a:lstStyle/>
        <a:p>
          <a:endParaRPr lang="en-US"/>
        </a:p>
      </dgm:t>
    </dgm:pt>
    <dgm:pt modelId="{23A44E7B-DAD2-4B59-A953-B071F9807F0B}" type="pres">
      <dgm:prSet presAssocID="{B88EE068-621C-401F-9C76-72CA44CEDD5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178B2A-E4EC-4D24-8B81-4E52EE35217D}" type="pres">
      <dgm:prSet presAssocID="{207EC81B-911A-4CA1-9D91-172E38B6E02A}" presName="compNode" presStyleCnt="0"/>
      <dgm:spPr/>
    </dgm:pt>
    <dgm:pt modelId="{5C31B0AE-466B-4869-92D5-16F71A91BA07}" type="pres">
      <dgm:prSet presAssocID="{207EC81B-911A-4CA1-9D91-172E38B6E02A}" presName="aNode" presStyleLbl="bgShp" presStyleIdx="0" presStyleCnt="4"/>
      <dgm:spPr/>
      <dgm:t>
        <a:bodyPr/>
        <a:lstStyle/>
        <a:p>
          <a:endParaRPr lang="en-US"/>
        </a:p>
      </dgm:t>
    </dgm:pt>
    <dgm:pt modelId="{40765C6D-65A3-4CD6-9E28-92411F844B95}" type="pres">
      <dgm:prSet presAssocID="{207EC81B-911A-4CA1-9D91-172E38B6E02A}" presName="textNode" presStyleLbl="bgShp" presStyleIdx="0" presStyleCnt="4"/>
      <dgm:spPr/>
      <dgm:t>
        <a:bodyPr/>
        <a:lstStyle/>
        <a:p>
          <a:endParaRPr lang="en-US"/>
        </a:p>
      </dgm:t>
    </dgm:pt>
    <dgm:pt modelId="{C309E153-C658-4854-A3AA-6B4CC08A461B}" type="pres">
      <dgm:prSet presAssocID="{207EC81B-911A-4CA1-9D91-172E38B6E02A}" presName="compChildNode" presStyleCnt="0"/>
      <dgm:spPr/>
    </dgm:pt>
    <dgm:pt modelId="{D47B8769-7010-4DE6-A712-A436BB7CD01B}" type="pres">
      <dgm:prSet presAssocID="{207EC81B-911A-4CA1-9D91-172E38B6E02A}" presName="theInnerList" presStyleCnt="0"/>
      <dgm:spPr/>
    </dgm:pt>
    <dgm:pt modelId="{2CAFDF19-6FAD-4A83-96F4-CA14C541BAB3}" type="pres">
      <dgm:prSet presAssocID="{3D9F966A-1BCE-406C-B6D7-ABA6531EE641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8F9F6-1B4D-4D02-AE30-B6610B744604}" type="pres">
      <dgm:prSet presAssocID="{3D9F966A-1BCE-406C-B6D7-ABA6531EE641}" presName="aSpace2" presStyleCnt="0"/>
      <dgm:spPr/>
    </dgm:pt>
    <dgm:pt modelId="{7E7BF422-8F57-4C11-85E1-F5FF53C08739}" type="pres">
      <dgm:prSet presAssocID="{737D6CF1-28EA-4D5A-BDB8-433ADCC94DF3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CCB80-D4EB-4AAB-99A6-A2088728AE40}" type="pres">
      <dgm:prSet presAssocID="{737D6CF1-28EA-4D5A-BDB8-433ADCC94DF3}" presName="aSpace2" presStyleCnt="0"/>
      <dgm:spPr/>
    </dgm:pt>
    <dgm:pt modelId="{4B020C17-0043-43EB-AF8E-7062D461BEE6}" type="pres">
      <dgm:prSet presAssocID="{F0F3698C-3641-4686-AF1B-304266C96423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F8153-514F-4AD7-ACA2-58637901B6EF}" type="pres">
      <dgm:prSet presAssocID="{207EC81B-911A-4CA1-9D91-172E38B6E02A}" presName="aSpace" presStyleCnt="0"/>
      <dgm:spPr/>
    </dgm:pt>
    <dgm:pt modelId="{31D38C48-AA52-4CA0-87E4-37E9C0D25021}" type="pres">
      <dgm:prSet presAssocID="{31C9CBBD-2E1A-4F71-8AA8-4738466D9AE1}" presName="compNode" presStyleCnt="0"/>
      <dgm:spPr/>
    </dgm:pt>
    <dgm:pt modelId="{6C3279A4-9912-41CF-A3C8-8D7CBAE116B8}" type="pres">
      <dgm:prSet presAssocID="{31C9CBBD-2E1A-4F71-8AA8-4738466D9AE1}" presName="aNode" presStyleLbl="bgShp" presStyleIdx="1" presStyleCnt="4"/>
      <dgm:spPr/>
      <dgm:t>
        <a:bodyPr/>
        <a:lstStyle/>
        <a:p>
          <a:endParaRPr lang="en-US"/>
        </a:p>
      </dgm:t>
    </dgm:pt>
    <dgm:pt modelId="{5753916A-0BDE-4287-A71E-1421D8E37536}" type="pres">
      <dgm:prSet presAssocID="{31C9CBBD-2E1A-4F71-8AA8-4738466D9AE1}" presName="textNode" presStyleLbl="bgShp" presStyleIdx="1" presStyleCnt="4"/>
      <dgm:spPr/>
      <dgm:t>
        <a:bodyPr/>
        <a:lstStyle/>
        <a:p>
          <a:endParaRPr lang="en-US"/>
        </a:p>
      </dgm:t>
    </dgm:pt>
    <dgm:pt modelId="{5E378BD2-334C-4087-91BD-3623F3453024}" type="pres">
      <dgm:prSet presAssocID="{31C9CBBD-2E1A-4F71-8AA8-4738466D9AE1}" presName="compChildNode" presStyleCnt="0"/>
      <dgm:spPr/>
    </dgm:pt>
    <dgm:pt modelId="{609C9115-3023-4D02-B760-E0DBD3D7587F}" type="pres">
      <dgm:prSet presAssocID="{31C9CBBD-2E1A-4F71-8AA8-4738466D9AE1}" presName="theInnerList" presStyleCnt="0"/>
      <dgm:spPr/>
    </dgm:pt>
    <dgm:pt modelId="{4D440550-99DC-4C40-BD7F-257649D9AE0A}" type="pres">
      <dgm:prSet presAssocID="{4172B6B2-0CF8-4A2B-8548-8E266348C5BB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0340C0-D1ED-488F-824D-783BD7A42B91}" type="pres">
      <dgm:prSet presAssocID="{4172B6B2-0CF8-4A2B-8548-8E266348C5BB}" presName="aSpace2" presStyleCnt="0"/>
      <dgm:spPr/>
    </dgm:pt>
    <dgm:pt modelId="{DFD3E6B1-4DF7-4DA8-8066-714D84EA59B6}" type="pres">
      <dgm:prSet presAssocID="{556E5885-5D52-4F1D-9E92-F2FF4E8A7259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8CFE46-BB6D-41F4-A06E-385105971765}" type="pres">
      <dgm:prSet presAssocID="{556E5885-5D52-4F1D-9E92-F2FF4E8A7259}" presName="aSpace2" presStyleCnt="0"/>
      <dgm:spPr/>
    </dgm:pt>
    <dgm:pt modelId="{80E6712A-A1F4-4BA8-83B6-BF600289D99C}" type="pres">
      <dgm:prSet presAssocID="{269D6CE2-5151-44E4-A076-C1B86CFDA262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547E4-E959-4236-BAF5-0558B07A961C}" type="pres">
      <dgm:prSet presAssocID="{31C9CBBD-2E1A-4F71-8AA8-4738466D9AE1}" presName="aSpace" presStyleCnt="0"/>
      <dgm:spPr/>
    </dgm:pt>
    <dgm:pt modelId="{9B9AF3F9-CBE9-4DE6-AD28-186DCE4734A3}" type="pres">
      <dgm:prSet presAssocID="{B3D8ED51-7057-475B-9E00-519E620CA634}" presName="compNode" presStyleCnt="0"/>
      <dgm:spPr/>
    </dgm:pt>
    <dgm:pt modelId="{05FC1BF6-0776-4E64-A2B7-3D4E3EDFAD3A}" type="pres">
      <dgm:prSet presAssocID="{B3D8ED51-7057-475B-9E00-519E620CA634}" presName="aNode" presStyleLbl="bgShp" presStyleIdx="2" presStyleCnt="4"/>
      <dgm:spPr/>
      <dgm:t>
        <a:bodyPr/>
        <a:lstStyle/>
        <a:p>
          <a:endParaRPr lang="en-US"/>
        </a:p>
      </dgm:t>
    </dgm:pt>
    <dgm:pt modelId="{5EF8D8E2-7FF1-472E-A83E-11087ADEC80B}" type="pres">
      <dgm:prSet presAssocID="{B3D8ED51-7057-475B-9E00-519E620CA634}" presName="textNode" presStyleLbl="bgShp" presStyleIdx="2" presStyleCnt="4"/>
      <dgm:spPr/>
      <dgm:t>
        <a:bodyPr/>
        <a:lstStyle/>
        <a:p>
          <a:endParaRPr lang="en-US"/>
        </a:p>
      </dgm:t>
    </dgm:pt>
    <dgm:pt modelId="{43E599FC-3D04-4D0A-AB74-86CA551D4A9D}" type="pres">
      <dgm:prSet presAssocID="{B3D8ED51-7057-475B-9E00-519E620CA634}" presName="compChildNode" presStyleCnt="0"/>
      <dgm:spPr/>
    </dgm:pt>
    <dgm:pt modelId="{B67B3B39-B5BA-401C-8C90-B32FB84648F6}" type="pres">
      <dgm:prSet presAssocID="{B3D8ED51-7057-475B-9E00-519E620CA634}" presName="theInnerList" presStyleCnt="0"/>
      <dgm:spPr/>
    </dgm:pt>
    <dgm:pt modelId="{BC07D932-4AC1-433B-BEF8-D0C797746B8A}" type="pres">
      <dgm:prSet presAssocID="{C070664F-E609-4D96-A6D6-6219C2F3A33C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962D0-7D34-4CED-ABE7-16D93EF0E021}" type="pres">
      <dgm:prSet presAssocID="{C070664F-E609-4D96-A6D6-6219C2F3A33C}" presName="aSpace2" presStyleCnt="0"/>
      <dgm:spPr/>
    </dgm:pt>
    <dgm:pt modelId="{8F349AEB-CBCA-46ED-99F7-63D5E1F04CDD}" type="pres">
      <dgm:prSet presAssocID="{A0526E88-41F6-4F0A-A5CF-5768293686E8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C2231-E98B-443E-946D-2419BB8B2B2E}" type="pres">
      <dgm:prSet presAssocID="{A0526E88-41F6-4F0A-A5CF-5768293686E8}" presName="aSpace2" presStyleCnt="0"/>
      <dgm:spPr/>
    </dgm:pt>
    <dgm:pt modelId="{61426A61-B2C8-4B4F-B532-622CC5ADC37A}" type="pres">
      <dgm:prSet presAssocID="{D1D34785-7D69-4EBE-B42E-E4BF8571F7A8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F8DC7-41AE-44ED-8B4A-F2CE06A59D9C}" type="pres">
      <dgm:prSet presAssocID="{B3D8ED51-7057-475B-9E00-519E620CA634}" presName="aSpace" presStyleCnt="0"/>
      <dgm:spPr/>
    </dgm:pt>
    <dgm:pt modelId="{4853A5FC-B7AA-410B-BE0A-F1B219D7F96B}" type="pres">
      <dgm:prSet presAssocID="{19C59DEF-A948-4D2C-84A1-7D0BC8DC41E6}" presName="compNode" presStyleCnt="0"/>
      <dgm:spPr/>
    </dgm:pt>
    <dgm:pt modelId="{8B50618A-4452-45FF-AB7A-3C10437C1473}" type="pres">
      <dgm:prSet presAssocID="{19C59DEF-A948-4D2C-84A1-7D0BC8DC41E6}" presName="aNode" presStyleLbl="bgShp" presStyleIdx="3" presStyleCnt="4"/>
      <dgm:spPr/>
      <dgm:t>
        <a:bodyPr/>
        <a:lstStyle/>
        <a:p>
          <a:endParaRPr lang="en-US"/>
        </a:p>
      </dgm:t>
    </dgm:pt>
    <dgm:pt modelId="{C19675A4-24CC-421C-8161-F7FFD77940C0}" type="pres">
      <dgm:prSet presAssocID="{19C59DEF-A948-4D2C-84A1-7D0BC8DC41E6}" presName="textNode" presStyleLbl="bgShp" presStyleIdx="3" presStyleCnt="4"/>
      <dgm:spPr/>
      <dgm:t>
        <a:bodyPr/>
        <a:lstStyle/>
        <a:p>
          <a:endParaRPr lang="en-US"/>
        </a:p>
      </dgm:t>
    </dgm:pt>
    <dgm:pt modelId="{2879AC39-B0C2-4CF3-970A-18E44AF32308}" type="pres">
      <dgm:prSet presAssocID="{19C59DEF-A948-4D2C-84A1-7D0BC8DC41E6}" presName="compChildNode" presStyleCnt="0"/>
      <dgm:spPr/>
    </dgm:pt>
    <dgm:pt modelId="{E403360C-0447-41A0-867D-0DDC3FE68560}" type="pres">
      <dgm:prSet presAssocID="{19C59DEF-A948-4D2C-84A1-7D0BC8DC41E6}" presName="theInnerList" presStyleCnt="0"/>
      <dgm:spPr/>
    </dgm:pt>
    <dgm:pt modelId="{9E03E1A0-13CC-424A-829D-465661609AE7}" type="pres">
      <dgm:prSet presAssocID="{D95ECFD1-7CF1-4CD2-8497-D1FF5F655859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86E0D2-3C5C-4207-8004-6FF053844DC2}" srcId="{207EC81B-911A-4CA1-9D91-172E38B6E02A}" destId="{3D9F966A-1BCE-406C-B6D7-ABA6531EE641}" srcOrd="0" destOrd="0" parTransId="{ACD464B3-8B16-4755-B1DC-3BA84992C2DD}" sibTransId="{6ED6723B-D8B9-424E-BD55-4D1EB9CE3007}"/>
    <dgm:cxn modelId="{D62B75F8-B017-4D13-B958-4D7EA191CA75}" type="presOf" srcId="{19C59DEF-A948-4D2C-84A1-7D0BC8DC41E6}" destId="{8B50618A-4452-45FF-AB7A-3C10437C1473}" srcOrd="0" destOrd="0" presId="urn:microsoft.com/office/officeart/2005/8/layout/lProcess2"/>
    <dgm:cxn modelId="{F04736BC-C58C-4A24-A704-630E6A7A83B9}" type="presOf" srcId="{F0F3698C-3641-4686-AF1B-304266C96423}" destId="{4B020C17-0043-43EB-AF8E-7062D461BEE6}" srcOrd="0" destOrd="0" presId="urn:microsoft.com/office/officeart/2005/8/layout/lProcess2"/>
    <dgm:cxn modelId="{494EC4F8-072D-45D9-BD5F-E27CDD3D0F28}" srcId="{B3D8ED51-7057-475B-9E00-519E620CA634}" destId="{A0526E88-41F6-4F0A-A5CF-5768293686E8}" srcOrd="1" destOrd="0" parTransId="{AF0FDB45-62F8-41BE-ABF5-F198A8F4D3D7}" sibTransId="{F3A55C37-1F58-4302-8AD5-C239C45F3147}"/>
    <dgm:cxn modelId="{BD23C438-8442-487C-87A0-7E3F3E45DBBD}" type="presOf" srcId="{31C9CBBD-2E1A-4F71-8AA8-4738466D9AE1}" destId="{5753916A-0BDE-4287-A71E-1421D8E37536}" srcOrd="1" destOrd="0" presId="urn:microsoft.com/office/officeart/2005/8/layout/lProcess2"/>
    <dgm:cxn modelId="{450ED66D-B803-4C10-A248-CE4E78E90E8A}" srcId="{B88EE068-621C-401F-9C76-72CA44CEDD5A}" destId="{B3D8ED51-7057-475B-9E00-519E620CA634}" srcOrd="2" destOrd="0" parTransId="{32EF1E07-9206-413D-8939-E2143D10FCEE}" sibTransId="{CD022C67-24A9-47FA-8AB7-100F95460783}"/>
    <dgm:cxn modelId="{0894A36E-B0E4-4C39-B066-68A76A7C09D5}" type="presOf" srcId="{B3D8ED51-7057-475B-9E00-519E620CA634}" destId="{05FC1BF6-0776-4E64-A2B7-3D4E3EDFAD3A}" srcOrd="0" destOrd="0" presId="urn:microsoft.com/office/officeart/2005/8/layout/lProcess2"/>
    <dgm:cxn modelId="{7B732232-2E6E-42CB-AE28-6A2F4AC25096}" srcId="{31C9CBBD-2E1A-4F71-8AA8-4738466D9AE1}" destId="{556E5885-5D52-4F1D-9E92-F2FF4E8A7259}" srcOrd="1" destOrd="0" parTransId="{5C42F9F3-624D-43DF-9768-4730C027B160}" sibTransId="{2DB53671-AA41-4F2A-BD73-CF7C261C87F8}"/>
    <dgm:cxn modelId="{0A42CF5B-E5E9-4D28-A144-65A105515BAC}" type="presOf" srcId="{A0526E88-41F6-4F0A-A5CF-5768293686E8}" destId="{8F349AEB-CBCA-46ED-99F7-63D5E1F04CDD}" srcOrd="0" destOrd="0" presId="urn:microsoft.com/office/officeart/2005/8/layout/lProcess2"/>
    <dgm:cxn modelId="{0CAE2FFC-6C28-455D-AE79-CAB01F5EA005}" type="presOf" srcId="{207EC81B-911A-4CA1-9D91-172E38B6E02A}" destId="{5C31B0AE-466B-4869-92D5-16F71A91BA07}" srcOrd="0" destOrd="0" presId="urn:microsoft.com/office/officeart/2005/8/layout/lProcess2"/>
    <dgm:cxn modelId="{C79641DC-A625-4F9E-9F00-0C5A077BFF0E}" type="presOf" srcId="{D95ECFD1-7CF1-4CD2-8497-D1FF5F655859}" destId="{9E03E1A0-13CC-424A-829D-465661609AE7}" srcOrd="0" destOrd="0" presId="urn:microsoft.com/office/officeart/2005/8/layout/lProcess2"/>
    <dgm:cxn modelId="{7510D7D9-43BB-401B-ACC2-3BF94691336F}" type="presOf" srcId="{31C9CBBD-2E1A-4F71-8AA8-4738466D9AE1}" destId="{6C3279A4-9912-41CF-A3C8-8D7CBAE116B8}" srcOrd="0" destOrd="0" presId="urn:microsoft.com/office/officeart/2005/8/layout/lProcess2"/>
    <dgm:cxn modelId="{90124875-4554-4901-864E-1378F5035635}" type="presOf" srcId="{D1D34785-7D69-4EBE-B42E-E4BF8571F7A8}" destId="{61426A61-B2C8-4B4F-B532-622CC5ADC37A}" srcOrd="0" destOrd="0" presId="urn:microsoft.com/office/officeart/2005/8/layout/lProcess2"/>
    <dgm:cxn modelId="{453142EE-FD68-40E8-8CFB-9A5C52029C25}" type="presOf" srcId="{556E5885-5D52-4F1D-9E92-F2FF4E8A7259}" destId="{DFD3E6B1-4DF7-4DA8-8066-714D84EA59B6}" srcOrd="0" destOrd="0" presId="urn:microsoft.com/office/officeart/2005/8/layout/lProcess2"/>
    <dgm:cxn modelId="{6E951DFA-12D4-41D7-B93E-F8FCBC7D4697}" srcId="{31C9CBBD-2E1A-4F71-8AA8-4738466D9AE1}" destId="{269D6CE2-5151-44E4-A076-C1B86CFDA262}" srcOrd="2" destOrd="0" parTransId="{EA4CEBB0-F3E7-4C28-AE76-2C55E6C9FDB5}" sibTransId="{9F0E688D-A8CD-4183-80F5-F7A20A9F89DC}"/>
    <dgm:cxn modelId="{E25D75F7-AE38-49B0-A657-72A0DD56FEDB}" srcId="{31C9CBBD-2E1A-4F71-8AA8-4738466D9AE1}" destId="{4172B6B2-0CF8-4A2B-8548-8E266348C5BB}" srcOrd="0" destOrd="0" parTransId="{FAA3398A-B71E-49B3-A4A1-8947B92F5C8A}" sibTransId="{0DCAAA17-7C65-4A2F-AE5D-B5AF84B2B22F}"/>
    <dgm:cxn modelId="{2AE53C8A-7C77-4096-9EEB-3BC794650883}" type="presOf" srcId="{737D6CF1-28EA-4D5A-BDB8-433ADCC94DF3}" destId="{7E7BF422-8F57-4C11-85E1-F5FF53C08739}" srcOrd="0" destOrd="0" presId="urn:microsoft.com/office/officeart/2005/8/layout/lProcess2"/>
    <dgm:cxn modelId="{04B07A91-E26A-411F-90F9-5884D91E69D3}" type="presOf" srcId="{269D6CE2-5151-44E4-A076-C1B86CFDA262}" destId="{80E6712A-A1F4-4BA8-83B6-BF600289D99C}" srcOrd="0" destOrd="0" presId="urn:microsoft.com/office/officeart/2005/8/layout/lProcess2"/>
    <dgm:cxn modelId="{04D247DD-56B9-4FA8-9572-F497C5851796}" srcId="{207EC81B-911A-4CA1-9D91-172E38B6E02A}" destId="{F0F3698C-3641-4686-AF1B-304266C96423}" srcOrd="2" destOrd="0" parTransId="{F1527F68-3253-4E9C-9C21-440D2167B161}" sibTransId="{6716ED6D-3BBD-43A5-B4A0-393664955BB8}"/>
    <dgm:cxn modelId="{DFF173B8-DF8C-4869-BDD0-8641431AE9FA}" type="presOf" srcId="{C070664F-E609-4D96-A6D6-6219C2F3A33C}" destId="{BC07D932-4AC1-433B-BEF8-D0C797746B8A}" srcOrd="0" destOrd="0" presId="urn:microsoft.com/office/officeart/2005/8/layout/lProcess2"/>
    <dgm:cxn modelId="{631993E9-5CBD-4C0A-B337-452934A86338}" srcId="{19C59DEF-A948-4D2C-84A1-7D0BC8DC41E6}" destId="{D95ECFD1-7CF1-4CD2-8497-D1FF5F655859}" srcOrd="0" destOrd="0" parTransId="{5AD7B8F9-5612-4486-87A6-5D1AE98F83D1}" sibTransId="{40121A82-68B1-4A47-9076-8DFF58366C43}"/>
    <dgm:cxn modelId="{51DD7AE7-0356-4814-B08E-409EAD270346}" type="presOf" srcId="{B88EE068-621C-401F-9C76-72CA44CEDD5A}" destId="{23A44E7B-DAD2-4B59-A953-B071F9807F0B}" srcOrd="0" destOrd="0" presId="urn:microsoft.com/office/officeart/2005/8/layout/lProcess2"/>
    <dgm:cxn modelId="{5BAC5F33-9AD4-40C8-888D-1C0E6608CC16}" srcId="{B88EE068-621C-401F-9C76-72CA44CEDD5A}" destId="{19C59DEF-A948-4D2C-84A1-7D0BC8DC41E6}" srcOrd="3" destOrd="0" parTransId="{75E0B49B-D089-437E-9A36-1B7BC66A0E30}" sibTransId="{49B97AB5-8A19-4401-863F-C6CAA60758BA}"/>
    <dgm:cxn modelId="{8C5DB3BE-EC1F-4A00-B38C-EF6FDB9077AF}" srcId="{B3D8ED51-7057-475B-9E00-519E620CA634}" destId="{D1D34785-7D69-4EBE-B42E-E4BF8571F7A8}" srcOrd="2" destOrd="0" parTransId="{F59984A0-67BB-4736-9225-709CFF3D0C70}" sibTransId="{6CC98FF9-BF2A-4EE0-A910-68365C9033F1}"/>
    <dgm:cxn modelId="{9741BAE4-E2A7-492E-9548-80011E20C16F}" type="presOf" srcId="{3D9F966A-1BCE-406C-B6D7-ABA6531EE641}" destId="{2CAFDF19-6FAD-4A83-96F4-CA14C541BAB3}" srcOrd="0" destOrd="0" presId="urn:microsoft.com/office/officeart/2005/8/layout/lProcess2"/>
    <dgm:cxn modelId="{F4372B62-758A-4739-8000-2255B9150F49}" type="presOf" srcId="{19C59DEF-A948-4D2C-84A1-7D0BC8DC41E6}" destId="{C19675A4-24CC-421C-8161-F7FFD77940C0}" srcOrd="1" destOrd="0" presId="urn:microsoft.com/office/officeart/2005/8/layout/lProcess2"/>
    <dgm:cxn modelId="{4B3C3862-39F3-4C08-A07B-60490DF9FAD3}" type="presOf" srcId="{4172B6B2-0CF8-4A2B-8548-8E266348C5BB}" destId="{4D440550-99DC-4C40-BD7F-257649D9AE0A}" srcOrd="0" destOrd="0" presId="urn:microsoft.com/office/officeart/2005/8/layout/lProcess2"/>
    <dgm:cxn modelId="{C7BC9FF6-ECA8-4BEE-9300-DD2D4E80BD88}" type="presOf" srcId="{207EC81B-911A-4CA1-9D91-172E38B6E02A}" destId="{40765C6D-65A3-4CD6-9E28-92411F844B95}" srcOrd="1" destOrd="0" presId="urn:microsoft.com/office/officeart/2005/8/layout/lProcess2"/>
    <dgm:cxn modelId="{0CDFF7B0-B619-4D83-957E-FF1A83190D5F}" srcId="{B88EE068-621C-401F-9C76-72CA44CEDD5A}" destId="{207EC81B-911A-4CA1-9D91-172E38B6E02A}" srcOrd="0" destOrd="0" parTransId="{3690AA5F-B980-4E8E-BB4B-93E845BC0F9E}" sibTransId="{77DE8C90-C6CE-4DCF-B60D-EF4809217FFA}"/>
    <dgm:cxn modelId="{F9C3320F-463A-44C0-A03B-3F306EC19D61}" srcId="{B3D8ED51-7057-475B-9E00-519E620CA634}" destId="{C070664F-E609-4D96-A6D6-6219C2F3A33C}" srcOrd="0" destOrd="0" parTransId="{01862FDD-68A9-4232-8186-27440C0F6562}" sibTransId="{765B87CF-F67C-42BE-8E61-B95D5024D9B2}"/>
    <dgm:cxn modelId="{6B2499FE-B91C-4C9D-A5C8-CBBF769C3625}" srcId="{B88EE068-621C-401F-9C76-72CA44CEDD5A}" destId="{31C9CBBD-2E1A-4F71-8AA8-4738466D9AE1}" srcOrd="1" destOrd="0" parTransId="{F09388D9-17C2-4C0D-A387-14D25C19CDB7}" sibTransId="{3FE2ED4B-9B6E-47EC-8511-EB151BFDD81A}"/>
    <dgm:cxn modelId="{92EC8214-36F1-4FD5-9402-19C061B07715}" type="presOf" srcId="{B3D8ED51-7057-475B-9E00-519E620CA634}" destId="{5EF8D8E2-7FF1-472E-A83E-11087ADEC80B}" srcOrd="1" destOrd="0" presId="urn:microsoft.com/office/officeart/2005/8/layout/lProcess2"/>
    <dgm:cxn modelId="{54125664-0EA0-4E5B-95E7-1387B0CF186C}" srcId="{207EC81B-911A-4CA1-9D91-172E38B6E02A}" destId="{737D6CF1-28EA-4D5A-BDB8-433ADCC94DF3}" srcOrd="1" destOrd="0" parTransId="{E2E86B55-499E-42E7-8C23-13E471FEF244}" sibTransId="{0F55C668-187F-4796-B768-850E662D10B0}"/>
    <dgm:cxn modelId="{5BD3302E-6477-46ED-8F29-E5414F095578}" type="presParOf" srcId="{23A44E7B-DAD2-4B59-A953-B071F9807F0B}" destId="{8D178B2A-E4EC-4D24-8B81-4E52EE35217D}" srcOrd="0" destOrd="0" presId="urn:microsoft.com/office/officeart/2005/8/layout/lProcess2"/>
    <dgm:cxn modelId="{9600B67C-747B-4504-B555-3B8357F050F0}" type="presParOf" srcId="{8D178B2A-E4EC-4D24-8B81-4E52EE35217D}" destId="{5C31B0AE-466B-4869-92D5-16F71A91BA07}" srcOrd="0" destOrd="0" presId="urn:microsoft.com/office/officeart/2005/8/layout/lProcess2"/>
    <dgm:cxn modelId="{146D6D3D-7C1F-4890-974F-C7E4A82CCC67}" type="presParOf" srcId="{8D178B2A-E4EC-4D24-8B81-4E52EE35217D}" destId="{40765C6D-65A3-4CD6-9E28-92411F844B95}" srcOrd="1" destOrd="0" presId="urn:microsoft.com/office/officeart/2005/8/layout/lProcess2"/>
    <dgm:cxn modelId="{359A6E13-7D75-4F95-B277-F65F778CBA24}" type="presParOf" srcId="{8D178B2A-E4EC-4D24-8B81-4E52EE35217D}" destId="{C309E153-C658-4854-A3AA-6B4CC08A461B}" srcOrd="2" destOrd="0" presId="urn:microsoft.com/office/officeart/2005/8/layout/lProcess2"/>
    <dgm:cxn modelId="{FF13F738-9DA7-486D-A970-1B11AA4F0E23}" type="presParOf" srcId="{C309E153-C658-4854-A3AA-6B4CC08A461B}" destId="{D47B8769-7010-4DE6-A712-A436BB7CD01B}" srcOrd="0" destOrd="0" presId="urn:microsoft.com/office/officeart/2005/8/layout/lProcess2"/>
    <dgm:cxn modelId="{4D535F67-78B8-489B-8818-5737F184560E}" type="presParOf" srcId="{D47B8769-7010-4DE6-A712-A436BB7CD01B}" destId="{2CAFDF19-6FAD-4A83-96F4-CA14C541BAB3}" srcOrd="0" destOrd="0" presId="urn:microsoft.com/office/officeart/2005/8/layout/lProcess2"/>
    <dgm:cxn modelId="{C6622DA7-C1E7-4021-A6A9-D7F867F876BD}" type="presParOf" srcId="{D47B8769-7010-4DE6-A712-A436BB7CD01B}" destId="{AEB8F9F6-1B4D-4D02-AE30-B6610B744604}" srcOrd="1" destOrd="0" presId="urn:microsoft.com/office/officeart/2005/8/layout/lProcess2"/>
    <dgm:cxn modelId="{B8E63A93-9797-4348-8790-A2B8277374A8}" type="presParOf" srcId="{D47B8769-7010-4DE6-A712-A436BB7CD01B}" destId="{7E7BF422-8F57-4C11-85E1-F5FF53C08739}" srcOrd="2" destOrd="0" presId="urn:microsoft.com/office/officeart/2005/8/layout/lProcess2"/>
    <dgm:cxn modelId="{EF165361-9BB9-48B4-BDF3-713DBA587C40}" type="presParOf" srcId="{D47B8769-7010-4DE6-A712-A436BB7CD01B}" destId="{A96CCB80-D4EB-4AAB-99A6-A2088728AE40}" srcOrd="3" destOrd="0" presId="urn:microsoft.com/office/officeart/2005/8/layout/lProcess2"/>
    <dgm:cxn modelId="{842112E4-BB43-4A72-B35E-6B45E529DFF6}" type="presParOf" srcId="{D47B8769-7010-4DE6-A712-A436BB7CD01B}" destId="{4B020C17-0043-43EB-AF8E-7062D461BEE6}" srcOrd="4" destOrd="0" presId="urn:microsoft.com/office/officeart/2005/8/layout/lProcess2"/>
    <dgm:cxn modelId="{8BC9CC46-F2F6-4CE4-8EDB-3576D7BD75AB}" type="presParOf" srcId="{23A44E7B-DAD2-4B59-A953-B071F9807F0B}" destId="{02EF8153-514F-4AD7-ACA2-58637901B6EF}" srcOrd="1" destOrd="0" presId="urn:microsoft.com/office/officeart/2005/8/layout/lProcess2"/>
    <dgm:cxn modelId="{4AACDC53-19C8-42FD-827C-978A545E1E7F}" type="presParOf" srcId="{23A44E7B-DAD2-4B59-A953-B071F9807F0B}" destId="{31D38C48-AA52-4CA0-87E4-37E9C0D25021}" srcOrd="2" destOrd="0" presId="urn:microsoft.com/office/officeart/2005/8/layout/lProcess2"/>
    <dgm:cxn modelId="{8839ED50-7060-409F-83B1-8C3988B5AD1C}" type="presParOf" srcId="{31D38C48-AA52-4CA0-87E4-37E9C0D25021}" destId="{6C3279A4-9912-41CF-A3C8-8D7CBAE116B8}" srcOrd="0" destOrd="0" presId="urn:microsoft.com/office/officeart/2005/8/layout/lProcess2"/>
    <dgm:cxn modelId="{F601E4A8-BA4C-4BC5-B2F7-144AE87DAC46}" type="presParOf" srcId="{31D38C48-AA52-4CA0-87E4-37E9C0D25021}" destId="{5753916A-0BDE-4287-A71E-1421D8E37536}" srcOrd="1" destOrd="0" presId="urn:microsoft.com/office/officeart/2005/8/layout/lProcess2"/>
    <dgm:cxn modelId="{13BD04EA-E229-4A43-8346-8BB6AD042B19}" type="presParOf" srcId="{31D38C48-AA52-4CA0-87E4-37E9C0D25021}" destId="{5E378BD2-334C-4087-91BD-3623F3453024}" srcOrd="2" destOrd="0" presId="urn:microsoft.com/office/officeart/2005/8/layout/lProcess2"/>
    <dgm:cxn modelId="{56FF57DA-C6DA-4D14-AB39-371024F62371}" type="presParOf" srcId="{5E378BD2-334C-4087-91BD-3623F3453024}" destId="{609C9115-3023-4D02-B760-E0DBD3D7587F}" srcOrd="0" destOrd="0" presId="urn:microsoft.com/office/officeart/2005/8/layout/lProcess2"/>
    <dgm:cxn modelId="{065492C7-2B6D-46DB-9119-B6832DFF3E2B}" type="presParOf" srcId="{609C9115-3023-4D02-B760-E0DBD3D7587F}" destId="{4D440550-99DC-4C40-BD7F-257649D9AE0A}" srcOrd="0" destOrd="0" presId="urn:microsoft.com/office/officeart/2005/8/layout/lProcess2"/>
    <dgm:cxn modelId="{6F8329A3-C96D-4E7E-891F-31A16A8D0B51}" type="presParOf" srcId="{609C9115-3023-4D02-B760-E0DBD3D7587F}" destId="{D40340C0-D1ED-488F-824D-783BD7A42B91}" srcOrd="1" destOrd="0" presId="urn:microsoft.com/office/officeart/2005/8/layout/lProcess2"/>
    <dgm:cxn modelId="{365AFD62-0502-4F52-A0CB-D020A89BFC8D}" type="presParOf" srcId="{609C9115-3023-4D02-B760-E0DBD3D7587F}" destId="{DFD3E6B1-4DF7-4DA8-8066-714D84EA59B6}" srcOrd="2" destOrd="0" presId="urn:microsoft.com/office/officeart/2005/8/layout/lProcess2"/>
    <dgm:cxn modelId="{E5FD9153-AB35-4FCA-87C0-27DED434AC4B}" type="presParOf" srcId="{609C9115-3023-4D02-B760-E0DBD3D7587F}" destId="{F18CFE46-BB6D-41F4-A06E-385105971765}" srcOrd="3" destOrd="0" presId="urn:microsoft.com/office/officeart/2005/8/layout/lProcess2"/>
    <dgm:cxn modelId="{B8B6E8E6-0486-48E0-A0A5-E1453F6D4E7A}" type="presParOf" srcId="{609C9115-3023-4D02-B760-E0DBD3D7587F}" destId="{80E6712A-A1F4-4BA8-83B6-BF600289D99C}" srcOrd="4" destOrd="0" presId="urn:microsoft.com/office/officeart/2005/8/layout/lProcess2"/>
    <dgm:cxn modelId="{0BEF583D-855C-4AF2-838E-3FC9565DB8EF}" type="presParOf" srcId="{23A44E7B-DAD2-4B59-A953-B071F9807F0B}" destId="{4B8547E4-E959-4236-BAF5-0558B07A961C}" srcOrd="3" destOrd="0" presId="urn:microsoft.com/office/officeart/2005/8/layout/lProcess2"/>
    <dgm:cxn modelId="{B93052A2-4501-44E0-8F21-046DB2528AF4}" type="presParOf" srcId="{23A44E7B-DAD2-4B59-A953-B071F9807F0B}" destId="{9B9AF3F9-CBE9-4DE6-AD28-186DCE4734A3}" srcOrd="4" destOrd="0" presId="urn:microsoft.com/office/officeart/2005/8/layout/lProcess2"/>
    <dgm:cxn modelId="{A102654C-DA16-4D9C-A6D9-0585036064E5}" type="presParOf" srcId="{9B9AF3F9-CBE9-4DE6-AD28-186DCE4734A3}" destId="{05FC1BF6-0776-4E64-A2B7-3D4E3EDFAD3A}" srcOrd="0" destOrd="0" presId="urn:microsoft.com/office/officeart/2005/8/layout/lProcess2"/>
    <dgm:cxn modelId="{49677336-BBAA-4EB8-A45C-17ED73908428}" type="presParOf" srcId="{9B9AF3F9-CBE9-4DE6-AD28-186DCE4734A3}" destId="{5EF8D8E2-7FF1-472E-A83E-11087ADEC80B}" srcOrd="1" destOrd="0" presId="urn:microsoft.com/office/officeart/2005/8/layout/lProcess2"/>
    <dgm:cxn modelId="{0059AB22-9196-4FF3-B718-BF2F445456C3}" type="presParOf" srcId="{9B9AF3F9-CBE9-4DE6-AD28-186DCE4734A3}" destId="{43E599FC-3D04-4D0A-AB74-86CA551D4A9D}" srcOrd="2" destOrd="0" presId="urn:microsoft.com/office/officeart/2005/8/layout/lProcess2"/>
    <dgm:cxn modelId="{673A0DF8-BC22-4288-9533-376E3A8CB143}" type="presParOf" srcId="{43E599FC-3D04-4D0A-AB74-86CA551D4A9D}" destId="{B67B3B39-B5BA-401C-8C90-B32FB84648F6}" srcOrd="0" destOrd="0" presId="urn:microsoft.com/office/officeart/2005/8/layout/lProcess2"/>
    <dgm:cxn modelId="{BA737D24-24C5-4952-9EB0-546CBCAD476B}" type="presParOf" srcId="{B67B3B39-B5BA-401C-8C90-B32FB84648F6}" destId="{BC07D932-4AC1-433B-BEF8-D0C797746B8A}" srcOrd="0" destOrd="0" presId="urn:microsoft.com/office/officeart/2005/8/layout/lProcess2"/>
    <dgm:cxn modelId="{2655846C-5609-41E2-8014-269D021B2375}" type="presParOf" srcId="{B67B3B39-B5BA-401C-8C90-B32FB84648F6}" destId="{B74962D0-7D34-4CED-ABE7-16D93EF0E021}" srcOrd="1" destOrd="0" presId="urn:microsoft.com/office/officeart/2005/8/layout/lProcess2"/>
    <dgm:cxn modelId="{2BE194B3-40CD-4FA3-8493-139E6CED5BDA}" type="presParOf" srcId="{B67B3B39-B5BA-401C-8C90-B32FB84648F6}" destId="{8F349AEB-CBCA-46ED-99F7-63D5E1F04CDD}" srcOrd="2" destOrd="0" presId="urn:microsoft.com/office/officeart/2005/8/layout/lProcess2"/>
    <dgm:cxn modelId="{16F55785-2DC9-47CA-92ED-16A386126CEA}" type="presParOf" srcId="{B67B3B39-B5BA-401C-8C90-B32FB84648F6}" destId="{F5BC2231-E98B-443E-946D-2419BB8B2B2E}" srcOrd="3" destOrd="0" presId="urn:microsoft.com/office/officeart/2005/8/layout/lProcess2"/>
    <dgm:cxn modelId="{368B71A8-2DB0-4E50-A503-15A96B6442F3}" type="presParOf" srcId="{B67B3B39-B5BA-401C-8C90-B32FB84648F6}" destId="{61426A61-B2C8-4B4F-B532-622CC5ADC37A}" srcOrd="4" destOrd="0" presId="urn:microsoft.com/office/officeart/2005/8/layout/lProcess2"/>
    <dgm:cxn modelId="{F7E82D5F-85E7-4788-9852-82AD8B635CFF}" type="presParOf" srcId="{23A44E7B-DAD2-4B59-A953-B071F9807F0B}" destId="{914F8DC7-41AE-44ED-8B4A-F2CE06A59D9C}" srcOrd="5" destOrd="0" presId="urn:microsoft.com/office/officeart/2005/8/layout/lProcess2"/>
    <dgm:cxn modelId="{B5B14E44-2B1B-4965-B062-CC2541E1641D}" type="presParOf" srcId="{23A44E7B-DAD2-4B59-A953-B071F9807F0B}" destId="{4853A5FC-B7AA-410B-BE0A-F1B219D7F96B}" srcOrd="6" destOrd="0" presId="urn:microsoft.com/office/officeart/2005/8/layout/lProcess2"/>
    <dgm:cxn modelId="{F8A0C95C-E30C-49D1-A5E9-CE4C3D5F3C00}" type="presParOf" srcId="{4853A5FC-B7AA-410B-BE0A-F1B219D7F96B}" destId="{8B50618A-4452-45FF-AB7A-3C10437C1473}" srcOrd="0" destOrd="0" presId="urn:microsoft.com/office/officeart/2005/8/layout/lProcess2"/>
    <dgm:cxn modelId="{F22D3962-2FAC-47C1-94CC-6138D8EA7AF0}" type="presParOf" srcId="{4853A5FC-B7AA-410B-BE0A-F1B219D7F96B}" destId="{C19675A4-24CC-421C-8161-F7FFD77940C0}" srcOrd="1" destOrd="0" presId="urn:microsoft.com/office/officeart/2005/8/layout/lProcess2"/>
    <dgm:cxn modelId="{9118D619-A2F1-469F-91DD-E6F2E90021C4}" type="presParOf" srcId="{4853A5FC-B7AA-410B-BE0A-F1B219D7F96B}" destId="{2879AC39-B0C2-4CF3-970A-18E44AF32308}" srcOrd="2" destOrd="0" presId="urn:microsoft.com/office/officeart/2005/8/layout/lProcess2"/>
    <dgm:cxn modelId="{2B4202B3-AEE1-42B9-B0DC-0B6CE60769EA}" type="presParOf" srcId="{2879AC39-B0C2-4CF3-970A-18E44AF32308}" destId="{E403360C-0447-41A0-867D-0DDC3FE68560}" srcOrd="0" destOrd="0" presId="urn:microsoft.com/office/officeart/2005/8/layout/lProcess2"/>
    <dgm:cxn modelId="{BF810B82-6EF5-459E-AF6E-ADD9B765D5CF}" type="presParOf" srcId="{E403360C-0447-41A0-867D-0DDC3FE68560}" destId="{9E03E1A0-13CC-424A-829D-465661609AE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5B8E2-8D91-465E-80CD-D935C62482F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ADD547-80E0-4989-AD10-C5224EAB0C2B}">
      <dgm:prSet phldrT="[Text]"/>
      <dgm:spPr/>
      <dgm:t>
        <a:bodyPr/>
        <a:lstStyle/>
        <a:p>
          <a:r>
            <a:rPr lang="id-ID" dirty="0"/>
            <a:t>Earned</a:t>
          </a:r>
          <a:endParaRPr lang="en-US" dirty="0"/>
        </a:p>
      </dgm:t>
    </dgm:pt>
    <dgm:pt modelId="{ED05CAAC-360F-4ACB-B6B6-3FE1DC314687}" type="parTrans" cxnId="{6C050755-7F7C-4DF0-AE0A-65E94712B0DF}">
      <dgm:prSet/>
      <dgm:spPr/>
      <dgm:t>
        <a:bodyPr/>
        <a:lstStyle/>
        <a:p>
          <a:endParaRPr lang="en-US"/>
        </a:p>
      </dgm:t>
    </dgm:pt>
    <dgm:pt modelId="{8EB5EDE5-B799-4832-BD96-E068929F9A71}" type="sibTrans" cxnId="{6C050755-7F7C-4DF0-AE0A-65E94712B0DF}">
      <dgm:prSet/>
      <dgm:spPr/>
      <dgm:t>
        <a:bodyPr/>
        <a:lstStyle/>
        <a:p>
          <a:endParaRPr lang="en-US"/>
        </a:p>
      </dgm:t>
    </dgm:pt>
    <dgm:pt modelId="{83976CAE-7D36-4E2D-B35B-F519458645B4}">
      <dgm:prSet phldrT="[Text]"/>
      <dgm:spPr/>
      <dgm:t>
        <a:bodyPr/>
        <a:lstStyle/>
        <a:p>
          <a:r>
            <a:rPr lang="en-US" dirty="0" smtClean="0"/>
            <a:t>84,2</a:t>
          </a:r>
          <a:r>
            <a:rPr lang="id-ID" dirty="0" smtClean="0"/>
            <a:t>%</a:t>
          </a:r>
          <a:endParaRPr lang="en-US" dirty="0"/>
        </a:p>
      </dgm:t>
    </dgm:pt>
    <dgm:pt modelId="{94EF3001-6712-4807-9AD6-235ADAC847F9}" type="parTrans" cxnId="{24DD2C8A-27E8-4C3B-B464-5898016EC9DD}">
      <dgm:prSet/>
      <dgm:spPr/>
      <dgm:t>
        <a:bodyPr/>
        <a:lstStyle/>
        <a:p>
          <a:endParaRPr lang="en-US"/>
        </a:p>
      </dgm:t>
    </dgm:pt>
    <dgm:pt modelId="{7925EA76-63DC-4DC3-A6ED-91014F397EA7}" type="sibTrans" cxnId="{24DD2C8A-27E8-4C3B-B464-5898016EC9DD}">
      <dgm:prSet/>
      <dgm:spPr/>
      <dgm:t>
        <a:bodyPr/>
        <a:lstStyle/>
        <a:p>
          <a:endParaRPr lang="en-US"/>
        </a:p>
      </dgm:t>
    </dgm:pt>
    <dgm:pt modelId="{AC63B8FE-E8CD-410E-A36B-665AF0E0FBAE}">
      <dgm:prSet phldrT="[Text]" custT="1"/>
      <dgm:spPr/>
      <dgm:t>
        <a:bodyPr/>
        <a:lstStyle/>
        <a:p>
          <a:r>
            <a:rPr lang="id-ID" sz="2200" dirty="0"/>
            <a:t>Orders Created</a:t>
          </a:r>
          <a:endParaRPr lang="en-US" sz="2200" dirty="0"/>
        </a:p>
      </dgm:t>
    </dgm:pt>
    <dgm:pt modelId="{21DAD2FD-5768-4834-9356-118742342399}" type="parTrans" cxnId="{05BBC91B-24FB-4C8E-8403-59AF33108712}">
      <dgm:prSet/>
      <dgm:spPr/>
      <dgm:t>
        <a:bodyPr/>
        <a:lstStyle/>
        <a:p>
          <a:endParaRPr lang="en-US"/>
        </a:p>
      </dgm:t>
    </dgm:pt>
    <dgm:pt modelId="{13B82DE3-0337-48D5-B6AD-C588B2F9337A}" type="sibTrans" cxnId="{05BBC91B-24FB-4C8E-8403-59AF33108712}">
      <dgm:prSet/>
      <dgm:spPr/>
      <dgm:t>
        <a:bodyPr/>
        <a:lstStyle/>
        <a:p>
          <a:endParaRPr lang="en-US"/>
        </a:p>
      </dgm:t>
    </dgm:pt>
    <dgm:pt modelId="{BFDA848E-FBD4-468D-B07F-076AD0344148}">
      <dgm:prSet phldrT="[Text]" custT="1"/>
      <dgm:spPr/>
      <dgm:t>
        <a:bodyPr/>
        <a:lstStyle/>
        <a:p>
          <a:r>
            <a:rPr lang="id-ID" sz="2200" dirty="0"/>
            <a:t> </a:t>
          </a:r>
          <a:r>
            <a:rPr lang="en-US" sz="2200" dirty="0" smtClean="0"/>
            <a:t>16</a:t>
          </a:r>
          <a:r>
            <a:rPr lang="id-ID" sz="2200" dirty="0" smtClean="0"/>
            <a:t> </a:t>
          </a:r>
          <a:r>
            <a:rPr lang="id-ID" sz="2200" dirty="0"/>
            <a:t>projects</a:t>
          </a:r>
          <a:endParaRPr lang="en-US" sz="2200" dirty="0"/>
        </a:p>
      </dgm:t>
    </dgm:pt>
    <dgm:pt modelId="{0A3E8FCA-7059-437B-BA2F-180F77AA2656}" type="parTrans" cxnId="{5AC2B0B3-15EA-4F05-816D-8A49B425E0B9}">
      <dgm:prSet/>
      <dgm:spPr/>
      <dgm:t>
        <a:bodyPr/>
        <a:lstStyle/>
        <a:p>
          <a:endParaRPr lang="en-US"/>
        </a:p>
      </dgm:t>
    </dgm:pt>
    <dgm:pt modelId="{72D0EC88-2EFB-40EA-A0AB-90E0C06350CC}" type="sibTrans" cxnId="{5AC2B0B3-15EA-4F05-816D-8A49B425E0B9}">
      <dgm:prSet/>
      <dgm:spPr/>
      <dgm:t>
        <a:bodyPr/>
        <a:lstStyle/>
        <a:p>
          <a:endParaRPr lang="en-US"/>
        </a:p>
      </dgm:t>
    </dgm:pt>
    <dgm:pt modelId="{2D4CA70B-3CAA-498B-A112-A3EB47CF5D39}">
      <dgm:prSet phldrT="[Text]"/>
      <dgm:spPr/>
      <dgm:t>
        <a:bodyPr/>
        <a:lstStyle/>
        <a:p>
          <a:r>
            <a:rPr lang="id-ID" dirty="0"/>
            <a:t>Orders Completed</a:t>
          </a:r>
          <a:endParaRPr lang="en-US" dirty="0"/>
        </a:p>
      </dgm:t>
    </dgm:pt>
    <dgm:pt modelId="{C3B56587-EA65-43A3-AE6A-E355F98690F4}" type="parTrans" cxnId="{6E62B54F-E200-4EEB-A3BC-9C4255F61B39}">
      <dgm:prSet/>
      <dgm:spPr/>
      <dgm:t>
        <a:bodyPr/>
        <a:lstStyle/>
        <a:p>
          <a:endParaRPr lang="en-US"/>
        </a:p>
      </dgm:t>
    </dgm:pt>
    <dgm:pt modelId="{B01CB138-3131-4CCA-BB13-42C0CF9E5022}" type="sibTrans" cxnId="{6E62B54F-E200-4EEB-A3BC-9C4255F61B39}">
      <dgm:prSet/>
      <dgm:spPr/>
      <dgm:t>
        <a:bodyPr/>
        <a:lstStyle/>
        <a:p>
          <a:endParaRPr lang="en-US"/>
        </a:p>
      </dgm:t>
    </dgm:pt>
    <dgm:pt modelId="{8F7EDFF3-C0B0-48A3-881D-9BF25BDF99E0}">
      <dgm:prSet phldrT="[Text]"/>
      <dgm:spPr/>
      <dgm:t>
        <a:bodyPr/>
        <a:lstStyle/>
        <a:p>
          <a:r>
            <a:rPr lang="en-US" dirty="0" smtClean="0"/>
            <a:t>9</a:t>
          </a:r>
          <a:r>
            <a:rPr lang="id-ID" dirty="0" smtClean="0"/>
            <a:t> </a:t>
          </a:r>
          <a:r>
            <a:rPr lang="id-ID" dirty="0"/>
            <a:t>projects</a:t>
          </a:r>
          <a:endParaRPr lang="en-US" dirty="0"/>
        </a:p>
      </dgm:t>
    </dgm:pt>
    <dgm:pt modelId="{F3FFD712-ACDC-4FD8-B2AF-4E270E874EB2}" type="parTrans" cxnId="{2DB2444D-0100-45C8-BEF9-2F1764BB6CBF}">
      <dgm:prSet/>
      <dgm:spPr/>
      <dgm:t>
        <a:bodyPr/>
        <a:lstStyle/>
        <a:p>
          <a:endParaRPr lang="en-US"/>
        </a:p>
      </dgm:t>
    </dgm:pt>
    <dgm:pt modelId="{C7C6A76E-D006-43F3-97CC-A5B7FD7BB0EA}" type="sibTrans" cxnId="{2DB2444D-0100-45C8-BEF9-2F1764BB6CBF}">
      <dgm:prSet/>
      <dgm:spPr/>
      <dgm:t>
        <a:bodyPr/>
        <a:lstStyle/>
        <a:p>
          <a:endParaRPr lang="en-US"/>
        </a:p>
      </dgm:t>
    </dgm:pt>
    <dgm:pt modelId="{75B8CDC6-E566-496B-BB9C-C9FE1B6BD978}">
      <dgm:prSet/>
      <dgm:spPr/>
      <dgm:t>
        <a:bodyPr/>
        <a:lstStyle/>
        <a:p>
          <a:r>
            <a:rPr lang="id-ID" dirty="0"/>
            <a:t>Delivered on Time</a:t>
          </a:r>
          <a:endParaRPr lang="en-US" dirty="0"/>
        </a:p>
      </dgm:t>
    </dgm:pt>
    <dgm:pt modelId="{5F736A47-C2B4-4188-A878-91FE81E22C54}" type="parTrans" cxnId="{1F440F5A-14BF-4D38-8A08-7C8E48D3B4CA}">
      <dgm:prSet/>
      <dgm:spPr/>
      <dgm:t>
        <a:bodyPr/>
        <a:lstStyle/>
        <a:p>
          <a:endParaRPr lang="en-US"/>
        </a:p>
      </dgm:t>
    </dgm:pt>
    <dgm:pt modelId="{EC802ECB-6C49-4E53-B3D6-8291509AE184}" type="sibTrans" cxnId="{1F440F5A-14BF-4D38-8A08-7C8E48D3B4CA}">
      <dgm:prSet/>
      <dgm:spPr/>
      <dgm:t>
        <a:bodyPr/>
        <a:lstStyle/>
        <a:p>
          <a:endParaRPr lang="en-US"/>
        </a:p>
      </dgm:t>
    </dgm:pt>
    <dgm:pt modelId="{FD5BA390-ACA2-4047-916A-B709FDBC673A}">
      <dgm:prSet/>
      <dgm:spPr/>
      <dgm:t>
        <a:bodyPr/>
        <a:lstStyle/>
        <a:p>
          <a:r>
            <a:rPr lang="en-US" dirty="0" smtClean="0"/>
            <a:t>6</a:t>
          </a:r>
          <a:r>
            <a:rPr lang="id-ID" dirty="0" smtClean="0"/>
            <a:t> </a:t>
          </a:r>
          <a:r>
            <a:rPr lang="id-ID" dirty="0"/>
            <a:t>projects</a:t>
          </a:r>
          <a:endParaRPr lang="en-US" dirty="0"/>
        </a:p>
      </dgm:t>
    </dgm:pt>
    <dgm:pt modelId="{A2FACE43-38FB-4253-A472-1BF3158BD197}" type="parTrans" cxnId="{7E94AA45-5429-487B-B16E-730155093668}">
      <dgm:prSet/>
      <dgm:spPr/>
      <dgm:t>
        <a:bodyPr/>
        <a:lstStyle/>
        <a:p>
          <a:endParaRPr lang="en-US"/>
        </a:p>
      </dgm:t>
    </dgm:pt>
    <dgm:pt modelId="{9A050411-86EE-4AFB-8E2A-45C2CF4AA381}" type="sibTrans" cxnId="{7E94AA45-5429-487B-B16E-730155093668}">
      <dgm:prSet/>
      <dgm:spPr/>
      <dgm:t>
        <a:bodyPr/>
        <a:lstStyle/>
        <a:p>
          <a:endParaRPr lang="en-US"/>
        </a:p>
      </dgm:t>
    </dgm:pt>
    <dgm:pt modelId="{545F7431-C786-4A11-9E54-98ECA6E58D5D}">
      <dgm:prSet/>
      <dgm:spPr/>
      <dgm:t>
        <a:bodyPr/>
        <a:lstStyle/>
        <a:p>
          <a:endParaRPr lang="en-US" dirty="0"/>
        </a:p>
      </dgm:t>
    </dgm:pt>
    <dgm:pt modelId="{AC78A4EB-222A-4C28-99CE-7306423CCF29}" type="parTrans" cxnId="{F9ABB890-DF6C-43BE-BEB6-094F6D4A914E}">
      <dgm:prSet/>
      <dgm:spPr/>
      <dgm:t>
        <a:bodyPr/>
        <a:lstStyle/>
        <a:p>
          <a:endParaRPr lang="en-US"/>
        </a:p>
      </dgm:t>
    </dgm:pt>
    <dgm:pt modelId="{603AEC73-ED20-4883-AB51-09CFA3C278B5}" type="sibTrans" cxnId="{F9ABB890-DF6C-43BE-BEB6-094F6D4A914E}">
      <dgm:prSet/>
      <dgm:spPr/>
      <dgm:t>
        <a:bodyPr/>
        <a:lstStyle/>
        <a:p>
          <a:endParaRPr lang="en-US"/>
        </a:p>
      </dgm:t>
    </dgm:pt>
    <dgm:pt modelId="{55D714D5-880C-4A28-806A-5E601CD4B010}">
      <dgm:prSet phldrT="[Text]" custT="1"/>
      <dgm:spPr/>
      <dgm:t>
        <a:bodyPr/>
        <a:lstStyle/>
        <a:p>
          <a:r>
            <a:rPr lang="en-US" sz="1100" dirty="0" smtClean="0"/>
            <a:t>PID (5), </a:t>
          </a:r>
          <a:r>
            <a:rPr lang="en-US" sz="1100" dirty="0" err="1" smtClean="0"/>
            <a:t>bahram</a:t>
          </a:r>
          <a:r>
            <a:rPr lang="en-US" sz="1100" dirty="0" smtClean="0"/>
            <a:t>, </a:t>
          </a:r>
          <a:r>
            <a:rPr lang="en-US" sz="1100" dirty="0" err="1" smtClean="0"/>
            <a:t>aqila</a:t>
          </a:r>
          <a:r>
            <a:rPr lang="en-US" sz="1100" dirty="0" smtClean="0"/>
            <a:t>, </a:t>
          </a:r>
          <a:r>
            <a:rPr lang="en-US" sz="1100" dirty="0" err="1" smtClean="0"/>
            <a:t>andrias</a:t>
          </a:r>
          <a:r>
            <a:rPr lang="en-US" sz="1100" dirty="0" smtClean="0"/>
            <a:t>, </a:t>
          </a:r>
          <a:r>
            <a:rPr lang="en-US" sz="1100" dirty="0" err="1" smtClean="0"/>
            <a:t>hino</a:t>
          </a:r>
          <a:r>
            <a:rPr lang="en-US" sz="1100" dirty="0" smtClean="0"/>
            <a:t>, </a:t>
          </a:r>
          <a:r>
            <a:rPr lang="en-US" sz="1100" dirty="0" err="1" smtClean="0"/>
            <a:t>molekul</a:t>
          </a:r>
          <a:r>
            <a:rPr lang="en-US" sz="1100" dirty="0" smtClean="0"/>
            <a:t>, </a:t>
          </a:r>
          <a:r>
            <a:rPr lang="en-US" sz="1100" dirty="0" err="1" smtClean="0"/>
            <a:t>bahan</a:t>
          </a:r>
          <a:r>
            <a:rPr lang="en-US" sz="1100" dirty="0" smtClean="0"/>
            <a:t> ajar, document reminder, </a:t>
          </a:r>
          <a:r>
            <a:rPr lang="en-US" sz="1100" dirty="0" err="1" smtClean="0"/>
            <a:t>ular</a:t>
          </a:r>
          <a:r>
            <a:rPr lang="en-US" sz="1100" dirty="0" smtClean="0"/>
            <a:t> </a:t>
          </a:r>
          <a:r>
            <a:rPr lang="en-US" sz="1100" dirty="0" err="1" smtClean="0"/>
            <a:t>tangga</a:t>
          </a:r>
          <a:r>
            <a:rPr lang="en-US" sz="1100" dirty="0" smtClean="0"/>
            <a:t>, </a:t>
          </a:r>
          <a:r>
            <a:rPr lang="en-US" sz="1100" dirty="0" err="1" smtClean="0"/>
            <a:t>pelatihan</a:t>
          </a:r>
          <a:r>
            <a:rPr lang="en-US" sz="1100" dirty="0" smtClean="0"/>
            <a:t> guru, alumni </a:t>
          </a:r>
          <a:r>
            <a:rPr lang="en-US" sz="1100" dirty="0" err="1" smtClean="0"/>
            <a:t>mengajar,fiver</a:t>
          </a:r>
          <a:r>
            <a:rPr lang="en-US" sz="1100" dirty="0" smtClean="0"/>
            <a:t> </a:t>
          </a:r>
          <a:endParaRPr lang="en-US" sz="1100" dirty="0"/>
        </a:p>
      </dgm:t>
    </dgm:pt>
    <dgm:pt modelId="{E8AFF095-AF9C-4E8A-9936-94CC239AB5DA}" type="parTrans" cxnId="{9D2EE0CF-9088-49C4-BAEC-4AED31F0F7CA}">
      <dgm:prSet/>
      <dgm:spPr/>
    </dgm:pt>
    <dgm:pt modelId="{E41FA5A4-75BA-43D1-B62C-48BAD3274D8B}" type="sibTrans" cxnId="{9D2EE0CF-9088-49C4-BAEC-4AED31F0F7CA}">
      <dgm:prSet/>
      <dgm:spPr/>
    </dgm:pt>
    <dgm:pt modelId="{123B8829-1F63-4A22-B3D9-6F6ACF1A5D85}" type="pres">
      <dgm:prSet presAssocID="{6455B8E2-8D91-465E-80CD-D935C62482F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259DEA-4307-4081-8D75-CFAA6C201E13}" type="pres">
      <dgm:prSet presAssocID="{BCADD547-80E0-4989-AD10-C5224EAB0C2B}" presName="node" presStyleLbl="node1" presStyleIdx="0" presStyleCnt="4" custLinFactNeighborY="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BB4B5-1B3A-4B09-9DA5-17A7F9403E46}" type="pres">
      <dgm:prSet presAssocID="{8EB5EDE5-B799-4832-BD96-E068929F9A71}" presName="sibTrans" presStyleCnt="0"/>
      <dgm:spPr/>
    </dgm:pt>
    <dgm:pt modelId="{16469360-35E2-4403-A9C6-9DB71B9FD87D}" type="pres">
      <dgm:prSet presAssocID="{AC63B8FE-E8CD-410E-A36B-665AF0E0FB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5C7B8-6C87-45A6-9D0D-B1AB2E2A5A9D}" type="pres">
      <dgm:prSet presAssocID="{13B82DE3-0337-48D5-B6AD-C588B2F9337A}" presName="sibTrans" presStyleCnt="0"/>
      <dgm:spPr/>
    </dgm:pt>
    <dgm:pt modelId="{C7725955-213E-4080-98A5-A4DF6DEF6BB5}" type="pres">
      <dgm:prSet presAssocID="{2D4CA70B-3CAA-498B-A112-A3EB47CF5D39}" presName="node" presStyleLbl="node1" presStyleIdx="2" presStyleCnt="4" custLinFactNeighborX="-8567" custLinFactNeighborY="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DFCF9-915F-45A4-A008-136B110B1D30}" type="pres">
      <dgm:prSet presAssocID="{B01CB138-3131-4CCA-BB13-42C0CF9E5022}" presName="sibTrans" presStyleCnt="0"/>
      <dgm:spPr/>
    </dgm:pt>
    <dgm:pt modelId="{CF56F372-7358-4AAE-AEDC-00BB5B8E54FB}" type="pres">
      <dgm:prSet presAssocID="{75B8CDC6-E566-496B-BB9C-C9FE1B6BD97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C2B0B3-15EA-4F05-816D-8A49B425E0B9}" srcId="{AC63B8FE-E8CD-410E-A36B-665AF0E0FBAE}" destId="{BFDA848E-FBD4-468D-B07F-076AD0344148}" srcOrd="0" destOrd="0" parTransId="{0A3E8FCA-7059-437B-BA2F-180F77AA2656}" sibTransId="{72D0EC88-2EFB-40EA-A0AB-90E0C06350CC}"/>
    <dgm:cxn modelId="{62ED6BD7-77C8-4A94-8AF0-61F5D4E69FE0}" type="presOf" srcId="{BFDA848E-FBD4-468D-B07F-076AD0344148}" destId="{16469360-35E2-4403-A9C6-9DB71B9FD87D}" srcOrd="0" destOrd="1" presId="urn:microsoft.com/office/officeart/2005/8/layout/hList6"/>
    <dgm:cxn modelId="{73BC8CBC-7228-49F5-961B-118881258A41}" type="presOf" srcId="{BCADD547-80E0-4989-AD10-C5224EAB0C2B}" destId="{DA259DEA-4307-4081-8D75-CFAA6C201E13}" srcOrd="0" destOrd="0" presId="urn:microsoft.com/office/officeart/2005/8/layout/hList6"/>
    <dgm:cxn modelId="{DC2C91FB-9A17-4E04-842D-49AEA1D88365}" type="presOf" srcId="{6455B8E2-8D91-465E-80CD-D935C62482F4}" destId="{123B8829-1F63-4A22-B3D9-6F6ACF1A5D85}" srcOrd="0" destOrd="0" presId="urn:microsoft.com/office/officeart/2005/8/layout/hList6"/>
    <dgm:cxn modelId="{05BBC91B-24FB-4C8E-8403-59AF33108712}" srcId="{6455B8E2-8D91-465E-80CD-D935C62482F4}" destId="{AC63B8FE-E8CD-410E-A36B-665AF0E0FBAE}" srcOrd="1" destOrd="0" parTransId="{21DAD2FD-5768-4834-9356-118742342399}" sibTransId="{13B82DE3-0337-48D5-B6AD-C588B2F9337A}"/>
    <dgm:cxn modelId="{A9D8D2BC-7FB8-477D-AD3A-3580A0317367}" type="presOf" srcId="{83976CAE-7D36-4E2D-B35B-F519458645B4}" destId="{DA259DEA-4307-4081-8D75-CFAA6C201E13}" srcOrd="0" destOrd="1" presId="urn:microsoft.com/office/officeart/2005/8/layout/hList6"/>
    <dgm:cxn modelId="{24BA68A2-D763-4D09-8FF1-B75D41517C0D}" type="presOf" srcId="{FD5BA390-ACA2-4047-916A-B709FDBC673A}" destId="{CF56F372-7358-4AAE-AEDC-00BB5B8E54FB}" srcOrd="0" destOrd="1" presId="urn:microsoft.com/office/officeart/2005/8/layout/hList6"/>
    <dgm:cxn modelId="{6E62B54F-E200-4EEB-A3BC-9C4255F61B39}" srcId="{6455B8E2-8D91-465E-80CD-D935C62482F4}" destId="{2D4CA70B-3CAA-498B-A112-A3EB47CF5D39}" srcOrd="2" destOrd="0" parTransId="{C3B56587-EA65-43A3-AE6A-E355F98690F4}" sibTransId="{B01CB138-3131-4CCA-BB13-42C0CF9E5022}"/>
    <dgm:cxn modelId="{68BF38F5-49B3-4C98-A82B-293CE54E258D}" type="presOf" srcId="{AC63B8FE-E8CD-410E-A36B-665AF0E0FBAE}" destId="{16469360-35E2-4403-A9C6-9DB71B9FD87D}" srcOrd="0" destOrd="0" presId="urn:microsoft.com/office/officeart/2005/8/layout/hList6"/>
    <dgm:cxn modelId="{7E94AA45-5429-487B-B16E-730155093668}" srcId="{75B8CDC6-E566-496B-BB9C-C9FE1B6BD978}" destId="{FD5BA390-ACA2-4047-916A-B709FDBC673A}" srcOrd="0" destOrd="0" parTransId="{A2FACE43-38FB-4253-A472-1BF3158BD197}" sibTransId="{9A050411-86EE-4AFB-8E2A-45C2CF4AA381}"/>
    <dgm:cxn modelId="{6C050755-7F7C-4DF0-AE0A-65E94712B0DF}" srcId="{6455B8E2-8D91-465E-80CD-D935C62482F4}" destId="{BCADD547-80E0-4989-AD10-C5224EAB0C2B}" srcOrd="0" destOrd="0" parTransId="{ED05CAAC-360F-4ACB-B6B6-3FE1DC314687}" sibTransId="{8EB5EDE5-B799-4832-BD96-E068929F9A71}"/>
    <dgm:cxn modelId="{FD4539CB-A81A-4E0C-9A70-580F1C8FC67A}" type="presOf" srcId="{545F7431-C786-4A11-9E54-98ECA6E58D5D}" destId="{CF56F372-7358-4AAE-AEDC-00BB5B8E54FB}" srcOrd="0" destOrd="2" presId="urn:microsoft.com/office/officeart/2005/8/layout/hList6"/>
    <dgm:cxn modelId="{1F440F5A-14BF-4D38-8A08-7C8E48D3B4CA}" srcId="{6455B8E2-8D91-465E-80CD-D935C62482F4}" destId="{75B8CDC6-E566-496B-BB9C-C9FE1B6BD978}" srcOrd="3" destOrd="0" parTransId="{5F736A47-C2B4-4188-A878-91FE81E22C54}" sibTransId="{EC802ECB-6C49-4E53-B3D6-8291509AE184}"/>
    <dgm:cxn modelId="{2B0A8E33-1C69-4263-86C0-B5C9873B8A6A}" type="presOf" srcId="{55D714D5-880C-4A28-806A-5E601CD4B010}" destId="{16469360-35E2-4403-A9C6-9DB71B9FD87D}" srcOrd="0" destOrd="2" presId="urn:microsoft.com/office/officeart/2005/8/layout/hList6"/>
    <dgm:cxn modelId="{9D2EE0CF-9088-49C4-BAEC-4AED31F0F7CA}" srcId="{AC63B8FE-E8CD-410E-A36B-665AF0E0FBAE}" destId="{55D714D5-880C-4A28-806A-5E601CD4B010}" srcOrd="1" destOrd="0" parTransId="{E8AFF095-AF9C-4E8A-9936-94CC239AB5DA}" sibTransId="{E41FA5A4-75BA-43D1-B62C-48BAD3274D8B}"/>
    <dgm:cxn modelId="{24DD2C8A-27E8-4C3B-B464-5898016EC9DD}" srcId="{BCADD547-80E0-4989-AD10-C5224EAB0C2B}" destId="{83976CAE-7D36-4E2D-B35B-F519458645B4}" srcOrd="0" destOrd="0" parTransId="{94EF3001-6712-4807-9AD6-235ADAC847F9}" sibTransId="{7925EA76-63DC-4DC3-A6ED-91014F397EA7}"/>
    <dgm:cxn modelId="{52A0DECB-2393-4B39-BD2B-6816F1FFBACD}" type="presOf" srcId="{2D4CA70B-3CAA-498B-A112-A3EB47CF5D39}" destId="{C7725955-213E-4080-98A5-A4DF6DEF6BB5}" srcOrd="0" destOrd="0" presId="urn:microsoft.com/office/officeart/2005/8/layout/hList6"/>
    <dgm:cxn modelId="{F9ABB890-DF6C-43BE-BEB6-094F6D4A914E}" srcId="{75B8CDC6-E566-496B-BB9C-C9FE1B6BD978}" destId="{545F7431-C786-4A11-9E54-98ECA6E58D5D}" srcOrd="1" destOrd="0" parTransId="{AC78A4EB-222A-4C28-99CE-7306423CCF29}" sibTransId="{603AEC73-ED20-4883-AB51-09CFA3C278B5}"/>
    <dgm:cxn modelId="{1C3BEB95-5C4C-4983-8FC9-DFC5146F859C}" type="presOf" srcId="{75B8CDC6-E566-496B-BB9C-C9FE1B6BD978}" destId="{CF56F372-7358-4AAE-AEDC-00BB5B8E54FB}" srcOrd="0" destOrd="0" presId="urn:microsoft.com/office/officeart/2005/8/layout/hList6"/>
    <dgm:cxn modelId="{2DB2444D-0100-45C8-BEF9-2F1764BB6CBF}" srcId="{2D4CA70B-3CAA-498B-A112-A3EB47CF5D39}" destId="{8F7EDFF3-C0B0-48A3-881D-9BF25BDF99E0}" srcOrd="0" destOrd="0" parTransId="{F3FFD712-ACDC-4FD8-B2AF-4E270E874EB2}" sibTransId="{C7C6A76E-D006-43F3-97CC-A5B7FD7BB0EA}"/>
    <dgm:cxn modelId="{993CF61C-659E-4991-949F-043168E2F7B3}" type="presOf" srcId="{8F7EDFF3-C0B0-48A3-881D-9BF25BDF99E0}" destId="{C7725955-213E-4080-98A5-A4DF6DEF6BB5}" srcOrd="0" destOrd="1" presId="urn:microsoft.com/office/officeart/2005/8/layout/hList6"/>
    <dgm:cxn modelId="{7AE2567D-1252-43C4-9754-DB3CEA0CB62C}" type="presParOf" srcId="{123B8829-1F63-4A22-B3D9-6F6ACF1A5D85}" destId="{DA259DEA-4307-4081-8D75-CFAA6C201E13}" srcOrd="0" destOrd="0" presId="urn:microsoft.com/office/officeart/2005/8/layout/hList6"/>
    <dgm:cxn modelId="{E9C57119-8B54-48EE-942F-4E4F4A184333}" type="presParOf" srcId="{123B8829-1F63-4A22-B3D9-6F6ACF1A5D85}" destId="{F51BB4B5-1B3A-4B09-9DA5-17A7F9403E46}" srcOrd="1" destOrd="0" presId="urn:microsoft.com/office/officeart/2005/8/layout/hList6"/>
    <dgm:cxn modelId="{AE9F9923-A29D-463B-88F0-9737339E45B9}" type="presParOf" srcId="{123B8829-1F63-4A22-B3D9-6F6ACF1A5D85}" destId="{16469360-35E2-4403-A9C6-9DB71B9FD87D}" srcOrd="2" destOrd="0" presId="urn:microsoft.com/office/officeart/2005/8/layout/hList6"/>
    <dgm:cxn modelId="{D2F3F8E8-BA7E-4345-81A2-3AA2759D5C58}" type="presParOf" srcId="{123B8829-1F63-4A22-B3D9-6F6ACF1A5D85}" destId="{B235C7B8-6C87-45A6-9D0D-B1AB2E2A5A9D}" srcOrd="3" destOrd="0" presId="urn:microsoft.com/office/officeart/2005/8/layout/hList6"/>
    <dgm:cxn modelId="{E9180A0E-3F24-41E1-91F7-90371ED7135F}" type="presParOf" srcId="{123B8829-1F63-4A22-B3D9-6F6ACF1A5D85}" destId="{C7725955-213E-4080-98A5-A4DF6DEF6BB5}" srcOrd="4" destOrd="0" presId="urn:microsoft.com/office/officeart/2005/8/layout/hList6"/>
    <dgm:cxn modelId="{DD73C74C-84BE-4345-A229-F02F1236C3BA}" type="presParOf" srcId="{123B8829-1F63-4A22-B3D9-6F6ACF1A5D85}" destId="{E90DFCF9-915F-45A4-A008-136B110B1D30}" srcOrd="5" destOrd="0" presId="urn:microsoft.com/office/officeart/2005/8/layout/hList6"/>
    <dgm:cxn modelId="{34EB5869-8B33-431E-B604-FF7D729E3216}" type="presParOf" srcId="{123B8829-1F63-4A22-B3D9-6F6ACF1A5D85}" destId="{CF56F372-7358-4AAE-AEDC-00BB5B8E54FB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379ABA-E70E-471F-BDFD-2870DAC015A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AAA4FF-C1C9-4FB3-BB41-14A2262AE69C}">
      <dgm:prSet phldrT="[Text]" custT="1"/>
      <dgm:spPr/>
      <dgm:t>
        <a:bodyPr/>
        <a:lstStyle/>
        <a:p>
          <a:r>
            <a:rPr lang="id-ID" sz="2800" dirty="0"/>
            <a:t>Repeat Order</a:t>
          </a:r>
          <a:endParaRPr lang="en-US" sz="2800" dirty="0"/>
        </a:p>
      </dgm:t>
    </dgm:pt>
    <dgm:pt modelId="{D98873E8-3956-493D-9201-77A9C7FE5FC8}" type="parTrans" cxnId="{412DBBDD-503E-4D15-AD2F-4D61298E8C34}">
      <dgm:prSet/>
      <dgm:spPr/>
      <dgm:t>
        <a:bodyPr/>
        <a:lstStyle/>
        <a:p>
          <a:endParaRPr lang="en-US"/>
        </a:p>
      </dgm:t>
    </dgm:pt>
    <dgm:pt modelId="{EEDBB589-F143-47D3-B171-76CCDF4908D1}" type="sibTrans" cxnId="{412DBBDD-503E-4D15-AD2F-4D61298E8C34}">
      <dgm:prSet/>
      <dgm:spPr/>
      <dgm:t>
        <a:bodyPr/>
        <a:lstStyle/>
        <a:p>
          <a:endParaRPr lang="en-US"/>
        </a:p>
      </dgm:t>
    </dgm:pt>
    <dgm:pt modelId="{4B3E9F52-506E-4FB3-815B-CC9CD71B889E}">
      <dgm:prSet phldrT="[Text]" custT="1"/>
      <dgm:spPr/>
      <dgm:t>
        <a:bodyPr/>
        <a:lstStyle/>
        <a:p>
          <a:r>
            <a:rPr lang="id-ID" sz="3600" dirty="0"/>
            <a:t>Personal</a:t>
          </a:r>
          <a:r>
            <a:rPr lang="id-ID" sz="3900" dirty="0"/>
            <a:t/>
          </a:r>
          <a:br>
            <a:rPr lang="id-ID" sz="3900" dirty="0"/>
          </a:br>
          <a:r>
            <a:rPr lang="en-US" sz="3900" dirty="0" smtClean="0"/>
            <a:t>4</a:t>
          </a:r>
          <a:r>
            <a:rPr lang="id-ID" sz="3900" dirty="0" smtClean="0"/>
            <a:t> </a:t>
          </a:r>
          <a:r>
            <a:rPr lang="id-ID" sz="2400" dirty="0"/>
            <a:t>projects</a:t>
          </a:r>
          <a:endParaRPr lang="en-US" sz="2400" dirty="0"/>
        </a:p>
      </dgm:t>
    </dgm:pt>
    <dgm:pt modelId="{4720203A-81DD-418B-B371-5FDBEB6C37FB}" type="parTrans" cxnId="{6C43D0E6-6281-4B6F-BD39-7BD93223982D}">
      <dgm:prSet/>
      <dgm:spPr/>
      <dgm:t>
        <a:bodyPr/>
        <a:lstStyle/>
        <a:p>
          <a:endParaRPr lang="en-US"/>
        </a:p>
      </dgm:t>
    </dgm:pt>
    <dgm:pt modelId="{6474F3C3-2416-4810-B0FB-8C2531E6389B}" type="sibTrans" cxnId="{6C43D0E6-6281-4B6F-BD39-7BD93223982D}">
      <dgm:prSet/>
      <dgm:spPr/>
      <dgm:t>
        <a:bodyPr/>
        <a:lstStyle/>
        <a:p>
          <a:endParaRPr lang="en-US"/>
        </a:p>
      </dgm:t>
    </dgm:pt>
    <dgm:pt modelId="{056B48BD-A01F-4D4B-8DD3-C7CFBB266FE9}">
      <dgm:prSet phldrT="[Text]" custT="1"/>
      <dgm:spPr/>
      <dgm:t>
        <a:bodyPr/>
        <a:lstStyle/>
        <a:p>
          <a:r>
            <a:rPr lang="id-ID" sz="2400" dirty="0"/>
            <a:t>Cancel Order</a:t>
          </a:r>
          <a:endParaRPr lang="en-US" sz="2400" dirty="0"/>
        </a:p>
      </dgm:t>
    </dgm:pt>
    <dgm:pt modelId="{EE56002E-CE99-446F-A2A5-66F6624B2C7E}" type="parTrans" cxnId="{58DB0C82-2E3C-4BEB-8E0C-C75901C58D9A}">
      <dgm:prSet/>
      <dgm:spPr/>
      <dgm:t>
        <a:bodyPr/>
        <a:lstStyle/>
        <a:p>
          <a:endParaRPr lang="en-US"/>
        </a:p>
      </dgm:t>
    </dgm:pt>
    <dgm:pt modelId="{8A46DADC-1037-466E-8313-FF808B949381}" type="sibTrans" cxnId="{58DB0C82-2E3C-4BEB-8E0C-C75901C58D9A}">
      <dgm:prSet/>
      <dgm:spPr/>
      <dgm:t>
        <a:bodyPr/>
        <a:lstStyle/>
        <a:p>
          <a:endParaRPr lang="en-US"/>
        </a:p>
      </dgm:t>
    </dgm:pt>
    <dgm:pt modelId="{F2CCAB1A-7D40-487C-A3F2-10FD0F00EC1D}">
      <dgm:prSet phldrT="[Text]" custT="1"/>
      <dgm:spPr/>
      <dgm:t>
        <a:bodyPr/>
        <a:lstStyle/>
        <a:p>
          <a:r>
            <a:rPr lang="id-ID" sz="3600" dirty="0"/>
            <a:t>Personal</a:t>
          </a:r>
          <a:r>
            <a:rPr lang="id-ID" sz="4000" dirty="0"/>
            <a:t/>
          </a:r>
          <a:br>
            <a:rPr lang="id-ID" sz="4000" dirty="0"/>
          </a:br>
          <a:r>
            <a:rPr lang="en-US" sz="2400" dirty="0" smtClean="0"/>
            <a:t>3</a:t>
          </a:r>
          <a:r>
            <a:rPr lang="id-ID" sz="2400" dirty="0" smtClean="0"/>
            <a:t> </a:t>
          </a:r>
          <a:r>
            <a:rPr lang="id-ID" sz="2400" dirty="0"/>
            <a:t>project</a:t>
          </a:r>
          <a:endParaRPr lang="en-US" sz="4000" dirty="0"/>
        </a:p>
      </dgm:t>
    </dgm:pt>
    <dgm:pt modelId="{BB056E05-0A73-43D4-ABB7-1B3744B16B10}" type="parTrans" cxnId="{5E59F23F-6C20-489C-B3E2-E1ABA13064CD}">
      <dgm:prSet/>
      <dgm:spPr/>
      <dgm:t>
        <a:bodyPr/>
        <a:lstStyle/>
        <a:p>
          <a:endParaRPr lang="en-US"/>
        </a:p>
      </dgm:t>
    </dgm:pt>
    <dgm:pt modelId="{888B8B08-8893-4E47-8685-8F31B3420373}" type="sibTrans" cxnId="{5E59F23F-6C20-489C-B3E2-E1ABA13064CD}">
      <dgm:prSet/>
      <dgm:spPr/>
      <dgm:t>
        <a:bodyPr/>
        <a:lstStyle/>
        <a:p>
          <a:endParaRPr lang="en-US"/>
        </a:p>
      </dgm:t>
    </dgm:pt>
    <dgm:pt modelId="{DD88A8EB-BB84-42EC-8F2C-9EF251217864}">
      <dgm:prSet phldrT="[Text]" custT="1"/>
      <dgm:spPr/>
      <dgm:t>
        <a:bodyPr/>
        <a:lstStyle/>
        <a:p>
          <a:r>
            <a:rPr lang="id-ID" sz="2400" dirty="0"/>
            <a:t>Return Product</a:t>
          </a:r>
          <a:endParaRPr lang="en-US" sz="2400" dirty="0"/>
        </a:p>
      </dgm:t>
    </dgm:pt>
    <dgm:pt modelId="{1BDCD3C0-26D4-434E-AA13-013D5929749F}" type="parTrans" cxnId="{0E946F31-6621-4412-A8DF-E7447FBAD6F4}">
      <dgm:prSet/>
      <dgm:spPr/>
      <dgm:t>
        <a:bodyPr/>
        <a:lstStyle/>
        <a:p>
          <a:endParaRPr lang="en-US"/>
        </a:p>
      </dgm:t>
    </dgm:pt>
    <dgm:pt modelId="{55CB10B1-AE85-46B5-8D8F-EF33AD986A26}" type="sibTrans" cxnId="{0E946F31-6621-4412-A8DF-E7447FBAD6F4}">
      <dgm:prSet/>
      <dgm:spPr/>
      <dgm:t>
        <a:bodyPr/>
        <a:lstStyle/>
        <a:p>
          <a:endParaRPr lang="en-US"/>
        </a:p>
      </dgm:t>
    </dgm:pt>
    <dgm:pt modelId="{91909DA4-F33C-4893-AE4A-2C79281627E4}">
      <dgm:prSet phldrT="[Text]" custT="1"/>
      <dgm:spPr/>
      <dgm:t>
        <a:bodyPr/>
        <a:lstStyle/>
        <a:p>
          <a:r>
            <a:rPr lang="id-ID" sz="3600" dirty="0"/>
            <a:t>PID</a:t>
          </a:r>
          <a:br>
            <a:rPr lang="id-ID" sz="3600" dirty="0"/>
          </a:br>
          <a:r>
            <a:rPr lang="id-ID" sz="3600" dirty="0"/>
            <a:t>0 </a:t>
          </a:r>
          <a:r>
            <a:rPr lang="id-ID" sz="2400" dirty="0"/>
            <a:t>project</a:t>
          </a:r>
          <a:endParaRPr lang="en-US" sz="3600" dirty="0"/>
        </a:p>
      </dgm:t>
    </dgm:pt>
    <dgm:pt modelId="{01C2A88E-FF72-4C7E-89B3-8CAF064191BE}" type="parTrans" cxnId="{127EFE2F-1D40-4EA6-9625-951ADD68DA0A}">
      <dgm:prSet/>
      <dgm:spPr/>
      <dgm:t>
        <a:bodyPr/>
        <a:lstStyle/>
        <a:p>
          <a:endParaRPr lang="en-US"/>
        </a:p>
      </dgm:t>
    </dgm:pt>
    <dgm:pt modelId="{DF46BC5A-B38A-440E-9C78-685135F10BC4}" type="sibTrans" cxnId="{127EFE2F-1D40-4EA6-9625-951ADD68DA0A}">
      <dgm:prSet/>
      <dgm:spPr/>
      <dgm:t>
        <a:bodyPr/>
        <a:lstStyle/>
        <a:p>
          <a:endParaRPr lang="en-US"/>
        </a:p>
      </dgm:t>
    </dgm:pt>
    <dgm:pt modelId="{4D43198F-0FE6-4AD6-8C3C-7205A9E20940}">
      <dgm:prSet phldrT="[Text]" custT="1"/>
      <dgm:spPr/>
      <dgm:t>
        <a:bodyPr/>
        <a:lstStyle/>
        <a:p>
          <a:r>
            <a:rPr lang="id-ID" sz="3600" dirty="0"/>
            <a:t>PID</a:t>
          </a:r>
          <a:r>
            <a:rPr lang="id-ID" sz="4000" dirty="0"/>
            <a:t/>
          </a:r>
          <a:br>
            <a:rPr lang="id-ID" sz="4000" dirty="0"/>
          </a:br>
          <a:r>
            <a:rPr lang="id-ID" sz="4000" dirty="0"/>
            <a:t>0</a:t>
          </a:r>
          <a:r>
            <a:rPr lang="id-ID" sz="2400" dirty="0"/>
            <a:t> projects</a:t>
          </a:r>
          <a:endParaRPr lang="en-US" sz="4000" dirty="0"/>
        </a:p>
      </dgm:t>
    </dgm:pt>
    <dgm:pt modelId="{5D08FB02-738C-480F-B7FF-6F9A1A757DCC}" type="parTrans" cxnId="{A321E7B3-2AA1-4129-90A0-AAF49C2CAF79}">
      <dgm:prSet/>
      <dgm:spPr/>
      <dgm:t>
        <a:bodyPr/>
        <a:lstStyle/>
        <a:p>
          <a:endParaRPr lang="en-US"/>
        </a:p>
      </dgm:t>
    </dgm:pt>
    <dgm:pt modelId="{BD010437-87D3-4748-915C-9F70EF74E7D5}" type="sibTrans" cxnId="{A321E7B3-2AA1-4129-90A0-AAF49C2CAF79}">
      <dgm:prSet/>
      <dgm:spPr/>
      <dgm:t>
        <a:bodyPr/>
        <a:lstStyle/>
        <a:p>
          <a:endParaRPr lang="en-US"/>
        </a:p>
      </dgm:t>
    </dgm:pt>
    <dgm:pt modelId="{568B2690-5202-48DB-BBE8-526C5803105D}" type="pres">
      <dgm:prSet presAssocID="{9D379ABA-E70E-471F-BDFD-2870DAC015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E44BAE-2E25-40DA-A94C-8CB917649912}" type="pres">
      <dgm:prSet presAssocID="{58AAA4FF-C1C9-4FB3-BB41-14A2262AE69C}" presName="composite" presStyleCnt="0"/>
      <dgm:spPr/>
    </dgm:pt>
    <dgm:pt modelId="{8D2D889C-C37B-4E63-A6B9-F7B11E301CF7}" type="pres">
      <dgm:prSet presAssocID="{58AAA4FF-C1C9-4FB3-BB41-14A2262AE69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F3459-583D-4B5F-B33C-7E61CBEE136D}" type="pres">
      <dgm:prSet presAssocID="{58AAA4FF-C1C9-4FB3-BB41-14A2262AE69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C69E-FCDA-4203-87F1-FAFCDB1AE39F}" type="pres">
      <dgm:prSet presAssocID="{EEDBB589-F143-47D3-B171-76CCDF4908D1}" presName="space" presStyleCnt="0"/>
      <dgm:spPr/>
    </dgm:pt>
    <dgm:pt modelId="{8A903150-0C7E-4C7F-BC0C-6253BD176D35}" type="pres">
      <dgm:prSet presAssocID="{056B48BD-A01F-4D4B-8DD3-C7CFBB266FE9}" presName="composite" presStyleCnt="0"/>
      <dgm:spPr/>
    </dgm:pt>
    <dgm:pt modelId="{B2DE3131-516A-449C-92C8-4C4AEC975CF6}" type="pres">
      <dgm:prSet presAssocID="{056B48BD-A01F-4D4B-8DD3-C7CFBB266FE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11F3C-A3A4-41CE-8BD3-514F216B6BBF}" type="pres">
      <dgm:prSet presAssocID="{056B48BD-A01F-4D4B-8DD3-C7CFBB266FE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7D938-E79C-473B-AB28-561419787EB6}" type="pres">
      <dgm:prSet presAssocID="{8A46DADC-1037-466E-8313-FF808B949381}" presName="space" presStyleCnt="0"/>
      <dgm:spPr/>
    </dgm:pt>
    <dgm:pt modelId="{5BC75925-8538-4EFD-94F0-F8934FE89740}" type="pres">
      <dgm:prSet presAssocID="{DD88A8EB-BB84-42EC-8F2C-9EF251217864}" presName="composite" presStyleCnt="0"/>
      <dgm:spPr/>
    </dgm:pt>
    <dgm:pt modelId="{67A2ADAC-EC69-4EF1-BE20-34DBE52406BC}" type="pres">
      <dgm:prSet presAssocID="{DD88A8EB-BB84-42EC-8F2C-9EF2512178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91A6D-6A33-443D-A108-D815788DF336}" type="pres">
      <dgm:prSet presAssocID="{DD88A8EB-BB84-42EC-8F2C-9EF25121786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E59F23F-6C20-489C-B3E2-E1ABA13064CD}" srcId="{056B48BD-A01F-4D4B-8DD3-C7CFBB266FE9}" destId="{F2CCAB1A-7D40-487C-A3F2-10FD0F00EC1D}" srcOrd="0" destOrd="0" parTransId="{BB056E05-0A73-43D4-ABB7-1B3744B16B10}" sibTransId="{888B8B08-8893-4E47-8685-8F31B3420373}"/>
    <dgm:cxn modelId="{9250BF70-162A-4811-A449-CC006A7DC6B5}" type="presOf" srcId="{9D379ABA-E70E-471F-BDFD-2870DAC015AF}" destId="{568B2690-5202-48DB-BBE8-526C5803105D}" srcOrd="0" destOrd="0" presId="urn:microsoft.com/office/officeart/2005/8/layout/hList1"/>
    <dgm:cxn modelId="{0E946F31-6621-4412-A8DF-E7447FBAD6F4}" srcId="{9D379ABA-E70E-471F-BDFD-2870DAC015AF}" destId="{DD88A8EB-BB84-42EC-8F2C-9EF251217864}" srcOrd="2" destOrd="0" parTransId="{1BDCD3C0-26D4-434E-AA13-013D5929749F}" sibTransId="{55CB10B1-AE85-46B5-8D8F-EF33AD986A26}"/>
    <dgm:cxn modelId="{A321E7B3-2AA1-4129-90A0-AAF49C2CAF79}" srcId="{056B48BD-A01F-4D4B-8DD3-C7CFBB266FE9}" destId="{4D43198F-0FE6-4AD6-8C3C-7205A9E20940}" srcOrd="1" destOrd="0" parTransId="{5D08FB02-738C-480F-B7FF-6F9A1A757DCC}" sibTransId="{BD010437-87D3-4748-915C-9F70EF74E7D5}"/>
    <dgm:cxn modelId="{DD5E08D5-D987-435C-8181-CA313BD83D5D}" type="presOf" srcId="{4D43198F-0FE6-4AD6-8C3C-7205A9E20940}" destId="{4FF11F3C-A3A4-41CE-8BD3-514F216B6BBF}" srcOrd="0" destOrd="1" presId="urn:microsoft.com/office/officeart/2005/8/layout/hList1"/>
    <dgm:cxn modelId="{25E8BD15-49F1-48E0-9700-764116B96751}" type="presOf" srcId="{4B3E9F52-506E-4FB3-815B-CC9CD71B889E}" destId="{1BEF3459-583D-4B5F-B33C-7E61CBEE136D}" srcOrd="0" destOrd="0" presId="urn:microsoft.com/office/officeart/2005/8/layout/hList1"/>
    <dgm:cxn modelId="{58DB0C82-2E3C-4BEB-8E0C-C75901C58D9A}" srcId="{9D379ABA-E70E-471F-BDFD-2870DAC015AF}" destId="{056B48BD-A01F-4D4B-8DD3-C7CFBB266FE9}" srcOrd="1" destOrd="0" parTransId="{EE56002E-CE99-446F-A2A5-66F6624B2C7E}" sibTransId="{8A46DADC-1037-466E-8313-FF808B949381}"/>
    <dgm:cxn modelId="{412DBBDD-503E-4D15-AD2F-4D61298E8C34}" srcId="{9D379ABA-E70E-471F-BDFD-2870DAC015AF}" destId="{58AAA4FF-C1C9-4FB3-BB41-14A2262AE69C}" srcOrd="0" destOrd="0" parTransId="{D98873E8-3956-493D-9201-77A9C7FE5FC8}" sibTransId="{EEDBB589-F143-47D3-B171-76CCDF4908D1}"/>
    <dgm:cxn modelId="{5A962300-62FA-441A-A796-01D3378EB603}" type="presOf" srcId="{056B48BD-A01F-4D4B-8DD3-C7CFBB266FE9}" destId="{B2DE3131-516A-449C-92C8-4C4AEC975CF6}" srcOrd="0" destOrd="0" presId="urn:microsoft.com/office/officeart/2005/8/layout/hList1"/>
    <dgm:cxn modelId="{127EFE2F-1D40-4EA6-9625-951ADD68DA0A}" srcId="{58AAA4FF-C1C9-4FB3-BB41-14A2262AE69C}" destId="{91909DA4-F33C-4893-AE4A-2C79281627E4}" srcOrd="1" destOrd="0" parTransId="{01C2A88E-FF72-4C7E-89B3-8CAF064191BE}" sibTransId="{DF46BC5A-B38A-440E-9C78-685135F10BC4}"/>
    <dgm:cxn modelId="{2A673E23-9735-4CAD-B415-8F1F524A6E62}" type="presOf" srcId="{91909DA4-F33C-4893-AE4A-2C79281627E4}" destId="{1BEF3459-583D-4B5F-B33C-7E61CBEE136D}" srcOrd="0" destOrd="1" presId="urn:microsoft.com/office/officeart/2005/8/layout/hList1"/>
    <dgm:cxn modelId="{680BE520-5EFA-4CBC-A6BF-116F602B0E48}" type="presOf" srcId="{F2CCAB1A-7D40-487C-A3F2-10FD0F00EC1D}" destId="{4FF11F3C-A3A4-41CE-8BD3-514F216B6BBF}" srcOrd="0" destOrd="0" presId="urn:microsoft.com/office/officeart/2005/8/layout/hList1"/>
    <dgm:cxn modelId="{6C43D0E6-6281-4B6F-BD39-7BD93223982D}" srcId="{58AAA4FF-C1C9-4FB3-BB41-14A2262AE69C}" destId="{4B3E9F52-506E-4FB3-815B-CC9CD71B889E}" srcOrd="0" destOrd="0" parTransId="{4720203A-81DD-418B-B371-5FDBEB6C37FB}" sibTransId="{6474F3C3-2416-4810-B0FB-8C2531E6389B}"/>
    <dgm:cxn modelId="{80B247C0-8C5B-4D3A-A3D7-4180CC257342}" type="presOf" srcId="{58AAA4FF-C1C9-4FB3-BB41-14A2262AE69C}" destId="{8D2D889C-C37B-4E63-A6B9-F7B11E301CF7}" srcOrd="0" destOrd="0" presId="urn:microsoft.com/office/officeart/2005/8/layout/hList1"/>
    <dgm:cxn modelId="{FC996E75-768C-44A8-A6E7-8CB90D02FA4F}" type="presOf" srcId="{DD88A8EB-BB84-42EC-8F2C-9EF251217864}" destId="{67A2ADAC-EC69-4EF1-BE20-34DBE52406BC}" srcOrd="0" destOrd="0" presId="urn:microsoft.com/office/officeart/2005/8/layout/hList1"/>
    <dgm:cxn modelId="{70A80F76-8118-4C06-B581-B400651984B2}" type="presParOf" srcId="{568B2690-5202-48DB-BBE8-526C5803105D}" destId="{6DE44BAE-2E25-40DA-A94C-8CB917649912}" srcOrd="0" destOrd="0" presId="urn:microsoft.com/office/officeart/2005/8/layout/hList1"/>
    <dgm:cxn modelId="{D4883015-50DD-4714-8D71-FD4DB4709662}" type="presParOf" srcId="{6DE44BAE-2E25-40DA-A94C-8CB917649912}" destId="{8D2D889C-C37B-4E63-A6B9-F7B11E301CF7}" srcOrd="0" destOrd="0" presId="urn:microsoft.com/office/officeart/2005/8/layout/hList1"/>
    <dgm:cxn modelId="{3A4B9DB8-2CFE-484A-AD99-202183FC42AC}" type="presParOf" srcId="{6DE44BAE-2E25-40DA-A94C-8CB917649912}" destId="{1BEF3459-583D-4B5F-B33C-7E61CBEE136D}" srcOrd="1" destOrd="0" presId="urn:microsoft.com/office/officeart/2005/8/layout/hList1"/>
    <dgm:cxn modelId="{E4B7B429-7F1C-4EDC-8D07-A3D99EB6D462}" type="presParOf" srcId="{568B2690-5202-48DB-BBE8-526C5803105D}" destId="{1DA7C69E-FCDA-4203-87F1-FAFCDB1AE39F}" srcOrd="1" destOrd="0" presId="urn:microsoft.com/office/officeart/2005/8/layout/hList1"/>
    <dgm:cxn modelId="{8A153D0D-F0E9-46DF-9C0B-D47F4BC37475}" type="presParOf" srcId="{568B2690-5202-48DB-BBE8-526C5803105D}" destId="{8A903150-0C7E-4C7F-BC0C-6253BD176D35}" srcOrd="2" destOrd="0" presId="urn:microsoft.com/office/officeart/2005/8/layout/hList1"/>
    <dgm:cxn modelId="{28E6BEFF-EFC4-418D-817C-C61063D32FB1}" type="presParOf" srcId="{8A903150-0C7E-4C7F-BC0C-6253BD176D35}" destId="{B2DE3131-516A-449C-92C8-4C4AEC975CF6}" srcOrd="0" destOrd="0" presId="urn:microsoft.com/office/officeart/2005/8/layout/hList1"/>
    <dgm:cxn modelId="{8FE8676D-1E85-4110-9A3B-A05FB87BD893}" type="presParOf" srcId="{8A903150-0C7E-4C7F-BC0C-6253BD176D35}" destId="{4FF11F3C-A3A4-41CE-8BD3-514F216B6BBF}" srcOrd="1" destOrd="0" presId="urn:microsoft.com/office/officeart/2005/8/layout/hList1"/>
    <dgm:cxn modelId="{0EEF305D-730A-4B2E-A7CD-48E9847EDB3C}" type="presParOf" srcId="{568B2690-5202-48DB-BBE8-526C5803105D}" destId="{00E7D938-E79C-473B-AB28-561419787EB6}" srcOrd="3" destOrd="0" presId="urn:microsoft.com/office/officeart/2005/8/layout/hList1"/>
    <dgm:cxn modelId="{5300EEAF-77F9-415C-B303-764832E9B90A}" type="presParOf" srcId="{568B2690-5202-48DB-BBE8-526C5803105D}" destId="{5BC75925-8538-4EFD-94F0-F8934FE89740}" srcOrd="4" destOrd="0" presId="urn:microsoft.com/office/officeart/2005/8/layout/hList1"/>
    <dgm:cxn modelId="{8FE3EB52-73F4-48EA-A400-43C82C756F39}" type="presParOf" srcId="{5BC75925-8538-4EFD-94F0-F8934FE89740}" destId="{67A2ADAC-EC69-4EF1-BE20-34DBE52406BC}" srcOrd="0" destOrd="0" presId="urn:microsoft.com/office/officeart/2005/8/layout/hList1"/>
    <dgm:cxn modelId="{2723B9C1-C7E7-4682-B0D5-F8C84EB4FCAF}" type="presParOf" srcId="{5BC75925-8538-4EFD-94F0-F8934FE89740}" destId="{2D191A6D-6A33-443D-A108-D815788DF3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B19370-FF81-4F91-A77F-F1AB3A5621A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123C62-54D8-437A-B164-DE2FC370EB1F}">
      <dgm:prSet phldrT="[Text]"/>
      <dgm:spPr/>
      <dgm:t>
        <a:bodyPr/>
        <a:lstStyle/>
        <a:p>
          <a:r>
            <a:rPr lang="id-ID" dirty="0"/>
            <a:t>Strengths</a:t>
          </a:r>
          <a:endParaRPr lang="en-US" dirty="0"/>
        </a:p>
      </dgm:t>
    </dgm:pt>
    <dgm:pt modelId="{FAE8C863-9A92-4FF1-B3E5-AFC3BB5F851A}" type="parTrans" cxnId="{134DF76C-D1C7-449B-82B4-4E87B234986A}">
      <dgm:prSet/>
      <dgm:spPr/>
      <dgm:t>
        <a:bodyPr/>
        <a:lstStyle/>
        <a:p>
          <a:endParaRPr lang="en-US"/>
        </a:p>
      </dgm:t>
    </dgm:pt>
    <dgm:pt modelId="{09B63082-C55C-4389-B785-F61A6DBABC34}" type="sibTrans" cxnId="{134DF76C-D1C7-449B-82B4-4E87B234986A}">
      <dgm:prSet/>
      <dgm:spPr/>
      <dgm:t>
        <a:bodyPr/>
        <a:lstStyle/>
        <a:p>
          <a:endParaRPr lang="en-US"/>
        </a:p>
      </dgm:t>
    </dgm:pt>
    <dgm:pt modelId="{683A8A49-E201-4798-8271-DE90F6138717}">
      <dgm:prSet phldrT="[Text]"/>
      <dgm:spPr/>
      <dgm:t>
        <a:bodyPr/>
        <a:lstStyle/>
        <a:p>
          <a:pPr>
            <a:buNone/>
          </a:pPr>
          <a:r>
            <a:rPr lang="id-ID" dirty="0">
              <a:sym typeface="Wingdings" panose="05000000000000000000" pitchFamily="2" charset="2"/>
            </a:rPr>
            <a:t> </a:t>
          </a:r>
          <a:r>
            <a:rPr lang="id-ID" dirty="0"/>
            <a:t>Kualitas dan deadline pengerjaan jasa design sudah jelas </a:t>
          </a:r>
          <a:r>
            <a:rPr lang="id-ID" dirty="0">
              <a:sym typeface="Wingdings" panose="05000000000000000000" pitchFamily="2" charset="2"/>
            </a:rPr>
            <a:t> </a:t>
          </a:r>
          <a:r>
            <a:rPr lang="id-ID" dirty="0"/>
            <a:t>Harga design bersaing </a:t>
          </a:r>
          <a:r>
            <a:rPr lang="id-ID" dirty="0">
              <a:sym typeface="Wingdings" panose="05000000000000000000" pitchFamily="2" charset="2"/>
            </a:rPr>
            <a:t></a:t>
          </a:r>
          <a:r>
            <a:rPr lang="id-ID" dirty="0"/>
            <a:t> Pelanggan tetap </a:t>
          </a:r>
          <a:r>
            <a:rPr lang="id-ID" dirty="0">
              <a:sym typeface="Wingdings" panose="05000000000000000000" pitchFamily="2" charset="2"/>
            </a:rPr>
            <a:t> </a:t>
          </a:r>
          <a:r>
            <a:rPr lang="id-ID" dirty="0"/>
            <a:t>Rating Marketplace </a:t>
          </a:r>
          <a:r>
            <a:rPr lang="id-ID" dirty="0">
              <a:sym typeface="Wingdings" panose="05000000000000000000" pitchFamily="2" charset="2"/>
            </a:rPr>
            <a:t> </a:t>
          </a:r>
          <a:r>
            <a:rPr lang="id-ID" dirty="0"/>
            <a:t>Ada kemitraan dengan startup lain dan instansi </a:t>
          </a:r>
          <a:r>
            <a:rPr lang="id-ID" dirty="0">
              <a:sym typeface="Wingdings" panose="05000000000000000000" pitchFamily="2" charset="2"/>
            </a:rPr>
            <a:t> Portfolio bertambah  Kepuasan klien</a:t>
          </a:r>
          <a:endParaRPr lang="en-US" dirty="0"/>
        </a:p>
      </dgm:t>
    </dgm:pt>
    <dgm:pt modelId="{740F0680-05D1-4043-8143-EF79F3520943}" type="parTrans" cxnId="{E6195B56-7719-4354-B9E8-34208FE191C0}">
      <dgm:prSet/>
      <dgm:spPr/>
      <dgm:t>
        <a:bodyPr/>
        <a:lstStyle/>
        <a:p>
          <a:endParaRPr lang="en-US"/>
        </a:p>
      </dgm:t>
    </dgm:pt>
    <dgm:pt modelId="{9F8CE8E5-FDAD-42CF-A795-724E71C4F68D}" type="sibTrans" cxnId="{E6195B56-7719-4354-B9E8-34208FE191C0}">
      <dgm:prSet/>
      <dgm:spPr/>
      <dgm:t>
        <a:bodyPr/>
        <a:lstStyle/>
        <a:p>
          <a:endParaRPr lang="en-US"/>
        </a:p>
      </dgm:t>
    </dgm:pt>
    <dgm:pt modelId="{52C9A908-83CC-4A13-ABC5-6A5ABD5DF2D9}">
      <dgm:prSet phldrT="[Text]"/>
      <dgm:spPr/>
      <dgm:t>
        <a:bodyPr/>
        <a:lstStyle/>
        <a:p>
          <a:r>
            <a:rPr lang="id-ID" dirty="0"/>
            <a:t>Weakness</a:t>
          </a:r>
          <a:endParaRPr lang="en-US" dirty="0"/>
        </a:p>
      </dgm:t>
    </dgm:pt>
    <dgm:pt modelId="{E63A006E-AE49-4442-BAA3-98E810779248}" type="parTrans" cxnId="{11142D3C-C420-49DB-A6D3-02F75908B1DC}">
      <dgm:prSet/>
      <dgm:spPr/>
      <dgm:t>
        <a:bodyPr/>
        <a:lstStyle/>
        <a:p>
          <a:endParaRPr lang="en-US"/>
        </a:p>
      </dgm:t>
    </dgm:pt>
    <dgm:pt modelId="{9B283BB3-66B5-4FA3-B428-D783BDFF1F09}" type="sibTrans" cxnId="{11142D3C-C420-49DB-A6D3-02F75908B1DC}">
      <dgm:prSet/>
      <dgm:spPr/>
      <dgm:t>
        <a:bodyPr/>
        <a:lstStyle/>
        <a:p>
          <a:endParaRPr lang="en-US"/>
        </a:p>
      </dgm:t>
    </dgm:pt>
    <dgm:pt modelId="{7BF18832-6913-43DA-8D86-2FF11EAD6BAE}">
      <dgm:prSet phldrT="[Text]"/>
      <dgm:spPr/>
      <dgm:t>
        <a:bodyPr/>
        <a:lstStyle/>
        <a:p>
          <a:pPr>
            <a:buNone/>
          </a:pPr>
          <a:r>
            <a:rPr lang="id-ID" dirty="0">
              <a:sym typeface="Wingdings" panose="05000000000000000000" pitchFamily="2" charset="2"/>
            </a:rPr>
            <a:t> </a:t>
          </a:r>
          <a:r>
            <a:rPr lang="id-ID" dirty="0"/>
            <a:t>Produk belum siap </a:t>
          </a:r>
          <a:r>
            <a:rPr lang="id-ID" dirty="0">
              <a:sym typeface="Wingdings" panose="05000000000000000000" pitchFamily="2" charset="2"/>
            </a:rPr>
            <a:t> </a:t>
          </a:r>
          <a:r>
            <a:rPr lang="id-ID" dirty="0"/>
            <a:t>Harga diluar ekspektasi </a:t>
          </a:r>
          <a:r>
            <a:rPr lang="id-ID" dirty="0">
              <a:sym typeface="Wingdings" panose="05000000000000000000" pitchFamily="2" charset="2"/>
            </a:rPr>
            <a:t> </a:t>
          </a:r>
          <a:r>
            <a:rPr lang="id-ID" dirty="0"/>
            <a:t>Belum ada </a:t>
          </a:r>
          <a:r>
            <a:rPr lang="id-ID" dirty="0" smtClean="0"/>
            <a:t>legalitas</a:t>
          </a:r>
          <a:endParaRPr lang="en-US" dirty="0"/>
        </a:p>
      </dgm:t>
    </dgm:pt>
    <dgm:pt modelId="{3B485A2B-DF0F-426D-B9DE-782F63AB3BD6}" type="parTrans" cxnId="{BB85B806-34E7-444D-B4ED-1313CBFC3520}">
      <dgm:prSet/>
      <dgm:spPr/>
      <dgm:t>
        <a:bodyPr/>
        <a:lstStyle/>
        <a:p>
          <a:endParaRPr lang="en-US"/>
        </a:p>
      </dgm:t>
    </dgm:pt>
    <dgm:pt modelId="{E3B42325-682B-421D-95F9-DE451A95545F}" type="sibTrans" cxnId="{BB85B806-34E7-444D-B4ED-1313CBFC3520}">
      <dgm:prSet/>
      <dgm:spPr/>
      <dgm:t>
        <a:bodyPr/>
        <a:lstStyle/>
        <a:p>
          <a:endParaRPr lang="en-US"/>
        </a:p>
      </dgm:t>
    </dgm:pt>
    <dgm:pt modelId="{1EBDEE9C-57C0-424B-B5A5-5536C4C17936}">
      <dgm:prSet phldrT="[Text]"/>
      <dgm:spPr/>
      <dgm:t>
        <a:bodyPr/>
        <a:lstStyle/>
        <a:p>
          <a:r>
            <a:rPr lang="id-ID" dirty="0"/>
            <a:t>Opportunities</a:t>
          </a:r>
          <a:endParaRPr lang="en-US" dirty="0"/>
        </a:p>
      </dgm:t>
    </dgm:pt>
    <dgm:pt modelId="{E3F6DB9D-9397-4A00-83FC-D59426768798}" type="parTrans" cxnId="{C79362F6-4F49-436A-87F6-47251183CB9A}">
      <dgm:prSet/>
      <dgm:spPr/>
      <dgm:t>
        <a:bodyPr/>
        <a:lstStyle/>
        <a:p>
          <a:endParaRPr lang="en-US"/>
        </a:p>
      </dgm:t>
    </dgm:pt>
    <dgm:pt modelId="{62D2A099-954C-4D07-AEA9-E0641325FED4}" type="sibTrans" cxnId="{C79362F6-4F49-436A-87F6-47251183CB9A}">
      <dgm:prSet/>
      <dgm:spPr/>
      <dgm:t>
        <a:bodyPr/>
        <a:lstStyle/>
        <a:p>
          <a:endParaRPr lang="en-US"/>
        </a:p>
      </dgm:t>
    </dgm:pt>
    <dgm:pt modelId="{4A9342D7-E036-4559-8DBA-3F58B5A0AD40}">
      <dgm:prSet phldrT="[Text]"/>
      <dgm:spPr/>
      <dgm:t>
        <a:bodyPr/>
        <a:lstStyle/>
        <a:p>
          <a:pPr>
            <a:buNone/>
          </a:pPr>
          <a:r>
            <a:rPr lang="id-ID" dirty="0">
              <a:sym typeface="Wingdings" panose="05000000000000000000" pitchFamily="2" charset="2"/>
            </a:rPr>
            <a:t> Follower di medsos  </a:t>
          </a:r>
          <a:r>
            <a:rPr lang="id-ID" dirty="0" smtClean="0">
              <a:sym typeface="Wingdings" panose="05000000000000000000" pitchFamily="2" charset="2"/>
            </a:rPr>
            <a:t>Ada </a:t>
          </a:r>
          <a:r>
            <a:rPr lang="id-ID" dirty="0">
              <a:sym typeface="Wingdings" panose="05000000000000000000" pitchFamily="2" charset="2"/>
            </a:rPr>
            <a:t>jaminan project untuk 1 bulan berikutnya  </a:t>
          </a:r>
          <a:r>
            <a:rPr lang="id-ID" dirty="0"/>
            <a:t>Kemitraan jangka panjang dengan perusahaan dan instansi </a:t>
          </a:r>
          <a:r>
            <a:rPr lang="id-ID" dirty="0">
              <a:sym typeface="Wingdings" panose="05000000000000000000" pitchFamily="2" charset="2"/>
            </a:rPr>
            <a:t> Personal </a:t>
          </a:r>
          <a:r>
            <a:rPr lang="id-ID" dirty="0" smtClean="0">
              <a:sym typeface="Wingdings" panose="05000000000000000000" pitchFamily="2" charset="2"/>
            </a:rPr>
            <a:t>relationship</a:t>
          </a:r>
          <a:r>
            <a:rPr lang="en-US" dirty="0" smtClean="0">
              <a:sym typeface="Wingdings" panose="05000000000000000000" pitchFamily="2" charset="2"/>
            </a:rPr>
            <a:t>  </a:t>
          </a:r>
          <a:r>
            <a:rPr lang="id-ID" dirty="0" smtClean="0">
              <a:sym typeface="Wingdings" panose="05000000000000000000" pitchFamily="2" charset="2"/>
            </a:rPr>
            <a:t>Modal operasional untuk produk</a:t>
          </a:r>
          <a:r>
            <a:rPr lang="en-US" dirty="0" smtClean="0">
              <a:sym typeface="Wingdings" panose="05000000000000000000" pitchFamily="2" charset="2"/>
            </a:rPr>
            <a:t> (backup project service)</a:t>
          </a:r>
          <a:endParaRPr lang="en-US" dirty="0"/>
        </a:p>
      </dgm:t>
    </dgm:pt>
    <dgm:pt modelId="{93526B8E-9349-4329-96A2-1A28080A1AB4}" type="parTrans" cxnId="{30A86A16-3FD8-42FF-983E-CFB91688BBD9}">
      <dgm:prSet/>
      <dgm:spPr/>
      <dgm:t>
        <a:bodyPr/>
        <a:lstStyle/>
        <a:p>
          <a:endParaRPr lang="en-US"/>
        </a:p>
      </dgm:t>
    </dgm:pt>
    <dgm:pt modelId="{56E1D6D7-FA19-4B19-A560-BC86C8BFB071}" type="sibTrans" cxnId="{30A86A16-3FD8-42FF-983E-CFB91688BBD9}">
      <dgm:prSet/>
      <dgm:spPr/>
      <dgm:t>
        <a:bodyPr/>
        <a:lstStyle/>
        <a:p>
          <a:endParaRPr lang="en-US"/>
        </a:p>
      </dgm:t>
    </dgm:pt>
    <dgm:pt modelId="{B881EE85-9803-434D-8704-6DB3ADC1958E}">
      <dgm:prSet phldrT="[Text]"/>
      <dgm:spPr/>
      <dgm:t>
        <a:bodyPr/>
        <a:lstStyle/>
        <a:p>
          <a:r>
            <a:rPr lang="id-ID" dirty="0"/>
            <a:t>Threats</a:t>
          </a:r>
          <a:endParaRPr lang="en-US" dirty="0"/>
        </a:p>
      </dgm:t>
    </dgm:pt>
    <dgm:pt modelId="{3CE5C9C4-1791-4B5F-AF40-3745C311986A}" type="parTrans" cxnId="{D9630206-3886-494E-A6CE-9AA983CB5759}">
      <dgm:prSet/>
      <dgm:spPr/>
      <dgm:t>
        <a:bodyPr/>
        <a:lstStyle/>
        <a:p>
          <a:endParaRPr lang="en-US"/>
        </a:p>
      </dgm:t>
    </dgm:pt>
    <dgm:pt modelId="{5B29C130-2EAE-4344-8B41-D7C0C2C38D40}" type="sibTrans" cxnId="{D9630206-3886-494E-A6CE-9AA983CB5759}">
      <dgm:prSet/>
      <dgm:spPr/>
      <dgm:t>
        <a:bodyPr/>
        <a:lstStyle/>
        <a:p>
          <a:endParaRPr lang="en-US"/>
        </a:p>
      </dgm:t>
    </dgm:pt>
    <dgm:pt modelId="{29023A5C-C352-4300-ADD8-BF771D48D74A}">
      <dgm:prSet phldrT="[Text]"/>
      <dgm:spPr/>
      <dgm:t>
        <a:bodyPr/>
        <a:lstStyle/>
        <a:p>
          <a:pPr>
            <a:buNone/>
          </a:pPr>
          <a:r>
            <a:rPr lang="id-ID" dirty="0">
              <a:sym typeface="Wingdings" panose="05000000000000000000" pitchFamily="2" charset="2"/>
            </a:rPr>
            <a:t> </a:t>
          </a:r>
          <a:r>
            <a:rPr lang="en-US" dirty="0" smtClean="0"/>
            <a:t>Software House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Akun</a:t>
          </a:r>
          <a:r>
            <a:rPr lang="en-US" dirty="0" smtClean="0"/>
            <a:t> Market Place </a:t>
          </a:r>
          <a:r>
            <a:rPr lang="en-US" dirty="0" err="1" smtClean="0"/>
            <a:t>Kompetitor</a:t>
          </a:r>
          <a:r>
            <a:rPr lang="en-US" dirty="0" smtClean="0"/>
            <a:t> </a:t>
          </a:r>
          <a:r>
            <a:rPr lang="id-ID" dirty="0" smtClean="0">
              <a:sym typeface="Wingdings" panose="05000000000000000000" pitchFamily="2" charset="2"/>
            </a:rPr>
            <a:t> </a:t>
          </a:r>
          <a:r>
            <a:rPr lang="en-US" dirty="0" err="1" smtClean="0"/>
            <a:t>Produk</a:t>
          </a:r>
          <a:r>
            <a:rPr lang="en-US" dirty="0" smtClean="0"/>
            <a:t> </a:t>
          </a:r>
          <a:r>
            <a:rPr lang="en-US" dirty="0" err="1" smtClean="0"/>
            <a:t>Pesaing</a:t>
          </a:r>
          <a:r>
            <a:rPr lang="id-ID" dirty="0" smtClean="0"/>
            <a:t> </a:t>
          </a:r>
          <a:r>
            <a:rPr lang="id-ID" dirty="0" smtClean="0">
              <a:sym typeface="Wingdings" panose="05000000000000000000" pitchFamily="2" charset="2"/>
            </a:rPr>
            <a:t> </a:t>
          </a:r>
          <a:r>
            <a:rPr lang="id-ID" dirty="0" smtClean="0"/>
            <a:t>Kurang</a:t>
          </a:r>
          <a:r>
            <a:rPr lang="en-US" dirty="0" smtClean="0"/>
            <a:t> update </a:t>
          </a:r>
          <a:r>
            <a:rPr lang="en-US" dirty="0" err="1" smtClean="0"/>
            <a:t>pengembangan</a:t>
          </a:r>
          <a:r>
            <a:rPr lang="en-US" dirty="0" smtClean="0"/>
            <a:t> </a:t>
          </a:r>
          <a:r>
            <a:rPr lang="en-US" dirty="0" err="1" smtClean="0"/>
            <a:t>diri</a:t>
          </a:r>
          <a:r>
            <a:rPr lang="en-US" dirty="0" smtClean="0"/>
            <a:t> (skill)</a:t>
          </a:r>
          <a:endParaRPr lang="en-US" dirty="0"/>
        </a:p>
      </dgm:t>
    </dgm:pt>
    <dgm:pt modelId="{9B3E82B3-E85F-4BCD-A58B-B5EE3FE956EA}" type="parTrans" cxnId="{ACDD4282-4436-4196-8351-21965F52CA93}">
      <dgm:prSet/>
      <dgm:spPr/>
      <dgm:t>
        <a:bodyPr/>
        <a:lstStyle/>
        <a:p>
          <a:endParaRPr lang="en-US"/>
        </a:p>
      </dgm:t>
    </dgm:pt>
    <dgm:pt modelId="{4BCC24F8-4B87-424A-9565-B6EA5F28D96F}" type="sibTrans" cxnId="{ACDD4282-4436-4196-8351-21965F52CA93}">
      <dgm:prSet/>
      <dgm:spPr/>
      <dgm:t>
        <a:bodyPr/>
        <a:lstStyle/>
        <a:p>
          <a:endParaRPr lang="en-US"/>
        </a:p>
      </dgm:t>
    </dgm:pt>
    <dgm:pt modelId="{8DE0B201-FEA8-4061-B223-9B7B916E1169}" type="pres">
      <dgm:prSet presAssocID="{37B19370-FF81-4F91-A77F-F1AB3A5621A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D3880A-12BE-4409-B6C4-D549DE4868B7}" type="pres">
      <dgm:prSet presAssocID="{A4123C62-54D8-437A-B164-DE2FC370EB1F}" presName="composite" presStyleCnt="0"/>
      <dgm:spPr/>
    </dgm:pt>
    <dgm:pt modelId="{0FCC249B-7C37-4501-9734-4DD910FBAD65}" type="pres">
      <dgm:prSet presAssocID="{A4123C62-54D8-437A-B164-DE2FC370EB1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3C4A9-93AA-4809-9444-8310CCF0BD46}" type="pres">
      <dgm:prSet presAssocID="{A4123C62-54D8-437A-B164-DE2FC370EB1F}" presName="descendantText" presStyleLbl="alignAcc1" presStyleIdx="0" presStyleCnt="4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DB59F-2F20-40F2-B4A8-5C685ACE156E}" type="pres">
      <dgm:prSet presAssocID="{09B63082-C55C-4389-B785-F61A6DBABC34}" presName="sp" presStyleCnt="0"/>
      <dgm:spPr/>
    </dgm:pt>
    <dgm:pt modelId="{27907ED7-36E6-4468-AE92-4E6ED9D22B87}" type="pres">
      <dgm:prSet presAssocID="{52C9A908-83CC-4A13-ABC5-6A5ABD5DF2D9}" presName="composite" presStyleCnt="0"/>
      <dgm:spPr/>
    </dgm:pt>
    <dgm:pt modelId="{5DD79C56-B5B3-4CD6-B75B-32B597A4258F}" type="pres">
      <dgm:prSet presAssocID="{52C9A908-83CC-4A13-ABC5-6A5ABD5DF2D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68C7C-53CC-45F4-A928-363122389B7B}" type="pres">
      <dgm:prSet presAssocID="{52C9A908-83CC-4A13-ABC5-6A5ABD5DF2D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19D47-2E2C-4E78-B111-27AB7AB227D4}" type="pres">
      <dgm:prSet presAssocID="{9B283BB3-66B5-4FA3-B428-D783BDFF1F09}" presName="sp" presStyleCnt="0"/>
      <dgm:spPr/>
    </dgm:pt>
    <dgm:pt modelId="{80A059AD-049A-4A21-B388-B386F712154D}" type="pres">
      <dgm:prSet presAssocID="{1EBDEE9C-57C0-424B-B5A5-5536C4C17936}" presName="composite" presStyleCnt="0"/>
      <dgm:spPr/>
    </dgm:pt>
    <dgm:pt modelId="{D0C04A8C-B729-430F-84C6-2CB7F2BDF365}" type="pres">
      <dgm:prSet presAssocID="{1EBDEE9C-57C0-424B-B5A5-5536C4C1793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E8AC3-D493-4CCF-A810-849E574B8368}" type="pres">
      <dgm:prSet presAssocID="{1EBDEE9C-57C0-424B-B5A5-5536C4C1793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99F33-DC47-4FA6-8BFB-6BB98B8471DC}" type="pres">
      <dgm:prSet presAssocID="{62D2A099-954C-4D07-AEA9-E0641325FED4}" presName="sp" presStyleCnt="0"/>
      <dgm:spPr/>
    </dgm:pt>
    <dgm:pt modelId="{80360C7E-1BDE-43F8-B0EA-9121B81AB398}" type="pres">
      <dgm:prSet presAssocID="{B881EE85-9803-434D-8704-6DB3ADC1958E}" presName="composite" presStyleCnt="0"/>
      <dgm:spPr/>
    </dgm:pt>
    <dgm:pt modelId="{44451128-883D-49A3-9E93-AAA487CDB068}" type="pres">
      <dgm:prSet presAssocID="{B881EE85-9803-434D-8704-6DB3ADC1958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64F00-D677-4FF9-8801-DF8CDF40CE84}" type="pres">
      <dgm:prSet presAssocID="{B881EE85-9803-434D-8704-6DB3ADC1958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142D3C-C420-49DB-A6D3-02F75908B1DC}" srcId="{37B19370-FF81-4F91-A77F-F1AB3A5621A4}" destId="{52C9A908-83CC-4A13-ABC5-6A5ABD5DF2D9}" srcOrd="1" destOrd="0" parTransId="{E63A006E-AE49-4442-BAA3-98E810779248}" sibTransId="{9B283BB3-66B5-4FA3-B428-D783BDFF1F09}"/>
    <dgm:cxn modelId="{E410F3E1-6F75-466E-A5C4-8AE36354FEB2}" type="presOf" srcId="{29023A5C-C352-4300-ADD8-BF771D48D74A}" destId="{FB864F00-D677-4FF9-8801-DF8CDF40CE84}" srcOrd="0" destOrd="0" presId="urn:microsoft.com/office/officeart/2005/8/layout/chevron2"/>
    <dgm:cxn modelId="{4707EA6F-1C4D-44DD-8AD0-F2F05024A9E2}" type="presOf" srcId="{683A8A49-E201-4798-8271-DE90F6138717}" destId="{DC33C4A9-93AA-4809-9444-8310CCF0BD46}" srcOrd="0" destOrd="0" presId="urn:microsoft.com/office/officeart/2005/8/layout/chevron2"/>
    <dgm:cxn modelId="{BB85B806-34E7-444D-B4ED-1313CBFC3520}" srcId="{52C9A908-83CC-4A13-ABC5-6A5ABD5DF2D9}" destId="{7BF18832-6913-43DA-8D86-2FF11EAD6BAE}" srcOrd="0" destOrd="0" parTransId="{3B485A2B-DF0F-426D-B9DE-782F63AB3BD6}" sibTransId="{E3B42325-682B-421D-95F9-DE451A95545F}"/>
    <dgm:cxn modelId="{9FF3491A-4AB2-4D10-A2F1-0CA56BBFBED9}" type="presOf" srcId="{B881EE85-9803-434D-8704-6DB3ADC1958E}" destId="{44451128-883D-49A3-9E93-AAA487CDB068}" srcOrd="0" destOrd="0" presId="urn:microsoft.com/office/officeart/2005/8/layout/chevron2"/>
    <dgm:cxn modelId="{30A86A16-3FD8-42FF-983E-CFB91688BBD9}" srcId="{1EBDEE9C-57C0-424B-B5A5-5536C4C17936}" destId="{4A9342D7-E036-4559-8DBA-3F58B5A0AD40}" srcOrd="0" destOrd="0" parTransId="{93526B8E-9349-4329-96A2-1A28080A1AB4}" sibTransId="{56E1D6D7-FA19-4B19-A560-BC86C8BFB071}"/>
    <dgm:cxn modelId="{E6195B56-7719-4354-B9E8-34208FE191C0}" srcId="{A4123C62-54D8-437A-B164-DE2FC370EB1F}" destId="{683A8A49-E201-4798-8271-DE90F6138717}" srcOrd="0" destOrd="0" parTransId="{740F0680-05D1-4043-8143-EF79F3520943}" sibTransId="{9F8CE8E5-FDAD-42CF-A795-724E71C4F68D}"/>
    <dgm:cxn modelId="{8B5F0572-2E9D-4525-B872-2872A9ACB74B}" type="presOf" srcId="{7BF18832-6913-43DA-8D86-2FF11EAD6BAE}" destId="{5A968C7C-53CC-45F4-A928-363122389B7B}" srcOrd="0" destOrd="0" presId="urn:microsoft.com/office/officeart/2005/8/layout/chevron2"/>
    <dgm:cxn modelId="{299A05AB-E446-48D3-9E83-A09C56DB54A8}" type="presOf" srcId="{A4123C62-54D8-437A-B164-DE2FC370EB1F}" destId="{0FCC249B-7C37-4501-9734-4DD910FBAD65}" srcOrd="0" destOrd="0" presId="urn:microsoft.com/office/officeart/2005/8/layout/chevron2"/>
    <dgm:cxn modelId="{ACDD4282-4436-4196-8351-21965F52CA93}" srcId="{B881EE85-9803-434D-8704-6DB3ADC1958E}" destId="{29023A5C-C352-4300-ADD8-BF771D48D74A}" srcOrd="0" destOrd="0" parTransId="{9B3E82B3-E85F-4BCD-A58B-B5EE3FE956EA}" sibTransId="{4BCC24F8-4B87-424A-9565-B6EA5F28D96F}"/>
    <dgm:cxn modelId="{9F80FF07-C341-45F8-B924-CF0125A85AE6}" type="presOf" srcId="{52C9A908-83CC-4A13-ABC5-6A5ABD5DF2D9}" destId="{5DD79C56-B5B3-4CD6-B75B-32B597A4258F}" srcOrd="0" destOrd="0" presId="urn:microsoft.com/office/officeart/2005/8/layout/chevron2"/>
    <dgm:cxn modelId="{134DF76C-D1C7-449B-82B4-4E87B234986A}" srcId="{37B19370-FF81-4F91-A77F-F1AB3A5621A4}" destId="{A4123C62-54D8-437A-B164-DE2FC370EB1F}" srcOrd="0" destOrd="0" parTransId="{FAE8C863-9A92-4FF1-B3E5-AFC3BB5F851A}" sibTransId="{09B63082-C55C-4389-B785-F61A6DBABC34}"/>
    <dgm:cxn modelId="{890B9D44-6D5D-4E33-89EA-E48128A62F2E}" type="presOf" srcId="{1EBDEE9C-57C0-424B-B5A5-5536C4C17936}" destId="{D0C04A8C-B729-430F-84C6-2CB7F2BDF365}" srcOrd="0" destOrd="0" presId="urn:microsoft.com/office/officeart/2005/8/layout/chevron2"/>
    <dgm:cxn modelId="{C79362F6-4F49-436A-87F6-47251183CB9A}" srcId="{37B19370-FF81-4F91-A77F-F1AB3A5621A4}" destId="{1EBDEE9C-57C0-424B-B5A5-5536C4C17936}" srcOrd="2" destOrd="0" parTransId="{E3F6DB9D-9397-4A00-83FC-D59426768798}" sibTransId="{62D2A099-954C-4D07-AEA9-E0641325FED4}"/>
    <dgm:cxn modelId="{04CE4C00-C621-4992-A0BF-3E7D482948CF}" type="presOf" srcId="{37B19370-FF81-4F91-A77F-F1AB3A5621A4}" destId="{8DE0B201-FEA8-4061-B223-9B7B916E1169}" srcOrd="0" destOrd="0" presId="urn:microsoft.com/office/officeart/2005/8/layout/chevron2"/>
    <dgm:cxn modelId="{D9630206-3886-494E-A6CE-9AA983CB5759}" srcId="{37B19370-FF81-4F91-A77F-F1AB3A5621A4}" destId="{B881EE85-9803-434D-8704-6DB3ADC1958E}" srcOrd="3" destOrd="0" parTransId="{3CE5C9C4-1791-4B5F-AF40-3745C311986A}" sibTransId="{5B29C130-2EAE-4344-8B41-D7C0C2C38D40}"/>
    <dgm:cxn modelId="{859E2447-576B-4F1F-B686-16B803C8ADCC}" type="presOf" srcId="{4A9342D7-E036-4559-8DBA-3F58B5A0AD40}" destId="{2BFE8AC3-D493-4CCF-A810-849E574B8368}" srcOrd="0" destOrd="0" presId="urn:microsoft.com/office/officeart/2005/8/layout/chevron2"/>
    <dgm:cxn modelId="{CE3ED803-7CBE-47D6-8927-81DE92BB4B81}" type="presParOf" srcId="{8DE0B201-FEA8-4061-B223-9B7B916E1169}" destId="{00D3880A-12BE-4409-B6C4-D549DE4868B7}" srcOrd="0" destOrd="0" presId="urn:microsoft.com/office/officeart/2005/8/layout/chevron2"/>
    <dgm:cxn modelId="{D57EC71C-A216-4003-B064-C386E993FA44}" type="presParOf" srcId="{00D3880A-12BE-4409-B6C4-D549DE4868B7}" destId="{0FCC249B-7C37-4501-9734-4DD910FBAD65}" srcOrd="0" destOrd="0" presId="urn:microsoft.com/office/officeart/2005/8/layout/chevron2"/>
    <dgm:cxn modelId="{8FB01EE6-3989-408D-BC30-015ACE273AFE}" type="presParOf" srcId="{00D3880A-12BE-4409-B6C4-D549DE4868B7}" destId="{DC33C4A9-93AA-4809-9444-8310CCF0BD46}" srcOrd="1" destOrd="0" presId="urn:microsoft.com/office/officeart/2005/8/layout/chevron2"/>
    <dgm:cxn modelId="{88BBB30F-FBA1-4976-B5FE-F99A06462205}" type="presParOf" srcId="{8DE0B201-FEA8-4061-B223-9B7B916E1169}" destId="{E58DB59F-2F20-40F2-B4A8-5C685ACE156E}" srcOrd="1" destOrd="0" presId="urn:microsoft.com/office/officeart/2005/8/layout/chevron2"/>
    <dgm:cxn modelId="{74264BF0-ADE4-42E5-AAE7-DBCC393AD876}" type="presParOf" srcId="{8DE0B201-FEA8-4061-B223-9B7B916E1169}" destId="{27907ED7-36E6-4468-AE92-4E6ED9D22B87}" srcOrd="2" destOrd="0" presId="urn:microsoft.com/office/officeart/2005/8/layout/chevron2"/>
    <dgm:cxn modelId="{89B40D46-7CD5-4668-A3F8-7544CBC6C9D3}" type="presParOf" srcId="{27907ED7-36E6-4468-AE92-4E6ED9D22B87}" destId="{5DD79C56-B5B3-4CD6-B75B-32B597A4258F}" srcOrd="0" destOrd="0" presId="urn:microsoft.com/office/officeart/2005/8/layout/chevron2"/>
    <dgm:cxn modelId="{CA828454-B414-4F14-B7B8-5876E50CEADB}" type="presParOf" srcId="{27907ED7-36E6-4468-AE92-4E6ED9D22B87}" destId="{5A968C7C-53CC-45F4-A928-363122389B7B}" srcOrd="1" destOrd="0" presId="urn:microsoft.com/office/officeart/2005/8/layout/chevron2"/>
    <dgm:cxn modelId="{1AE54FCF-BE37-49C6-B1C9-9D2578CF8960}" type="presParOf" srcId="{8DE0B201-FEA8-4061-B223-9B7B916E1169}" destId="{F5719D47-2E2C-4E78-B111-27AB7AB227D4}" srcOrd="3" destOrd="0" presId="urn:microsoft.com/office/officeart/2005/8/layout/chevron2"/>
    <dgm:cxn modelId="{4A75307B-311A-49A7-A87B-4C0BC4CF7B54}" type="presParOf" srcId="{8DE0B201-FEA8-4061-B223-9B7B916E1169}" destId="{80A059AD-049A-4A21-B388-B386F712154D}" srcOrd="4" destOrd="0" presId="urn:microsoft.com/office/officeart/2005/8/layout/chevron2"/>
    <dgm:cxn modelId="{5A358F26-8A30-4C03-8763-B233E30CFC8E}" type="presParOf" srcId="{80A059AD-049A-4A21-B388-B386F712154D}" destId="{D0C04A8C-B729-430F-84C6-2CB7F2BDF365}" srcOrd="0" destOrd="0" presId="urn:microsoft.com/office/officeart/2005/8/layout/chevron2"/>
    <dgm:cxn modelId="{CD7A9897-CB35-48B3-B8C2-C31010624D1E}" type="presParOf" srcId="{80A059AD-049A-4A21-B388-B386F712154D}" destId="{2BFE8AC3-D493-4CCF-A810-849E574B8368}" srcOrd="1" destOrd="0" presId="urn:microsoft.com/office/officeart/2005/8/layout/chevron2"/>
    <dgm:cxn modelId="{BBA70532-6C26-473D-8A7E-F872846B1DC6}" type="presParOf" srcId="{8DE0B201-FEA8-4061-B223-9B7B916E1169}" destId="{5AF99F33-DC47-4FA6-8BFB-6BB98B8471DC}" srcOrd="5" destOrd="0" presId="urn:microsoft.com/office/officeart/2005/8/layout/chevron2"/>
    <dgm:cxn modelId="{2AA48A99-AC0D-4750-9CC9-67127F5DEFF5}" type="presParOf" srcId="{8DE0B201-FEA8-4061-B223-9B7B916E1169}" destId="{80360C7E-1BDE-43F8-B0EA-9121B81AB398}" srcOrd="6" destOrd="0" presId="urn:microsoft.com/office/officeart/2005/8/layout/chevron2"/>
    <dgm:cxn modelId="{6575A230-A4C5-4F23-9B16-C5A6A8CEF57F}" type="presParOf" srcId="{80360C7E-1BDE-43F8-B0EA-9121B81AB398}" destId="{44451128-883D-49A3-9E93-AAA487CDB068}" srcOrd="0" destOrd="0" presId="urn:microsoft.com/office/officeart/2005/8/layout/chevron2"/>
    <dgm:cxn modelId="{34890D60-8481-432F-A0D1-56724C3475A4}" type="presParOf" srcId="{80360C7E-1BDE-43F8-B0EA-9121B81AB398}" destId="{FB864F00-D677-4FF9-8801-DF8CDF40CE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CB1EEE-0867-4779-841C-01655C44013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FE00F8-F17F-4FBD-B2FC-73496D332DB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id-ID" sz="3200" dirty="0"/>
            <a:t>Bid Sent</a:t>
          </a:r>
          <a:br>
            <a:rPr lang="id-ID" sz="3200" dirty="0"/>
          </a:br>
          <a:r>
            <a:rPr lang="en-US" sz="1600" dirty="0" smtClean="0"/>
            <a:t>3</a:t>
          </a:r>
          <a:r>
            <a:rPr lang="id-ID" sz="1600" dirty="0" smtClean="0"/>
            <a:t> </a:t>
          </a:r>
          <a:r>
            <a:rPr lang="id-ID" sz="1600" dirty="0"/>
            <a:t>projects</a:t>
          </a:r>
          <a:endParaRPr lang="en-US" sz="1600" dirty="0"/>
        </a:p>
      </dgm:t>
    </dgm:pt>
    <dgm:pt modelId="{E79CA0A9-C0AE-46BB-A0D3-3658ADDCB547}" type="parTrans" cxnId="{6435B0E2-2F0D-41FA-B12D-8D5BD24B4EF7}">
      <dgm:prSet/>
      <dgm:spPr/>
      <dgm:t>
        <a:bodyPr/>
        <a:lstStyle/>
        <a:p>
          <a:endParaRPr lang="en-US"/>
        </a:p>
      </dgm:t>
    </dgm:pt>
    <dgm:pt modelId="{577FA67C-800D-4250-98A8-990C48B4440B}" type="sibTrans" cxnId="{6435B0E2-2F0D-41FA-B12D-8D5BD24B4EF7}">
      <dgm:prSet/>
      <dgm:spPr/>
      <dgm:t>
        <a:bodyPr/>
        <a:lstStyle/>
        <a:p>
          <a:endParaRPr lang="en-US"/>
        </a:p>
      </dgm:t>
    </dgm:pt>
    <dgm:pt modelId="{64771072-348C-4452-B5FA-FD4979D2F825}">
      <dgm:prSet phldrT="[Text]" custT="1"/>
      <dgm:spPr/>
      <dgm:t>
        <a:bodyPr/>
        <a:lstStyle/>
        <a:p>
          <a:r>
            <a:rPr lang="id-ID" sz="3200" dirty="0"/>
            <a:t>Bid Won</a:t>
          </a:r>
          <a:r>
            <a:rPr lang="id-ID" sz="2400" dirty="0"/>
            <a:t/>
          </a:r>
          <a:br>
            <a:rPr lang="id-ID" sz="2400" dirty="0"/>
          </a:br>
          <a:r>
            <a:rPr lang="en-US" sz="1600" dirty="0" smtClean="0"/>
            <a:t>3</a:t>
          </a:r>
          <a:r>
            <a:rPr lang="id-ID" sz="1600" dirty="0" smtClean="0"/>
            <a:t> </a:t>
          </a:r>
          <a:r>
            <a:rPr lang="id-ID" sz="1600" dirty="0"/>
            <a:t>projects</a:t>
          </a:r>
          <a:endParaRPr lang="en-US" sz="2400" dirty="0"/>
        </a:p>
      </dgm:t>
    </dgm:pt>
    <dgm:pt modelId="{4ED37DAA-3D6E-415C-9A68-0B8BCA947995}" type="parTrans" cxnId="{36DCBC0E-C4B8-4F72-9887-5C55CDEC32B4}">
      <dgm:prSet/>
      <dgm:spPr/>
      <dgm:t>
        <a:bodyPr/>
        <a:lstStyle/>
        <a:p>
          <a:endParaRPr lang="en-US"/>
        </a:p>
      </dgm:t>
    </dgm:pt>
    <dgm:pt modelId="{CA646B53-B25C-4FE1-AA45-FAA93FAA2912}" type="sibTrans" cxnId="{36DCBC0E-C4B8-4F72-9887-5C55CDEC32B4}">
      <dgm:prSet/>
      <dgm:spPr/>
      <dgm:t>
        <a:bodyPr/>
        <a:lstStyle/>
        <a:p>
          <a:endParaRPr lang="en-US"/>
        </a:p>
      </dgm:t>
    </dgm:pt>
    <dgm:pt modelId="{1565CBA7-2C62-4A9F-8955-6D9BEC46F769}">
      <dgm:prSet phldrT="[Text]" custT="1"/>
      <dgm:spPr/>
      <dgm:t>
        <a:bodyPr/>
        <a:lstStyle/>
        <a:p>
          <a:r>
            <a:rPr lang="id-ID" sz="1800" b="0" dirty="0"/>
            <a:t>Finished Projects</a:t>
          </a:r>
          <a:r>
            <a:rPr lang="id-ID" sz="2400" dirty="0"/>
            <a:t/>
          </a:r>
          <a:br>
            <a:rPr lang="id-ID" sz="2400" dirty="0"/>
          </a:br>
          <a:r>
            <a:rPr lang="id-ID" sz="1800" dirty="0"/>
            <a:t>1 project</a:t>
          </a:r>
          <a:endParaRPr lang="en-US" sz="1800" dirty="0"/>
        </a:p>
      </dgm:t>
    </dgm:pt>
    <dgm:pt modelId="{024CB3D6-9678-40C0-A0E4-9C69D593500E}" type="parTrans" cxnId="{CF9EA396-B154-4905-AA8A-4DEEBAB30E33}">
      <dgm:prSet/>
      <dgm:spPr/>
      <dgm:t>
        <a:bodyPr/>
        <a:lstStyle/>
        <a:p>
          <a:endParaRPr lang="en-US"/>
        </a:p>
      </dgm:t>
    </dgm:pt>
    <dgm:pt modelId="{5CA39EF9-E21B-4601-8D35-E711451C38A2}" type="sibTrans" cxnId="{CF9EA396-B154-4905-AA8A-4DEEBAB30E33}">
      <dgm:prSet/>
      <dgm:spPr/>
      <dgm:t>
        <a:bodyPr/>
        <a:lstStyle/>
        <a:p>
          <a:endParaRPr lang="en-US"/>
        </a:p>
      </dgm:t>
    </dgm:pt>
    <dgm:pt modelId="{F3AD2B97-3870-4F75-B34D-ADB667304668}" type="pres">
      <dgm:prSet presAssocID="{24CB1EEE-0867-4779-841C-01655C440139}" presName="Name0" presStyleCnt="0">
        <dgm:presLayoutVars>
          <dgm:dir/>
          <dgm:resizeHandles val="exact"/>
        </dgm:presLayoutVars>
      </dgm:prSet>
      <dgm:spPr/>
    </dgm:pt>
    <dgm:pt modelId="{13E79959-6F94-49C0-BEF1-AE29A2D5502F}" type="pres">
      <dgm:prSet presAssocID="{A8FE00F8-F17F-4FBD-B2FC-73496D332DB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86F1-ACDC-462E-995A-2ED0F86D2E3D}" type="pres">
      <dgm:prSet presAssocID="{577FA67C-800D-4250-98A8-990C48B4440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86E8D6D-31AE-4986-BB4E-BF986395AFD8}" type="pres">
      <dgm:prSet presAssocID="{577FA67C-800D-4250-98A8-990C48B4440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8E63C0B-CA66-4041-95C2-58E2C9E27EFE}" type="pres">
      <dgm:prSet presAssocID="{64771072-348C-4452-B5FA-FD4979D2F8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3475F-0B53-4CCF-BCBC-E8B41518F5FC}" type="pres">
      <dgm:prSet presAssocID="{CA646B53-B25C-4FE1-AA45-FAA93FAA29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F9FB1A9-B94C-493F-967A-D97482DB2B51}" type="pres">
      <dgm:prSet presAssocID="{CA646B53-B25C-4FE1-AA45-FAA93FAA291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CAF8AA9-A831-492D-B422-D921B0E4AC7D}" type="pres">
      <dgm:prSet presAssocID="{1565CBA7-2C62-4A9F-8955-6D9BEC46F76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DCBC0E-C4B8-4F72-9887-5C55CDEC32B4}" srcId="{24CB1EEE-0867-4779-841C-01655C440139}" destId="{64771072-348C-4452-B5FA-FD4979D2F825}" srcOrd="1" destOrd="0" parTransId="{4ED37DAA-3D6E-415C-9A68-0B8BCA947995}" sibTransId="{CA646B53-B25C-4FE1-AA45-FAA93FAA2912}"/>
    <dgm:cxn modelId="{8CF7937D-4660-458E-8B31-1FB46F37B5FF}" type="presOf" srcId="{CA646B53-B25C-4FE1-AA45-FAA93FAA2912}" destId="{A283475F-0B53-4CCF-BCBC-E8B41518F5FC}" srcOrd="0" destOrd="0" presId="urn:microsoft.com/office/officeart/2005/8/layout/process1"/>
    <dgm:cxn modelId="{309C0EDB-B87E-4819-9949-EB5F25F6F5BC}" type="presOf" srcId="{64771072-348C-4452-B5FA-FD4979D2F825}" destId="{D8E63C0B-CA66-4041-95C2-58E2C9E27EFE}" srcOrd="0" destOrd="0" presId="urn:microsoft.com/office/officeart/2005/8/layout/process1"/>
    <dgm:cxn modelId="{CF9EA396-B154-4905-AA8A-4DEEBAB30E33}" srcId="{24CB1EEE-0867-4779-841C-01655C440139}" destId="{1565CBA7-2C62-4A9F-8955-6D9BEC46F769}" srcOrd="2" destOrd="0" parTransId="{024CB3D6-9678-40C0-A0E4-9C69D593500E}" sibTransId="{5CA39EF9-E21B-4601-8D35-E711451C38A2}"/>
    <dgm:cxn modelId="{6435B0E2-2F0D-41FA-B12D-8D5BD24B4EF7}" srcId="{24CB1EEE-0867-4779-841C-01655C440139}" destId="{A8FE00F8-F17F-4FBD-B2FC-73496D332DB5}" srcOrd="0" destOrd="0" parTransId="{E79CA0A9-C0AE-46BB-A0D3-3658ADDCB547}" sibTransId="{577FA67C-800D-4250-98A8-990C48B4440B}"/>
    <dgm:cxn modelId="{30579A11-5E84-4774-9F1E-3DE8E2283294}" type="presOf" srcId="{A8FE00F8-F17F-4FBD-B2FC-73496D332DB5}" destId="{13E79959-6F94-49C0-BEF1-AE29A2D5502F}" srcOrd="0" destOrd="0" presId="urn:microsoft.com/office/officeart/2005/8/layout/process1"/>
    <dgm:cxn modelId="{93F96794-BBCE-4E88-A0DF-80231DC3DF76}" type="presOf" srcId="{577FA67C-800D-4250-98A8-990C48B4440B}" destId="{686E8D6D-31AE-4986-BB4E-BF986395AFD8}" srcOrd="1" destOrd="0" presId="urn:microsoft.com/office/officeart/2005/8/layout/process1"/>
    <dgm:cxn modelId="{461F9C00-93DD-4DC6-A8FE-6CEF0666852D}" type="presOf" srcId="{1565CBA7-2C62-4A9F-8955-6D9BEC46F769}" destId="{DCAF8AA9-A831-492D-B422-D921B0E4AC7D}" srcOrd="0" destOrd="0" presId="urn:microsoft.com/office/officeart/2005/8/layout/process1"/>
    <dgm:cxn modelId="{52F479CF-FDCA-42E5-AA42-55CA33A3CD24}" type="presOf" srcId="{577FA67C-800D-4250-98A8-990C48B4440B}" destId="{094786F1-ACDC-462E-995A-2ED0F86D2E3D}" srcOrd="0" destOrd="0" presId="urn:microsoft.com/office/officeart/2005/8/layout/process1"/>
    <dgm:cxn modelId="{9DBF50AB-BEEC-4C52-B2FE-A23C0EF0DEBE}" type="presOf" srcId="{CA646B53-B25C-4FE1-AA45-FAA93FAA2912}" destId="{4F9FB1A9-B94C-493F-967A-D97482DB2B51}" srcOrd="1" destOrd="0" presId="urn:microsoft.com/office/officeart/2005/8/layout/process1"/>
    <dgm:cxn modelId="{EB22CF04-94FF-414A-9F1D-1003CBC10464}" type="presOf" srcId="{24CB1EEE-0867-4779-841C-01655C440139}" destId="{F3AD2B97-3870-4F75-B34D-ADB667304668}" srcOrd="0" destOrd="0" presId="urn:microsoft.com/office/officeart/2005/8/layout/process1"/>
    <dgm:cxn modelId="{682BA701-83DD-470F-ABD1-7538D644F4D6}" type="presParOf" srcId="{F3AD2B97-3870-4F75-B34D-ADB667304668}" destId="{13E79959-6F94-49C0-BEF1-AE29A2D5502F}" srcOrd="0" destOrd="0" presId="urn:microsoft.com/office/officeart/2005/8/layout/process1"/>
    <dgm:cxn modelId="{4B0F5DFD-2A3C-4AE7-9A51-4369C7D5FBB5}" type="presParOf" srcId="{F3AD2B97-3870-4F75-B34D-ADB667304668}" destId="{094786F1-ACDC-462E-995A-2ED0F86D2E3D}" srcOrd="1" destOrd="0" presId="urn:microsoft.com/office/officeart/2005/8/layout/process1"/>
    <dgm:cxn modelId="{A9964E6F-56AD-4CB9-B48E-E920C3F5F616}" type="presParOf" srcId="{094786F1-ACDC-462E-995A-2ED0F86D2E3D}" destId="{686E8D6D-31AE-4986-BB4E-BF986395AFD8}" srcOrd="0" destOrd="0" presId="urn:microsoft.com/office/officeart/2005/8/layout/process1"/>
    <dgm:cxn modelId="{D2C27463-0B5E-484A-833E-60396BE87DA9}" type="presParOf" srcId="{F3AD2B97-3870-4F75-B34D-ADB667304668}" destId="{D8E63C0B-CA66-4041-95C2-58E2C9E27EFE}" srcOrd="2" destOrd="0" presId="urn:microsoft.com/office/officeart/2005/8/layout/process1"/>
    <dgm:cxn modelId="{F2AD34FF-ADA4-4079-A02E-8E9B75E03FC1}" type="presParOf" srcId="{F3AD2B97-3870-4F75-B34D-ADB667304668}" destId="{A283475F-0B53-4CCF-BCBC-E8B41518F5FC}" srcOrd="3" destOrd="0" presId="urn:microsoft.com/office/officeart/2005/8/layout/process1"/>
    <dgm:cxn modelId="{109B1517-65BE-4AD0-8258-72E137FC80D3}" type="presParOf" srcId="{A283475F-0B53-4CCF-BCBC-E8B41518F5FC}" destId="{4F9FB1A9-B94C-493F-967A-D97482DB2B51}" srcOrd="0" destOrd="0" presId="urn:microsoft.com/office/officeart/2005/8/layout/process1"/>
    <dgm:cxn modelId="{FB53CE46-F26B-4EA3-9653-D037DEEBEA3A}" type="presParOf" srcId="{F3AD2B97-3870-4F75-B34D-ADB667304668}" destId="{DCAF8AA9-A831-492D-B422-D921B0E4AC7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CB1EEE-0867-4779-841C-01655C44013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FE00F8-F17F-4FBD-B2FC-73496D332DB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id-ID" sz="3200" dirty="0"/>
            <a:t>Service</a:t>
          </a:r>
          <a:br>
            <a:rPr lang="id-ID" sz="3200" dirty="0"/>
          </a:br>
          <a:r>
            <a:rPr lang="id-ID" sz="1600" dirty="0"/>
            <a:t>3 service</a:t>
          </a:r>
          <a:endParaRPr lang="en-US" sz="1600" dirty="0"/>
        </a:p>
      </dgm:t>
    </dgm:pt>
    <dgm:pt modelId="{E79CA0A9-C0AE-46BB-A0D3-3658ADDCB547}" type="parTrans" cxnId="{6435B0E2-2F0D-41FA-B12D-8D5BD24B4EF7}">
      <dgm:prSet/>
      <dgm:spPr/>
      <dgm:t>
        <a:bodyPr/>
        <a:lstStyle/>
        <a:p>
          <a:endParaRPr lang="en-US"/>
        </a:p>
      </dgm:t>
    </dgm:pt>
    <dgm:pt modelId="{577FA67C-800D-4250-98A8-990C48B4440B}" type="sibTrans" cxnId="{6435B0E2-2F0D-41FA-B12D-8D5BD24B4EF7}">
      <dgm:prSet/>
      <dgm:spPr/>
      <dgm:t>
        <a:bodyPr/>
        <a:lstStyle/>
        <a:p>
          <a:endParaRPr lang="en-US"/>
        </a:p>
      </dgm:t>
    </dgm:pt>
    <dgm:pt modelId="{64771072-348C-4452-B5FA-FD4979D2F825}">
      <dgm:prSet phldrT="[Text]" custT="1"/>
      <dgm:spPr/>
      <dgm:t>
        <a:bodyPr/>
        <a:lstStyle/>
        <a:p>
          <a:r>
            <a:rPr lang="id-ID" sz="2800" dirty="0"/>
            <a:t>Customer</a:t>
          </a:r>
          <a:r>
            <a:rPr lang="id-ID" sz="2400" dirty="0"/>
            <a:t/>
          </a:r>
          <a:br>
            <a:rPr lang="id-ID" sz="2400" dirty="0"/>
          </a:br>
          <a:r>
            <a:rPr lang="en-US" sz="1600" dirty="0" smtClean="0"/>
            <a:t>2</a:t>
          </a:r>
          <a:r>
            <a:rPr lang="id-ID" sz="1600" dirty="0" smtClean="0"/>
            <a:t> </a:t>
          </a:r>
          <a:r>
            <a:rPr lang="id-ID" sz="1600" dirty="0"/>
            <a:t>projects</a:t>
          </a:r>
          <a:endParaRPr lang="en-US" sz="2400" dirty="0"/>
        </a:p>
      </dgm:t>
    </dgm:pt>
    <dgm:pt modelId="{4ED37DAA-3D6E-415C-9A68-0B8BCA947995}" type="parTrans" cxnId="{36DCBC0E-C4B8-4F72-9887-5C55CDEC32B4}">
      <dgm:prSet/>
      <dgm:spPr/>
      <dgm:t>
        <a:bodyPr/>
        <a:lstStyle/>
        <a:p>
          <a:endParaRPr lang="en-US"/>
        </a:p>
      </dgm:t>
    </dgm:pt>
    <dgm:pt modelId="{CA646B53-B25C-4FE1-AA45-FAA93FAA2912}" type="sibTrans" cxnId="{36DCBC0E-C4B8-4F72-9887-5C55CDEC32B4}">
      <dgm:prSet/>
      <dgm:spPr/>
      <dgm:t>
        <a:bodyPr/>
        <a:lstStyle/>
        <a:p>
          <a:endParaRPr lang="en-US"/>
        </a:p>
      </dgm:t>
    </dgm:pt>
    <dgm:pt modelId="{1565CBA7-2C62-4A9F-8955-6D9BEC46F769}">
      <dgm:prSet phldrT="[Text]" custT="1"/>
      <dgm:spPr/>
      <dgm:t>
        <a:bodyPr/>
        <a:lstStyle/>
        <a:p>
          <a:r>
            <a:rPr lang="id-ID" sz="1800" b="0" dirty="0"/>
            <a:t>Finished Projects</a:t>
          </a:r>
          <a:r>
            <a:rPr lang="id-ID" sz="2400" dirty="0"/>
            <a:t/>
          </a:r>
          <a:br>
            <a:rPr lang="id-ID" sz="2400" dirty="0"/>
          </a:br>
          <a:r>
            <a:rPr lang="en-US" sz="1800" dirty="0" smtClean="0"/>
            <a:t>2</a:t>
          </a:r>
          <a:r>
            <a:rPr lang="id-ID" sz="1800" dirty="0" smtClean="0"/>
            <a:t> </a:t>
          </a:r>
          <a:r>
            <a:rPr lang="id-ID" sz="1800" dirty="0"/>
            <a:t>project</a:t>
          </a:r>
          <a:endParaRPr lang="en-US" sz="1800" dirty="0"/>
        </a:p>
      </dgm:t>
    </dgm:pt>
    <dgm:pt modelId="{024CB3D6-9678-40C0-A0E4-9C69D593500E}" type="parTrans" cxnId="{CF9EA396-B154-4905-AA8A-4DEEBAB30E33}">
      <dgm:prSet/>
      <dgm:spPr/>
      <dgm:t>
        <a:bodyPr/>
        <a:lstStyle/>
        <a:p>
          <a:endParaRPr lang="en-US"/>
        </a:p>
      </dgm:t>
    </dgm:pt>
    <dgm:pt modelId="{5CA39EF9-E21B-4601-8D35-E711451C38A2}" type="sibTrans" cxnId="{CF9EA396-B154-4905-AA8A-4DEEBAB30E33}">
      <dgm:prSet/>
      <dgm:spPr/>
      <dgm:t>
        <a:bodyPr/>
        <a:lstStyle/>
        <a:p>
          <a:endParaRPr lang="en-US"/>
        </a:p>
      </dgm:t>
    </dgm:pt>
    <dgm:pt modelId="{F3AD2B97-3870-4F75-B34D-ADB667304668}" type="pres">
      <dgm:prSet presAssocID="{24CB1EEE-0867-4779-841C-01655C440139}" presName="Name0" presStyleCnt="0">
        <dgm:presLayoutVars>
          <dgm:dir/>
          <dgm:resizeHandles val="exact"/>
        </dgm:presLayoutVars>
      </dgm:prSet>
      <dgm:spPr/>
    </dgm:pt>
    <dgm:pt modelId="{13E79959-6F94-49C0-BEF1-AE29A2D5502F}" type="pres">
      <dgm:prSet presAssocID="{A8FE00F8-F17F-4FBD-B2FC-73496D332DB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86F1-ACDC-462E-995A-2ED0F86D2E3D}" type="pres">
      <dgm:prSet presAssocID="{577FA67C-800D-4250-98A8-990C48B4440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86E8D6D-31AE-4986-BB4E-BF986395AFD8}" type="pres">
      <dgm:prSet presAssocID="{577FA67C-800D-4250-98A8-990C48B4440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8E63C0B-CA66-4041-95C2-58E2C9E27EFE}" type="pres">
      <dgm:prSet presAssocID="{64771072-348C-4452-B5FA-FD4979D2F8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3475F-0B53-4CCF-BCBC-E8B41518F5FC}" type="pres">
      <dgm:prSet presAssocID="{CA646B53-B25C-4FE1-AA45-FAA93FAA29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F9FB1A9-B94C-493F-967A-D97482DB2B51}" type="pres">
      <dgm:prSet presAssocID="{CA646B53-B25C-4FE1-AA45-FAA93FAA291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CAF8AA9-A831-492D-B422-D921B0E4AC7D}" type="pres">
      <dgm:prSet presAssocID="{1565CBA7-2C62-4A9F-8955-6D9BEC46F76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DCBC0E-C4B8-4F72-9887-5C55CDEC32B4}" srcId="{24CB1EEE-0867-4779-841C-01655C440139}" destId="{64771072-348C-4452-B5FA-FD4979D2F825}" srcOrd="1" destOrd="0" parTransId="{4ED37DAA-3D6E-415C-9A68-0B8BCA947995}" sibTransId="{CA646B53-B25C-4FE1-AA45-FAA93FAA2912}"/>
    <dgm:cxn modelId="{8CF7937D-4660-458E-8B31-1FB46F37B5FF}" type="presOf" srcId="{CA646B53-B25C-4FE1-AA45-FAA93FAA2912}" destId="{A283475F-0B53-4CCF-BCBC-E8B41518F5FC}" srcOrd="0" destOrd="0" presId="urn:microsoft.com/office/officeart/2005/8/layout/process1"/>
    <dgm:cxn modelId="{309C0EDB-B87E-4819-9949-EB5F25F6F5BC}" type="presOf" srcId="{64771072-348C-4452-B5FA-FD4979D2F825}" destId="{D8E63C0B-CA66-4041-95C2-58E2C9E27EFE}" srcOrd="0" destOrd="0" presId="urn:microsoft.com/office/officeart/2005/8/layout/process1"/>
    <dgm:cxn modelId="{CF9EA396-B154-4905-AA8A-4DEEBAB30E33}" srcId="{24CB1EEE-0867-4779-841C-01655C440139}" destId="{1565CBA7-2C62-4A9F-8955-6D9BEC46F769}" srcOrd="2" destOrd="0" parTransId="{024CB3D6-9678-40C0-A0E4-9C69D593500E}" sibTransId="{5CA39EF9-E21B-4601-8D35-E711451C38A2}"/>
    <dgm:cxn modelId="{6435B0E2-2F0D-41FA-B12D-8D5BD24B4EF7}" srcId="{24CB1EEE-0867-4779-841C-01655C440139}" destId="{A8FE00F8-F17F-4FBD-B2FC-73496D332DB5}" srcOrd="0" destOrd="0" parTransId="{E79CA0A9-C0AE-46BB-A0D3-3658ADDCB547}" sibTransId="{577FA67C-800D-4250-98A8-990C48B4440B}"/>
    <dgm:cxn modelId="{30579A11-5E84-4774-9F1E-3DE8E2283294}" type="presOf" srcId="{A8FE00F8-F17F-4FBD-B2FC-73496D332DB5}" destId="{13E79959-6F94-49C0-BEF1-AE29A2D5502F}" srcOrd="0" destOrd="0" presId="urn:microsoft.com/office/officeart/2005/8/layout/process1"/>
    <dgm:cxn modelId="{93F96794-BBCE-4E88-A0DF-80231DC3DF76}" type="presOf" srcId="{577FA67C-800D-4250-98A8-990C48B4440B}" destId="{686E8D6D-31AE-4986-BB4E-BF986395AFD8}" srcOrd="1" destOrd="0" presId="urn:microsoft.com/office/officeart/2005/8/layout/process1"/>
    <dgm:cxn modelId="{461F9C00-93DD-4DC6-A8FE-6CEF0666852D}" type="presOf" srcId="{1565CBA7-2C62-4A9F-8955-6D9BEC46F769}" destId="{DCAF8AA9-A831-492D-B422-D921B0E4AC7D}" srcOrd="0" destOrd="0" presId="urn:microsoft.com/office/officeart/2005/8/layout/process1"/>
    <dgm:cxn modelId="{52F479CF-FDCA-42E5-AA42-55CA33A3CD24}" type="presOf" srcId="{577FA67C-800D-4250-98A8-990C48B4440B}" destId="{094786F1-ACDC-462E-995A-2ED0F86D2E3D}" srcOrd="0" destOrd="0" presId="urn:microsoft.com/office/officeart/2005/8/layout/process1"/>
    <dgm:cxn modelId="{9DBF50AB-BEEC-4C52-B2FE-A23C0EF0DEBE}" type="presOf" srcId="{CA646B53-B25C-4FE1-AA45-FAA93FAA2912}" destId="{4F9FB1A9-B94C-493F-967A-D97482DB2B51}" srcOrd="1" destOrd="0" presId="urn:microsoft.com/office/officeart/2005/8/layout/process1"/>
    <dgm:cxn modelId="{EB22CF04-94FF-414A-9F1D-1003CBC10464}" type="presOf" srcId="{24CB1EEE-0867-4779-841C-01655C440139}" destId="{F3AD2B97-3870-4F75-B34D-ADB667304668}" srcOrd="0" destOrd="0" presId="urn:microsoft.com/office/officeart/2005/8/layout/process1"/>
    <dgm:cxn modelId="{682BA701-83DD-470F-ABD1-7538D644F4D6}" type="presParOf" srcId="{F3AD2B97-3870-4F75-B34D-ADB667304668}" destId="{13E79959-6F94-49C0-BEF1-AE29A2D5502F}" srcOrd="0" destOrd="0" presId="urn:microsoft.com/office/officeart/2005/8/layout/process1"/>
    <dgm:cxn modelId="{4B0F5DFD-2A3C-4AE7-9A51-4369C7D5FBB5}" type="presParOf" srcId="{F3AD2B97-3870-4F75-B34D-ADB667304668}" destId="{094786F1-ACDC-462E-995A-2ED0F86D2E3D}" srcOrd="1" destOrd="0" presId="urn:microsoft.com/office/officeart/2005/8/layout/process1"/>
    <dgm:cxn modelId="{A9964E6F-56AD-4CB9-B48E-E920C3F5F616}" type="presParOf" srcId="{094786F1-ACDC-462E-995A-2ED0F86D2E3D}" destId="{686E8D6D-31AE-4986-BB4E-BF986395AFD8}" srcOrd="0" destOrd="0" presId="urn:microsoft.com/office/officeart/2005/8/layout/process1"/>
    <dgm:cxn modelId="{D2C27463-0B5E-484A-833E-60396BE87DA9}" type="presParOf" srcId="{F3AD2B97-3870-4F75-B34D-ADB667304668}" destId="{D8E63C0B-CA66-4041-95C2-58E2C9E27EFE}" srcOrd="2" destOrd="0" presId="urn:microsoft.com/office/officeart/2005/8/layout/process1"/>
    <dgm:cxn modelId="{F2AD34FF-ADA4-4079-A02E-8E9B75E03FC1}" type="presParOf" srcId="{F3AD2B97-3870-4F75-B34D-ADB667304668}" destId="{A283475F-0B53-4CCF-BCBC-E8B41518F5FC}" srcOrd="3" destOrd="0" presId="urn:microsoft.com/office/officeart/2005/8/layout/process1"/>
    <dgm:cxn modelId="{109B1517-65BE-4AD0-8258-72E137FC80D3}" type="presParOf" srcId="{A283475F-0B53-4CCF-BCBC-E8B41518F5FC}" destId="{4F9FB1A9-B94C-493F-967A-D97482DB2B51}" srcOrd="0" destOrd="0" presId="urn:microsoft.com/office/officeart/2005/8/layout/process1"/>
    <dgm:cxn modelId="{FB53CE46-F26B-4EA3-9653-D037DEEBEA3A}" type="presParOf" srcId="{F3AD2B97-3870-4F75-B34D-ADB667304668}" destId="{DCAF8AA9-A831-492D-B422-D921B0E4AC7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CB1EEE-0867-4779-841C-01655C44013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FE00F8-F17F-4FBD-B2FC-73496D332DB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id-ID" sz="3200" dirty="0"/>
            <a:t>Created</a:t>
          </a:r>
          <a:br>
            <a:rPr lang="id-ID" sz="3200" dirty="0"/>
          </a:br>
          <a:r>
            <a:rPr lang="id-ID" sz="1600" dirty="0"/>
            <a:t>0 proposal</a:t>
          </a:r>
          <a:endParaRPr lang="en-US" sz="1600" dirty="0"/>
        </a:p>
      </dgm:t>
    </dgm:pt>
    <dgm:pt modelId="{E79CA0A9-C0AE-46BB-A0D3-3658ADDCB547}" type="parTrans" cxnId="{6435B0E2-2F0D-41FA-B12D-8D5BD24B4EF7}">
      <dgm:prSet/>
      <dgm:spPr/>
      <dgm:t>
        <a:bodyPr/>
        <a:lstStyle/>
        <a:p>
          <a:endParaRPr lang="en-US"/>
        </a:p>
      </dgm:t>
    </dgm:pt>
    <dgm:pt modelId="{577FA67C-800D-4250-98A8-990C48B4440B}" type="sibTrans" cxnId="{6435B0E2-2F0D-41FA-B12D-8D5BD24B4EF7}">
      <dgm:prSet/>
      <dgm:spPr/>
      <dgm:t>
        <a:bodyPr/>
        <a:lstStyle/>
        <a:p>
          <a:endParaRPr lang="en-US"/>
        </a:p>
      </dgm:t>
    </dgm:pt>
    <dgm:pt modelId="{64771072-348C-4452-B5FA-FD4979D2F825}">
      <dgm:prSet phldrT="[Text]" custT="1"/>
      <dgm:spPr/>
      <dgm:t>
        <a:bodyPr/>
        <a:lstStyle/>
        <a:p>
          <a:r>
            <a:rPr lang="id-ID" sz="3200" dirty="0"/>
            <a:t>Accepted</a:t>
          </a:r>
          <a:r>
            <a:rPr lang="id-ID" sz="2400" dirty="0"/>
            <a:t/>
          </a:r>
          <a:br>
            <a:rPr lang="id-ID" sz="2400" dirty="0"/>
          </a:br>
          <a:r>
            <a:rPr lang="id-ID" sz="1600" dirty="0"/>
            <a:t>0 proposal</a:t>
          </a:r>
          <a:endParaRPr lang="en-US" sz="2400" dirty="0"/>
        </a:p>
      </dgm:t>
    </dgm:pt>
    <dgm:pt modelId="{4ED37DAA-3D6E-415C-9A68-0B8BCA947995}" type="parTrans" cxnId="{36DCBC0E-C4B8-4F72-9887-5C55CDEC32B4}">
      <dgm:prSet/>
      <dgm:spPr/>
      <dgm:t>
        <a:bodyPr/>
        <a:lstStyle/>
        <a:p>
          <a:endParaRPr lang="en-US"/>
        </a:p>
      </dgm:t>
    </dgm:pt>
    <dgm:pt modelId="{CA646B53-B25C-4FE1-AA45-FAA93FAA2912}" type="sibTrans" cxnId="{36DCBC0E-C4B8-4F72-9887-5C55CDEC32B4}">
      <dgm:prSet/>
      <dgm:spPr/>
      <dgm:t>
        <a:bodyPr/>
        <a:lstStyle/>
        <a:p>
          <a:endParaRPr lang="en-US"/>
        </a:p>
      </dgm:t>
    </dgm:pt>
    <dgm:pt modelId="{1565CBA7-2C62-4A9F-8955-6D9BEC46F769}">
      <dgm:prSet phldrT="[Text]" custT="1"/>
      <dgm:spPr/>
      <dgm:t>
        <a:bodyPr/>
        <a:lstStyle/>
        <a:p>
          <a:r>
            <a:rPr lang="id-ID" sz="1800" b="0" dirty="0"/>
            <a:t>Finished Projects</a:t>
          </a:r>
          <a:r>
            <a:rPr lang="id-ID" sz="2400" dirty="0"/>
            <a:t/>
          </a:r>
          <a:br>
            <a:rPr lang="id-ID" sz="2400" dirty="0"/>
          </a:br>
          <a:r>
            <a:rPr lang="id-ID" sz="1800" dirty="0"/>
            <a:t>0 proposal</a:t>
          </a:r>
          <a:endParaRPr lang="en-US" sz="1800" dirty="0"/>
        </a:p>
      </dgm:t>
    </dgm:pt>
    <dgm:pt modelId="{024CB3D6-9678-40C0-A0E4-9C69D593500E}" type="parTrans" cxnId="{CF9EA396-B154-4905-AA8A-4DEEBAB30E33}">
      <dgm:prSet/>
      <dgm:spPr/>
      <dgm:t>
        <a:bodyPr/>
        <a:lstStyle/>
        <a:p>
          <a:endParaRPr lang="en-US"/>
        </a:p>
      </dgm:t>
    </dgm:pt>
    <dgm:pt modelId="{5CA39EF9-E21B-4601-8D35-E711451C38A2}" type="sibTrans" cxnId="{CF9EA396-B154-4905-AA8A-4DEEBAB30E33}">
      <dgm:prSet/>
      <dgm:spPr/>
      <dgm:t>
        <a:bodyPr/>
        <a:lstStyle/>
        <a:p>
          <a:endParaRPr lang="en-US"/>
        </a:p>
      </dgm:t>
    </dgm:pt>
    <dgm:pt modelId="{F3AD2B97-3870-4F75-B34D-ADB667304668}" type="pres">
      <dgm:prSet presAssocID="{24CB1EEE-0867-4779-841C-01655C440139}" presName="Name0" presStyleCnt="0">
        <dgm:presLayoutVars>
          <dgm:dir/>
          <dgm:resizeHandles val="exact"/>
        </dgm:presLayoutVars>
      </dgm:prSet>
      <dgm:spPr/>
    </dgm:pt>
    <dgm:pt modelId="{13E79959-6F94-49C0-BEF1-AE29A2D5502F}" type="pres">
      <dgm:prSet presAssocID="{A8FE00F8-F17F-4FBD-B2FC-73496D332DB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86F1-ACDC-462E-995A-2ED0F86D2E3D}" type="pres">
      <dgm:prSet presAssocID="{577FA67C-800D-4250-98A8-990C48B4440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86E8D6D-31AE-4986-BB4E-BF986395AFD8}" type="pres">
      <dgm:prSet presAssocID="{577FA67C-800D-4250-98A8-990C48B4440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8E63C0B-CA66-4041-95C2-58E2C9E27EFE}" type="pres">
      <dgm:prSet presAssocID="{64771072-348C-4452-B5FA-FD4979D2F8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3475F-0B53-4CCF-BCBC-E8B41518F5FC}" type="pres">
      <dgm:prSet presAssocID="{CA646B53-B25C-4FE1-AA45-FAA93FAA29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F9FB1A9-B94C-493F-967A-D97482DB2B51}" type="pres">
      <dgm:prSet presAssocID="{CA646B53-B25C-4FE1-AA45-FAA93FAA291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CAF8AA9-A831-492D-B422-D921B0E4AC7D}" type="pres">
      <dgm:prSet presAssocID="{1565CBA7-2C62-4A9F-8955-6D9BEC46F76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DCBC0E-C4B8-4F72-9887-5C55CDEC32B4}" srcId="{24CB1EEE-0867-4779-841C-01655C440139}" destId="{64771072-348C-4452-B5FA-FD4979D2F825}" srcOrd="1" destOrd="0" parTransId="{4ED37DAA-3D6E-415C-9A68-0B8BCA947995}" sibTransId="{CA646B53-B25C-4FE1-AA45-FAA93FAA2912}"/>
    <dgm:cxn modelId="{8CF7937D-4660-458E-8B31-1FB46F37B5FF}" type="presOf" srcId="{CA646B53-B25C-4FE1-AA45-FAA93FAA2912}" destId="{A283475F-0B53-4CCF-BCBC-E8B41518F5FC}" srcOrd="0" destOrd="0" presId="urn:microsoft.com/office/officeart/2005/8/layout/process1"/>
    <dgm:cxn modelId="{309C0EDB-B87E-4819-9949-EB5F25F6F5BC}" type="presOf" srcId="{64771072-348C-4452-B5FA-FD4979D2F825}" destId="{D8E63C0B-CA66-4041-95C2-58E2C9E27EFE}" srcOrd="0" destOrd="0" presId="urn:microsoft.com/office/officeart/2005/8/layout/process1"/>
    <dgm:cxn modelId="{CF9EA396-B154-4905-AA8A-4DEEBAB30E33}" srcId="{24CB1EEE-0867-4779-841C-01655C440139}" destId="{1565CBA7-2C62-4A9F-8955-6D9BEC46F769}" srcOrd="2" destOrd="0" parTransId="{024CB3D6-9678-40C0-A0E4-9C69D593500E}" sibTransId="{5CA39EF9-E21B-4601-8D35-E711451C38A2}"/>
    <dgm:cxn modelId="{6435B0E2-2F0D-41FA-B12D-8D5BD24B4EF7}" srcId="{24CB1EEE-0867-4779-841C-01655C440139}" destId="{A8FE00F8-F17F-4FBD-B2FC-73496D332DB5}" srcOrd="0" destOrd="0" parTransId="{E79CA0A9-C0AE-46BB-A0D3-3658ADDCB547}" sibTransId="{577FA67C-800D-4250-98A8-990C48B4440B}"/>
    <dgm:cxn modelId="{30579A11-5E84-4774-9F1E-3DE8E2283294}" type="presOf" srcId="{A8FE00F8-F17F-4FBD-B2FC-73496D332DB5}" destId="{13E79959-6F94-49C0-BEF1-AE29A2D5502F}" srcOrd="0" destOrd="0" presId="urn:microsoft.com/office/officeart/2005/8/layout/process1"/>
    <dgm:cxn modelId="{93F96794-BBCE-4E88-A0DF-80231DC3DF76}" type="presOf" srcId="{577FA67C-800D-4250-98A8-990C48B4440B}" destId="{686E8D6D-31AE-4986-BB4E-BF986395AFD8}" srcOrd="1" destOrd="0" presId="urn:microsoft.com/office/officeart/2005/8/layout/process1"/>
    <dgm:cxn modelId="{461F9C00-93DD-4DC6-A8FE-6CEF0666852D}" type="presOf" srcId="{1565CBA7-2C62-4A9F-8955-6D9BEC46F769}" destId="{DCAF8AA9-A831-492D-B422-D921B0E4AC7D}" srcOrd="0" destOrd="0" presId="urn:microsoft.com/office/officeart/2005/8/layout/process1"/>
    <dgm:cxn modelId="{52F479CF-FDCA-42E5-AA42-55CA33A3CD24}" type="presOf" srcId="{577FA67C-800D-4250-98A8-990C48B4440B}" destId="{094786F1-ACDC-462E-995A-2ED0F86D2E3D}" srcOrd="0" destOrd="0" presId="urn:microsoft.com/office/officeart/2005/8/layout/process1"/>
    <dgm:cxn modelId="{9DBF50AB-BEEC-4C52-B2FE-A23C0EF0DEBE}" type="presOf" srcId="{CA646B53-B25C-4FE1-AA45-FAA93FAA2912}" destId="{4F9FB1A9-B94C-493F-967A-D97482DB2B51}" srcOrd="1" destOrd="0" presId="urn:microsoft.com/office/officeart/2005/8/layout/process1"/>
    <dgm:cxn modelId="{EB22CF04-94FF-414A-9F1D-1003CBC10464}" type="presOf" srcId="{24CB1EEE-0867-4779-841C-01655C440139}" destId="{F3AD2B97-3870-4F75-B34D-ADB667304668}" srcOrd="0" destOrd="0" presId="urn:microsoft.com/office/officeart/2005/8/layout/process1"/>
    <dgm:cxn modelId="{682BA701-83DD-470F-ABD1-7538D644F4D6}" type="presParOf" srcId="{F3AD2B97-3870-4F75-B34D-ADB667304668}" destId="{13E79959-6F94-49C0-BEF1-AE29A2D5502F}" srcOrd="0" destOrd="0" presId="urn:microsoft.com/office/officeart/2005/8/layout/process1"/>
    <dgm:cxn modelId="{4B0F5DFD-2A3C-4AE7-9A51-4369C7D5FBB5}" type="presParOf" srcId="{F3AD2B97-3870-4F75-B34D-ADB667304668}" destId="{094786F1-ACDC-462E-995A-2ED0F86D2E3D}" srcOrd="1" destOrd="0" presId="urn:microsoft.com/office/officeart/2005/8/layout/process1"/>
    <dgm:cxn modelId="{A9964E6F-56AD-4CB9-B48E-E920C3F5F616}" type="presParOf" srcId="{094786F1-ACDC-462E-995A-2ED0F86D2E3D}" destId="{686E8D6D-31AE-4986-BB4E-BF986395AFD8}" srcOrd="0" destOrd="0" presId="urn:microsoft.com/office/officeart/2005/8/layout/process1"/>
    <dgm:cxn modelId="{D2C27463-0B5E-484A-833E-60396BE87DA9}" type="presParOf" srcId="{F3AD2B97-3870-4F75-B34D-ADB667304668}" destId="{D8E63C0B-CA66-4041-95C2-58E2C9E27EFE}" srcOrd="2" destOrd="0" presId="urn:microsoft.com/office/officeart/2005/8/layout/process1"/>
    <dgm:cxn modelId="{F2AD34FF-ADA4-4079-A02E-8E9B75E03FC1}" type="presParOf" srcId="{F3AD2B97-3870-4F75-B34D-ADB667304668}" destId="{A283475F-0B53-4CCF-BCBC-E8B41518F5FC}" srcOrd="3" destOrd="0" presId="urn:microsoft.com/office/officeart/2005/8/layout/process1"/>
    <dgm:cxn modelId="{109B1517-65BE-4AD0-8258-72E137FC80D3}" type="presParOf" srcId="{A283475F-0B53-4CCF-BCBC-E8B41518F5FC}" destId="{4F9FB1A9-B94C-493F-967A-D97482DB2B51}" srcOrd="0" destOrd="0" presId="urn:microsoft.com/office/officeart/2005/8/layout/process1"/>
    <dgm:cxn modelId="{FB53CE46-F26B-4EA3-9653-D037DEEBEA3A}" type="presParOf" srcId="{F3AD2B97-3870-4F75-B34D-ADB667304668}" destId="{DCAF8AA9-A831-492D-B422-D921B0E4AC7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CB1EEE-0867-4779-841C-01655C44013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FE00F8-F17F-4FBD-B2FC-73496D332DB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id-ID" sz="3200" dirty="0"/>
            <a:t>Project Gained</a:t>
          </a:r>
          <a:br>
            <a:rPr lang="id-ID" sz="3200" dirty="0"/>
          </a:br>
          <a:r>
            <a:rPr lang="en-US" sz="3200" dirty="0" smtClean="0"/>
            <a:t>7</a:t>
          </a:r>
          <a:r>
            <a:rPr lang="id-ID" sz="1600" dirty="0" smtClean="0"/>
            <a:t> </a:t>
          </a:r>
          <a:r>
            <a:rPr lang="id-ID" sz="1600" dirty="0"/>
            <a:t>projects</a:t>
          </a:r>
          <a:endParaRPr lang="en-US" sz="1600" dirty="0"/>
        </a:p>
      </dgm:t>
    </dgm:pt>
    <dgm:pt modelId="{E79CA0A9-C0AE-46BB-A0D3-3658ADDCB547}" type="parTrans" cxnId="{6435B0E2-2F0D-41FA-B12D-8D5BD24B4EF7}">
      <dgm:prSet/>
      <dgm:spPr/>
      <dgm:t>
        <a:bodyPr/>
        <a:lstStyle/>
        <a:p>
          <a:endParaRPr lang="en-US"/>
        </a:p>
      </dgm:t>
    </dgm:pt>
    <dgm:pt modelId="{577FA67C-800D-4250-98A8-990C48B4440B}" type="sibTrans" cxnId="{6435B0E2-2F0D-41FA-B12D-8D5BD24B4EF7}">
      <dgm:prSet/>
      <dgm:spPr/>
      <dgm:t>
        <a:bodyPr/>
        <a:lstStyle/>
        <a:p>
          <a:endParaRPr lang="en-US"/>
        </a:p>
      </dgm:t>
    </dgm:pt>
    <dgm:pt modelId="{1565CBA7-2C62-4A9F-8955-6D9BEC46F769}">
      <dgm:prSet phldrT="[Text]" custT="1"/>
      <dgm:spPr/>
      <dgm:t>
        <a:bodyPr/>
        <a:lstStyle/>
        <a:p>
          <a:r>
            <a:rPr lang="id-ID" sz="2800" b="0" dirty="0"/>
            <a:t>Projects Finished</a:t>
          </a:r>
          <a:r>
            <a:rPr lang="id-ID" sz="2400" dirty="0"/>
            <a:t/>
          </a:r>
          <a:br>
            <a:rPr lang="id-ID" sz="2400" dirty="0"/>
          </a:br>
          <a:r>
            <a:rPr lang="id-ID" sz="1600" dirty="0"/>
            <a:t>1 projects</a:t>
          </a:r>
          <a:endParaRPr lang="en-US" sz="1800" dirty="0"/>
        </a:p>
      </dgm:t>
    </dgm:pt>
    <dgm:pt modelId="{024CB3D6-9678-40C0-A0E4-9C69D593500E}" type="parTrans" cxnId="{CF9EA396-B154-4905-AA8A-4DEEBAB30E33}">
      <dgm:prSet/>
      <dgm:spPr/>
      <dgm:t>
        <a:bodyPr/>
        <a:lstStyle/>
        <a:p>
          <a:endParaRPr lang="en-US"/>
        </a:p>
      </dgm:t>
    </dgm:pt>
    <dgm:pt modelId="{5CA39EF9-E21B-4601-8D35-E711451C38A2}" type="sibTrans" cxnId="{CF9EA396-B154-4905-AA8A-4DEEBAB30E33}">
      <dgm:prSet/>
      <dgm:spPr/>
      <dgm:t>
        <a:bodyPr/>
        <a:lstStyle/>
        <a:p>
          <a:endParaRPr lang="en-US"/>
        </a:p>
      </dgm:t>
    </dgm:pt>
    <dgm:pt modelId="{F3AD2B97-3870-4F75-B34D-ADB667304668}" type="pres">
      <dgm:prSet presAssocID="{24CB1EEE-0867-4779-841C-01655C440139}" presName="Name0" presStyleCnt="0">
        <dgm:presLayoutVars>
          <dgm:dir/>
          <dgm:resizeHandles val="exact"/>
        </dgm:presLayoutVars>
      </dgm:prSet>
      <dgm:spPr/>
    </dgm:pt>
    <dgm:pt modelId="{13E79959-6F94-49C0-BEF1-AE29A2D5502F}" type="pres">
      <dgm:prSet presAssocID="{A8FE00F8-F17F-4FBD-B2FC-73496D332DB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86F1-ACDC-462E-995A-2ED0F86D2E3D}" type="pres">
      <dgm:prSet presAssocID="{577FA67C-800D-4250-98A8-990C48B4440B}" presName="sibTrans" presStyleLbl="sibTrans2D1" presStyleIdx="0" presStyleCnt="1"/>
      <dgm:spPr/>
      <dgm:t>
        <a:bodyPr/>
        <a:lstStyle/>
        <a:p>
          <a:endParaRPr lang="en-US"/>
        </a:p>
      </dgm:t>
    </dgm:pt>
    <dgm:pt modelId="{686E8D6D-31AE-4986-BB4E-BF986395AFD8}" type="pres">
      <dgm:prSet presAssocID="{577FA67C-800D-4250-98A8-990C48B4440B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DCAF8AA9-A831-492D-B422-D921B0E4AC7D}" type="pres">
      <dgm:prSet presAssocID="{1565CBA7-2C62-4A9F-8955-6D9BEC46F76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9EA396-B154-4905-AA8A-4DEEBAB30E33}" srcId="{24CB1EEE-0867-4779-841C-01655C440139}" destId="{1565CBA7-2C62-4A9F-8955-6D9BEC46F769}" srcOrd="1" destOrd="0" parTransId="{024CB3D6-9678-40C0-A0E4-9C69D593500E}" sibTransId="{5CA39EF9-E21B-4601-8D35-E711451C38A2}"/>
    <dgm:cxn modelId="{461F9C00-93DD-4DC6-A8FE-6CEF0666852D}" type="presOf" srcId="{1565CBA7-2C62-4A9F-8955-6D9BEC46F769}" destId="{DCAF8AA9-A831-492D-B422-D921B0E4AC7D}" srcOrd="0" destOrd="0" presId="urn:microsoft.com/office/officeart/2005/8/layout/process1"/>
    <dgm:cxn modelId="{6435B0E2-2F0D-41FA-B12D-8D5BD24B4EF7}" srcId="{24CB1EEE-0867-4779-841C-01655C440139}" destId="{A8FE00F8-F17F-4FBD-B2FC-73496D332DB5}" srcOrd="0" destOrd="0" parTransId="{E79CA0A9-C0AE-46BB-A0D3-3658ADDCB547}" sibTransId="{577FA67C-800D-4250-98A8-990C48B4440B}"/>
    <dgm:cxn modelId="{30579A11-5E84-4774-9F1E-3DE8E2283294}" type="presOf" srcId="{A8FE00F8-F17F-4FBD-B2FC-73496D332DB5}" destId="{13E79959-6F94-49C0-BEF1-AE29A2D5502F}" srcOrd="0" destOrd="0" presId="urn:microsoft.com/office/officeart/2005/8/layout/process1"/>
    <dgm:cxn modelId="{52F479CF-FDCA-42E5-AA42-55CA33A3CD24}" type="presOf" srcId="{577FA67C-800D-4250-98A8-990C48B4440B}" destId="{094786F1-ACDC-462E-995A-2ED0F86D2E3D}" srcOrd="0" destOrd="0" presId="urn:microsoft.com/office/officeart/2005/8/layout/process1"/>
    <dgm:cxn modelId="{93F96794-BBCE-4E88-A0DF-80231DC3DF76}" type="presOf" srcId="{577FA67C-800D-4250-98A8-990C48B4440B}" destId="{686E8D6D-31AE-4986-BB4E-BF986395AFD8}" srcOrd="1" destOrd="0" presId="urn:microsoft.com/office/officeart/2005/8/layout/process1"/>
    <dgm:cxn modelId="{EB22CF04-94FF-414A-9F1D-1003CBC10464}" type="presOf" srcId="{24CB1EEE-0867-4779-841C-01655C440139}" destId="{F3AD2B97-3870-4F75-B34D-ADB667304668}" srcOrd="0" destOrd="0" presId="urn:microsoft.com/office/officeart/2005/8/layout/process1"/>
    <dgm:cxn modelId="{682BA701-83DD-470F-ABD1-7538D644F4D6}" type="presParOf" srcId="{F3AD2B97-3870-4F75-B34D-ADB667304668}" destId="{13E79959-6F94-49C0-BEF1-AE29A2D5502F}" srcOrd="0" destOrd="0" presId="urn:microsoft.com/office/officeart/2005/8/layout/process1"/>
    <dgm:cxn modelId="{4B0F5DFD-2A3C-4AE7-9A51-4369C7D5FBB5}" type="presParOf" srcId="{F3AD2B97-3870-4F75-B34D-ADB667304668}" destId="{094786F1-ACDC-462E-995A-2ED0F86D2E3D}" srcOrd="1" destOrd="0" presId="urn:microsoft.com/office/officeart/2005/8/layout/process1"/>
    <dgm:cxn modelId="{A9964E6F-56AD-4CB9-B48E-E920C3F5F616}" type="presParOf" srcId="{094786F1-ACDC-462E-995A-2ED0F86D2E3D}" destId="{686E8D6D-31AE-4986-BB4E-BF986395AFD8}" srcOrd="0" destOrd="0" presId="urn:microsoft.com/office/officeart/2005/8/layout/process1"/>
    <dgm:cxn modelId="{FB53CE46-F26B-4EA3-9653-D037DEEBEA3A}" type="presParOf" srcId="{F3AD2B97-3870-4F75-B34D-ADB667304668}" destId="{DCAF8AA9-A831-492D-B422-D921B0E4AC7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4CB1EEE-0867-4779-841C-01655C44013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FE00F8-F17F-4FBD-B2FC-73496D332DB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id-ID" sz="3200" dirty="0"/>
            <a:t>Project Gained</a:t>
          </a:r>
          <a:br>
            <a:rPr lang="id-ID" sz="3200" dirty="0"/>
          </a:br>
          <a:r>
            <a:rPr lang="en-US" sz="3200" dirty="0" smtClean="0"/>
            <a:t>1</a:t>
          </a:r>
          <a:r>
            <a:rPr lang="id-ID" sz="1600" dirty="0" smtClean="0"/>
            <a:t> </a:t>
          </a:r>
          <a:r>
            <a:rPr lang="id-ID" sz="1600" dirty="0"/>
            <a:t>projects</a:t>
          </a:r>
          <a:endParaRPr lang="en-US" sz="1600" dirty="0"/>
        </a:p>
      </dgm:t>
    </dgm:pt>
    <dgm:pt modelId="{E79CA0A9-C0AE-46BB-A0D3-3658ADDCB547}" type="parTrans" cxnId="{6435B0E2-2F0D-41FA-B12D-8D5BD24B4EF7}">
      <dgm:prSet/>
      <dgm:spPr/>
      <dgm:t>
        <a:bodyPr/>
        <a:lstStyle/>
        <a:p>
          <a:endParaRPr lang="en-US"/>
        </a:p>
      </dgm:t>
    </dgm:pt>
    <dgm:pt modelId="{577FA67C-800D-4250-98A8-990C48B4440B}" type="sibTrans" cxnId="{6435B0E2-2F0D-41FA-B12D-8D5BD24B4EF7}">
      <dgm:prSet/>
      <dgm:spPr/>
      <dgm:t>
        <a:bodyPr/>
        <a:lstStyle/>
        <a:p>
          <a:endParaRPr lang="en-US"/>
        </a:p>
      </dgm:t>
    </dgm:pt>
    <dgm:pt modelId="{1565CBA7-2C62-4A9F-8955-6D9BEC46F769}">
      <dgm:prSet phldrT="[Text]" custT="1"/>
      <dgm:spPr/>
      <dgm:t>
        <a:bodyPr/>
        <a:lstStyle/>
        <a:p>
          <a:r>
            <a:rPr lang="id-ID" sz="2800" b="0" dirty="0"/>
            <a:t>Projects Finished</a:t>
          </a:r>
          <a:r>
            <a:rPr lang="id-ID" sz="2400" dirty="0"/>
            <a:t/>
          </a:r>
          <a:br>
            <a:rPr lang="id-ID" sz="2400" dirty="0"/>
          </a:br>
          <a:r>
            <a:rPr lang="en-US" sz="2400" dirty="0" smtClean="0"/>
            <a:t>0</a:t>
          </a:r>
          <a:r>
            <a:rPr lang="id-ID" sz="1600" dirty="0" smtClean="0"/>
            <a:t> </a:t>
          </a:r>
          <a:r>
            <a:rPr lang="id-ID" sz="1600" dirty="0"/>
            <a:t>projects</a:t>
          </a:r>
          <a:endParaRPr lang="en-US" sz="1800" dirty="0"/>
        </a:p>
      </dgm:t>
    </dgm:pt>
    <dgm:pt modelId="{024CB3D6-9678-40C0-A0E4-9C69D593500E}" type="parTrans" cxnId="{CF9EA396-B154-4905-AA8A-4DEEBAB30E33}">
      <dgm:prSet/>
      <dgm:spPr/>
      <dgm:t>
        <a:bodyPr/>
        <a:lstStyle/>
        <a:p>
          <a:endParaRPr lang="en-US"/>
        </a:p>
      </dgm:t>
    </dgm:pt>
    <dgm:pt modelId="{5CA39EF9-E21B-4601-8D35-E711451C38A2}" type="sibTrans" cxnId="{CF9EA396-B154-4905-AA8A-4DEEBAB30E33}">
      <dgm:prSet/>
      <dgm:spPr/>
      <dgm:t>
        <a:bodyPr/>
        <a:lstStyle/>
        <a:p>
          <a:endParaRPr lang="en-US"/>
        </a:p>
      </dgm:t>
    </dgm:pt>
    <dgm:pt modelId="{F3AD2B97-3870-4F75-B34D-ADB667304668}" type="pres">
      <dgm:prSet presAssocID="{24CB1EEE-0867-4779-841C-01655C440139}" presName="Name0" presStyleCnt="0">
        <dgm:presLayoutVars>
          <dgm:dir/>
          <dgm:resizeHandles val="exact"/>
        </dgm:presLayoutVars>
      </dgm:prSet>
      <dgm:spPr/>
    </dgm:pt>
    <dgm:pt modelId="{13E79959-6F94-49C0-BEF1-AE29A2D5502F}" type="pres">
      <dgm:prSet presAssocID="{A8FE00F8-F17F-4FBD-B2FC-73496D332DB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86F1-ACDC-462E-995A-2ED0F86D2E3D}" type="pres">
      <dgm:prSet presAssocID="{577FA67C-800D-4250-98A8-990C48B4440B}" presName="sibTrans" presStyleLbl="sibTrans2D1" presStyleIdx="0" presStyleCnt="1"/>
      <dgm:spPr/>
      <dgm:t>
        <a:bodyPr/>
        <a:lstStyle/>
        <a:p>
          <a:endParaRPr lang="en-US"/>
        </a:p>
      </dgm:t>
    </dgm:pt>
    <dgm:pt modelId="{686E8D6D-31AE-4986-BB4E-BF986395AFD8}" type="pres">
      <dgm:prSet presAssocID="{577FA67C-800D-4250-98A8-990C48B4440B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DCAF8AA9-A831-492D-B422-D921B0E4AC7D}" type="pres">
      <dgm:prSet presAssocID="{1565CBA7-2C62-4A9F-8955-6D9BEC46F76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9EA396-B154-4905-AA8A-4DEEBAB30E33}" srcId="{24CB1EEE-0867-4779-841C-01655C440139}" destId="{1565CBA7-2C62-4A9F-8955-6D9BEC46F769}" srcOrd="1" destOrd="0" parTransId="{024CB3D6-9678-40C0-A0E4-9C69D593500E}" sibTransId="{5CA39EF9-E21B-4601-8D35-E711451C38A2}"/>
    <dgm:cxn modelId="{461F9C00-93DD-4DC6-A8FE-6CEF0666852D}" type="presOf" srcId="{1565CBA7-2C62-4A9F-8955-6D9BEC46F769}" destId="{DCAF8AA9-A831-492D-B422-D921B0E4AC7D}" srcOrd="0" destOrd="0" presId="urn:microsoft.com/office/officeart/2005/8/layout/process1"/>
    <dgm:cxn modelId="{6435B0E2-2F0D-41FA-B12D-8D5BD24B4EF7}" srcId="{24CB1EEE-0867-4779-841C-01655C440139}" destId="{A8FE00F8-F17F-4FBD-B2FC-73496D332DB5}" srcOrd="0" destOrd="0" parTransId="{E79CA0A9-C0AE-46BB-A0D3-3658ADDCB547}" sibTransId="{577FA67C-800D-4250-98A8-990C48B4440B}"/>
    <dgm:cxn modelId="{30579A11-5E84-4774-9F1E-3DE8E2283294}" type="presOf" srcId="{A8FE00F8-F17F-4FBD-B2FC-73496D332DB5}" destId="{13E79959-6F94-49C0-BEF1-AE29A2D5502F}" srcOrd="0" destOrd="0" presId="urn:microsoft.com/office/officeart/2005/8/layout/process1"/>
    <dgm:cxn modelId="{52F479CF-FDCA-42E5-AA42-55CA33A3CD24}" type="presOf" srcId="{577FA67C-800D-4250-98A8-990C48B4440B}" destId="{094786F1-ACDC-462E-995A-2ED0F86D2E3D}" srcOrd="0" destOrd="0" presId="urn:microsoft.com/office/officeart/2005/8/layout/process1"/>
    <dgm:cxn modelId="{93F96794-BBCE-4E88-A0DF-80231DC3DF76}" type="presOf" srcId="{577FA67C-800D-4250-98A8-990C48B4440B}" destId="{686E8D6D-31AE-4986-BB4E-BF986395AFD8}" srcOrd="1" destOrd="0" presId="urn:microsoft.com/office/officeart/2005/8/layout/process1"/>
    <dgm:cxn modelId="{EB22CF04-94FF-414A-9F1D-1003CBC10464}" type="presOf" srcId="{24CB1EEE-0867-4779-841C-01655C440139}" destId="{F3AD2B97-3870-4F75-B34D-ADB667304668}" srcOrd="0" destOrd="0" presId="urn:microsoft.com/office/officeart/2005/8/layout/process1"/>
    <dgm:cxn modelId="{682BA701-83DD-470F-ABD1-7538D644F4D6}" type="presParOf" srcId="{F3AD2B97-3870-4F75-B34D-ADB667304668}" destId="{13E79959-6F94-49C0-BEF1-AE29A2D5502F}" srcOrd="0" destOrd="0" presId="urn:microsoft.com/office/officeart/2005/8/layout/process1"/>
    <dgm:cxn modelId="{4B0F5DFD-2A3C-4AE7-9A51-4369C7D5FBB5}" type="presParOf" srcId="{F3AD2B97-3870-4F75-B34D-ADB667304668}" destId="{094786F1-ACDC-462E-995A-2ED0F86D2E3D}" srcOrd="1" destOrd="0" presId="urn:microsoft.com/office/officeart/2005/8/layout/process1"/>
    <dgm:cxn modelId="{A9964E6F-56AD-4CB9-B48E-E920C3F5F616}" type="presParOf" srcId="{094786F1-ACDC-462E-995A-2ED0F86D2E3D}" destId="{686E8D6D-31AE-4986-BB4E-BF986395AFD8}" srcOrd="0" destOrd="0" presId="urn:microsoft.com/office/officeart/2005/8/layout/process1"/>
    <dgm:cxn modelId="{FB53CE46-F26B-4EA3-9653-D037DEEBEA3A}" type="presParOf" srcId="{F3AD2B97-3870-4F75-B34D-ADB667304668}" destId="{DCAF8AA9-A831-492D-B422-D921B0E4AC7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EAB79-E2E3-4CE5-9E4F-AF4E4CC3A121}">
      <dsp:nvSpPr>
        <dsp:cNvPr id="0" name=""/>
        <dsp:cNvSpPr/>
      </dsp:nvSpPr>
      <dsp:spPr>
        <a:xfrm>
          <a:off x="3055" y="1272025"/>
          <a:ext cx="183753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/>
            <a:t>Product</a:t>
          </a:r>
          <a:endParaRPr lang="en-US" sz="1900" kern="1200" dirty="0"/>
        </a:p>
      </dsp:txBody>
      <dsp:txXfrm>
        <a:off x="3055" y="1272025"/>
        <a:ext cx="1837531" cy="547200"/>
      </dsp:txXfrm>
    </dsp:sp>
    <dsp:sp modelId="{49E482D9-4F20-44AA-A80D-48AB016D9176}">
      <dsp:nvSpPr>
        <dsp:cNvPr id="0" name=""/>
        <dsp:cNvSpPr/>
      </dsp:nvSpPr>
      <dsp:spPr>
        <a:xfrm>
          <a:off x="3055" y="1819225"/>
          <a:ext cx="1837531" cy="23274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/>
            <a:t>Service Design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/>
            <a:t>Web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/>
            <a:t>Mobile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/>
            <a:t>Illustration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/>
            <a:t>Service Sistem</a:t>
          </a:r>
          <a:endParaRPr lang="en-US" sz="1900" kern="1200" dirty="0"/>
        </a:p>
      </dsp:txBody>
      <dsp:txXfrm>
        <a:off x="3055" y="1819225"/>
        <a:ext cx="1837531" cy="2327416"/>
      </dsp:txXfrm>
    </dsp:sp>
    <dsp:sp modelId="{25F1C63F-49D4-4491-A42B-1DD1DD2BE04E}">
      <dsp:nvSpPr>
        <dsp:cNvPr id="0" name=""/>
        <dsp:cNvSpPr/>
      </dsp:nvSpPr>
      <dsp:spPr>
        <a:xfrm>
          <a:off x="2097841" y="1272025"/>
          <a:ext cx="183753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/>
            <a:t>Place</a:t>
          </a:r>
          <a:endParaRPr lang="en-US" sz="1900" kern="1200" dirty="0"/>
        </a:p>
      </dsp:txBody>
      <dsp:txXfrm>
        <a:off x="2097841" y="1272025"/>
        <a:ext cx="1837531" cy="547200"/>
      </dsp:txXfrm>
    </dsp:sp>
    <dsp:sp modelId="{5A1CF19D-9412-4827-8C4F-33F634CF7F07}">
      <dsp:nvSpPr>
        <dsp:cNvPr id="0" name=""/>
        <dsp:cNvSpPr/>
      </dsp:nvSpPr>
      <dsp:spPr>
        <a:xfrm>
          <a:off x="2097841" y="1819225"/>
          <a:ext cx="1837531" cy="23274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/>
            <a:t>Online (Market Place – Fiver*, PID (Bid &amp; Sell Service), Upwork, Web CP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2097841" y="1819225"/>
        <a:ext cx="1837531" cy="2327416"/>
      </dsp:txXfrm>
    </dsp:sp>
    <dsp:sp modelId="{F34A105A-1E69-4B16-AADF-605A228143B5}">
      <dsp:nvSpPr>
        <dsp:cNvPr id="0" name=""/>
        <dsp:cNvSpPr/>
      </dsp:nvSpPr>
      <dsp:spPr>
        <a:xfrm>
          <a:off x="4192627" y="1272025"/>
          <a:ext cx="183753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/>
            <a:t>Promotion</a:t>
          </a:r>
          <a:endParaRPr lang="en-US" sz="1900" kern="1200" dirty="0"/>
        </a:p>
      </dsp:txBody>
      <dsp:txXfrm>
        <a:off x="4192627" y="1272025"/>
        <a:ext cx="1837531" cy="547200"/>
      </dsp:txXfrm>
    </dsp:sp>
    <dsp:sp modelId="{914F87A4-3511-4491-A807-7A3643F80BDE}">
      <dsp:nvSpPr>
        <dsp:cNvPr id="0" name=""/>
        <dsp:cNvSpPr/>
      </dsp:nvSpPr>
      <dsp:spPr>
        <a:xfrm>
          <a:off x="4192627" y="1819225"/>
          <a:ext cx="1837531" cy="23274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/>
            <a:t>Website (SEO)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/>
            <a:t>Facebook ads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/>
            <a:t>Instagram ads</a:t>
          </a:r>
          <a:endParaRPr lang="en-US" sz="1900" kern="1200" dirty="0"/>
        </a:p>
      </dsp:txBody>
      <dsp:txXfrm>
        <a:off x="4192627" y="1819225"/>
        <a:ext cx="1837531" cy="2327416"/>
      </dsp:txXfrm>
    </dsp:sp>
    <dsp:sp modelId="{009E22F6-ADD5-4F02-BD97-83294C942555}">
      <dsp:nvSpPr>
        <dsp:cNvPr id="0" name=""/>
        <dsp:cNvSpPr/>
      </dsp:nvSpPr>
      <dsp:spPr>
        <a:xfrm>
          <a:off x="6287412" y="1272025"/>
          <a:ext cx="183753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/>
            <a:t>Price</a:t>
          </a:r>
          <a:endParaRPr lang="en-US" sz="1900" kern="1200" dirty="0"/>
        </a:p>
      </dsp:txBody>
      <dsp:txXfrm>
        <a:off x="6287412" y="1272025"/>
        <a:ext cx="1837531" cy="547200"/>
      </dsp:txXfrm>
    </dsp:sp>
    <dsp:sp modelId="{671AA590-FAEF-46AB-9C2C-333D5DBD4323}">
      <dsp:nvSpPr>
        <dsp:cNvPr id="0" name=""/>
        <dsp:cNvSpPr/>
      </dsp:nvSpPr>
      <dsp:spPr>
        <a:xfrm>
          <a:off x="6287412" y="1819225"/>
          <a:ext cx="1837531" cy="23274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6287412" y="1819225"/>
        <a:ext cx="1837531" cy="23274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1B0AE-466B-4869-92D5-16F71A91BA07}">
      <dsp:nvSpPr>
        <dsp:cNvPr id="0" name=""/>
        <dsp:cNvSpPr/>
      </dsp:nvSpPr>
      <dsp:spPr>
        <a:xfrm>
          <a:off x="2314" y="0"/>
          <a:ext cx="2271377" cy="3581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/>
            <a:t>Desain</a:t>
          </a:r>
          <a:endParaRPr lang="en-US" sz="2800" kern="1200" dirty="0"/>
        </a:p>
      </dsp:txBody>
      <dsp:txXfrm>
        <a:off x="2314" y="0"/>
        <a:ext cx="2271377" cy="1074420"/>
      </dsp:txXfrm>
    </dsp:sp>
    <dsp:sp modelId="{2CAFDF19-6FAD-4A83-96F4-CA14C541BAB3}">
      <dsp:nvSpPr>
        <dsp:cNvPr id="0" name=""/>
        <dsp:cNvSpPr/>
      </dsp:nvSpPr>
      <dsp:spPr>
        <a:xfrm>
          <a:off x="229452" y="1074726"/>
          <a:ext cx="1817102" cy="703601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2</a:t>
          </a:r>
          <a:r>
            <a:rPr lang="id-ID" sz="3000" kern="1200" dirty="0" smtClean="0">
              <a:solidFill>
                <a:schemeClr val="tx1"/>
              </a:solidFill>
            </a:rPr>
            <a:t> </a:t>
          </a:r>
          <a:r>
            <a:rPr lang="id-ID" sz="3000" kern="1200" dirty="0">
              <a:solidFill>
                <a:schemeClr val="tx1"/>
              </a:solidFill>
            </a:rPr>
            <a:t>project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250060" y="1095334"/>
        <a:ext cx="1775886" cy="662385"/>
      </dsp:txXfrm>
    </dsp:sp>
    <dsp:sp modelId="{7E7BF422-8F57-4C11-85E1-F5FF53C08739}">
      <dsp:nvSpPr>
        <dsp:cNvPr id="0" name=""/>
        <dsp:cNvSpPr/>
      </dsp:nvSpPr>
      <dsp:spPr>
        <a:xfrm>
          <a:off x="229452" y="1886574"/>
          <a:ext cx="1817102" cy="70360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in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1</a:t>
          </a:r>
          <a:r>
            <a:rPr lang="id-ID" sz="3000" kern="1200" dirty="0" smtClean="0"/>
            <a:t> </a:t>
          </a:r>
          <a:r>
            <a:rPr lang="id-ID" sz="3000" kern="1200" dirty="0"/>
            <a:t>projects</a:t>
          </a:r>
          <a:endParaRPr lang="en-US" sz="3000" kern="1200" dirty="0"/>
        </a:p>
      </dsp:txBody>
      <dsp:txXfrm>
        <a:off x="250060" y="1907182"/>
        <a:ext cx="1775886" cy="662385"/>
      </dsp:txXfrm>
    </dsp:sp>
    <dsp:sp modelId="{4B020C17-0043-43EB-AF8E-7062D461BEE6}">
      <dsp:nvSpPr>
        <dsp:cNvPr id="0" name=""/>
        <dsp:cNvSpPr/>
      </dsp:nvSpPr>
      <dsp:spPr>
        <a:xfrm>
          <a:off x="229452" y="2698422"/>
          <a:ext cx="1817102" cy="703601"/>
        </a:xfrm>
        <a:prstGeom prst="roundRect">
          <a:avLst>
            <a:gd name="adj" fmla="val 10000"/>
          </a:avLst>
        </a:prstGeom>
        <a:solidFill>
          <a:schemeClr val="tx2"/>
        </a:solidFill>
        <a:ln w="1905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0</a:t>
          </a:r>
          <a:r>
            <a:rPr lang="id-ID" sz="3000" kern="1200" dirty="0" smtClean="0"/>
            <a:t> </a:t>
          </a:r>
          <a:r>
            <a:rPr lang="id-ID" sz="3000" kern="1200" dirty="0"/>
            <a:t>projects</a:t>
          </a:r>
          <a:endParaRPr lang="en-US" sz="3000" kern="1200" dirty="0"/>
        </a:p>
      </dsp:txBody>
      <dsp:txXfrm>
        <a:off x="250060" y="2719030"/>
        <a:ext cx="1775886" cy="662385"/>
      </dsp:txXfrm>
    </dsp:sp>
    <dsp:sp modelId="{6C3279A4-9912-41CF-A3C8-8D7CBAE116B8}">
      <dsp:nvSpPr>
        <dsp:cNvPr id="0" name=""/>
        <dsp:cNvSpPr/>
      </dsp:nvSpPr>
      <dsp:spPr>
        <a:xfrm>
          <a:off x="2444045" y="0"/>
          <a:ext cx="2271377" cy="3581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/>
            <a:t>Programming</a:t>
          </a:r>
          <a:endParaRPr lang="en-US" sz="2800" kern="1200" dirty="0"/>
        </a:p>
      </dsp:txBody>
      <dsp:txXfrm>
        <a:off x="2444045" y="0"/>
        <a:ext cx="2271377" cy="1074420"/>
      </dsp:txXfrm>
    </dsp:sp>
    <dsp:sp modelId="{4D440550-99DC-4C40-BD7F-257649D9AE0A}">
      <dsp:nvSpPr>
        <dsp:cNvPr id="0" name=""/>
        <dsp:cNvSpPr/>
      </dsp:nvSpPr>
      <dsp:spPr>
        <a:xfrm>
          <a:off x="2671183" y="1074726"/>
          <a:ext cx="1817102" cy="703601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>
              <a:solidFill>
                <a:schemeClr val="tx1"/>
              </a:solidFill>
            </a:rPr>
            <a:t>0 projects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2691791" y="1095334"/>
        <a:ext cx="1775886" cy="662385"/>
      </dsp:txXfrm>
    </dsp:sp>
    <dsp:sp modelId="{DFD3E6B1-4DF7-4DA8-8066-714D84EA59B6}">
      <dsp:nvSpPr>
        <dsp:cNvPr id="0" name=""/>
        <dsp:cNvSpPr/>
      </dsp:nvSpPr>
      <dsp:spPr>
        <a:xfrm>
          <a:off x="2671183" y="1886574"/>
          <a:ext cx="1817102" cy="70360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in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5</a:t>
          </a:r>
          <a:r>
            <a:rPr lang="id-ID" sz="3000" kern="1200" dirty="0" smtClean="0"/>
            <a:t> </a:t>
          </a:r>
          <a:r>
            <a:rPr lang="id-ID" sz="3000" kern="1200" dirty="0"/>
            <a:t>projects</a:t>
          </a:r>
          <a:endParaRPr lang="en-US" sz="3000" kern="1200" dirty="0"/>
        </a:p>
      </dsp:txBody>
      <dsp:txXfrm>
        <a:off x="2691791" y="1907182"/>
        <a:ext cx="1775886" cy="662385"/>
      </dsp:txXfrm>
    </dsp:sp>
    <dsp:sp modelId="{80E6712A-A1F4-4BA8-83B6-BF600289D99C}">
      <dsp:nvSpPr>
        <dsp:cNvPr id="0" name=""/>
        <dsp:cNvSpPr/>
      </dsp:nvSpPr>
      <dsp:spPr>
        <a:xfrm>
          <a:off x="2671183" y="2698422"/>
          <a:ext cx="1817102" cy="703601"/>
        </a:xfrm>
        <a:prstGeom prst="roundRect">
          <a:avLst>
            <a:gd name="adj" fmla="val 10000"/>
          </a:avLst>
        </a:prstGeom>
        <a:solidFill>
          <a:schemeClr val="tx2"/>
        </a:solidFill>
        <a:ln w="1905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</a:t>
          </a:r>
          <a:r>
            <a:rPr lang="id-ID" sz="3000" kern="1200" dirty="0" smtClean="0"/>
            <a:t> </a:t>
          </a:r>
          <a:r>
            <a:rPr lang="id-ID" sz="3000" kern="1200" dirty="0"/>
            <a:t>projects</a:t>
          </a:r>
          <a:endParaRPr lang="en-US" sz="3000" kern="1200" dirty="0"/>
        </a:p>
      </dsp:txBody>
      <dsp:txXfrm>
        <a:off x="2691791" y="2719030"/>
        <a:ext cx="1775886" cy="662385"/>
      </dsp:txXfrm>
    </dsp:sp>
    <dsp:sp modelId="{05FC1BF6-0776-4E64-A2B7-3D4E3EDFAD3A}">
      <dsp:nvSpPr>
        <dsp:cNvPr id="0" name=""/>
        <dsp:cNvSpPr/>
      </dsp:nvSpPr>
      <dsp:spPr>
        <a:xfrm>
          <a:off x="4885776" y="0"/>
          <a:ext cx="2271377" cy="3581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/>
            <a:t>Animation</a:t>
          </a:r>
          <a:endParaRPr lang="en-US" sz="2800" kern="1200" dirty="0"/>
        </a:p>
      </dsp:txBody>
      <dsp:txXfrm>
        <a:off x="4885776" y="0"/>
        <a:ext cx="2271377" cy="1074420"/>
      </dsp:txXfrm>
    </dsp:sp>
    <dsp:sp modelId="{BC07D932-4AC1-433B-BEF8-D0C797746B8A}">
      <dsp:nvSpPr>
        <dsp:cNvPr id="0" name=""/>
        <dsp:cNvSpPr/>
      </dsp:nvSpPr>
      <dsp:spPr>
        <a:xfrm>
          <a:off x="5112914" y="1074726"/>
          <a:ext cx="1817102" cy="703601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>
              <a:solidFill>
                <a:schemeClr val="tx1"/>
              </a:solidFill>
            </a:rPr>
            <a:t>1 projects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5133522" y="1095334"/>
        <a:ext cx="1775886" cy="662385"/>
      </dsp:txXfrm>
    </dsp:sp>
    <dsp:sp modelId="{8F349AEB-CBCA-46ED-99F7-63D5E1F04CDD}">
      <dsp:nvSpPr>
        <dsp:cNvPr id="0" name=""/>
        <dsp:cNvSpPr/>
      </dsp:nvSpPr>
      <dsp:spPr>
        <a:xfrm>
          <a:off x="5112914" y="1886574"/>
          <a:ext cx="1817102" cy="70360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in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/>
            <a:t>1 projects</a:t>
          </a:r>
          <a:endParaRPr lang="en-US" sz="3000" kern="1200" dirty="0"/>
        </a:p>
      </dsp:txBody>
      <dsp:txXfrm>
        <a:off x="5133522" y="1907182"/>
        <a:ext cx="1775886" cy="662385"/>
      </dsp:txXfrm>
    </dsp:sp>
    <dsp:sp modelId="{61426A61-B2C8-4B4F-B532-622CC5ADC37A}">
      <dsp:nvSpPr>
        <dsp:cNvPr id="0" name=""/>
        <dsp:cNvSpPr/>
      </dsp:nvSpPr>
      <dsp:spPr>
        <a:xfrm>
          <a:off x="5112914" y="2698422"/>
          <a:ext cx="1817102" cy="703601"/>
        </a:xfrm>
        <a:prstGeom prst="roundRect">
          <a:avLst>
            <a:gd name="adj" fmla="val 10000"/>
          </a:avLst>
        </a:prstGeom>
        <a:solidFill>
          <a:schemeClr val="tx2"/>
        </a:solidFill>
        <a:ln w="1905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/>
            <a:t>0 projects</a:t>
          </a:r>
          <a:endParaRPr lang="en-US" sz="3000" kern="1200" dirty="0"/>
        </a:p>
      </dsp:txBody>
      <dsp:txXfrm>
        <a:off x="5133522" y="2719030"/>
        <a:ext cx="1775886" cy="662385"/>
      </dsp:txXfrm>
    </dsp:sp>
    <dsp:sp modelId="{8B50618A-4452-45FF-AB7A-3C10437C1473}">
      <dsp:nvSpPr>
        <dsp:cNvPr id="0" name=""/>
        <dsp:cNvSpPr/>
      </dsp:nvSpPr>
      <dsp:spPr>
        <a:xfrm>
          <a:off x="7327507" y="0"/>
          <a:ext cx="2271377" cy="3581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/>
            <a:t>Other</a:t>
          </a:r>
          <a:endParaRPr lang="en-US" sz="2800" kern="1200" dirty="0"/>
        </a:p>
      </dsp:txBody>
      <dsp:txXfrm>
        <a:off x="7327507" y="0"/>
        <a:ext cx="2271377" cy="1074420"/>
      </dsp:txXfrm>
    </dsp:sp>
    <dsp:sp modelId="{9E03E1A0-13CC-424A-829D-465661609AE7}">
      <dsp:nvSpPr>
        <dsp:cNvPr id="0" name=""/>
        <dsp:cNvSpPr/>
      </dsp:nvSpPr>
      <dsp:spPr>
        <a:xfrm>
          <a:off x="7554645" y="1074420"/>
          <a:ext cx="1817102" cy="2327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 projects</a:t>
          </a:r>
          <a:endParaRPr lang="en-US" sz="3000" kern="1200" dirty="0"/>
        </a:p>
      </dsp:txBody>
      <dsp:txXfrm>
        <a:off x="7607866" y="1127641"/>
        <a:ext cx="1710660" cy="2221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59DEA-4307-4081-8D75-CFAA6C201E13}">
      <dsp:nvSpPr>
        <dsp:cNvPr id="0" name=""/>
        <dsp:cNvSpPr/>
      </dsp:nvSpPr>
      <dsp:spPr>
        <a:xfrm rot="16200000">
          <a:off x="-944242" y="946202"/>
          <a:ext cx="3815263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439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/>
            <a:t>Earned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84,2</a:t>
          </a:r>
          <a:r>
            <a:rPr lang="id-ID" sz="2100" kern="1200" dirty="0" smtClean="0"/>
            <a:t>%</a:t>
          </a:r>
          <a:endParaRPr lang="en-US" sz="2100" kern="1200" dirty="0"/>
        </a:p>
      </dsp:txBody>
      <dsp:txXfrm rot="5400000">
        <a:off x="1960" y="763053"/>
        <a:ext cx="1922859" cy="2289157"/>
      </dsp:txXfrm>
    </dsp:sp>
    <dsp:sp modelId="{16469360-35E2-4403-A9C6-9DB71B9FD87D}">
      <dsp:nvSpPr>
        <dsp:cNvPr id="0" name=""/>
        <dsp:cNvSpPr/>
      </dsp:nvSpPr>
      <dsp:spPr>
        <a:xfrm rot="16200000">
          <a:off x="1122831" y="946202"/>
          <a:ext cx="3815263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/>
            <a:t>Orders Created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/>
            <a:t> </a:t>
          </a:r>
          <a:r>
            <a:rPr lang="en-US" sz="2200" kern="1200" dirty="0" smtClean="0"/>
            <a:t>16</a:t>
          </a:r>
          <a:r>
            <a:rPr lang="id-ID" sz="2200" kern="1200" dirty="0" smtClean="0"/>
            <a:t> </a:t>
          </a:r>
          <a:r>
            <a:rPr lang="id-ID" sz="2200" kern="1200" dirty="0"/>
            <a:t>projects</a:t>
          </a:r>
          <a:endParaRPr lang="en-US" sz="22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PID (5), </a:t>
          </a:r>
          <a:r>
            <a:rPr lang="en-US" sz="1100" kern="1200" dirty="0" err="1" smtClean="0"/>
            <a:t>bahram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aqila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andrias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hino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molekul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bahan</a:t>
          </a:r>
          <a:r>
            <a:rPr lang="en-US" sz="1100" kern="1200" dirty="0" smtClean="0"/>
            <a:t> ajar, document reminder, </a:t>
          </a:r>
          <a:r>
            <a:rPr lang="en-US" sz="1100" kern="1200" dirty="0" err="1" smtClean="0"/>
            <a:t>ular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tangga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pelatihan</a:t>
          </a:r>
          <a:r>
            <a:rPr lang="en-US" sz="1100" kern="1200" dirty="0" smtClean="0"/>
            <a:t> guru, alumni </a:t>
          </a:r>
          <a:r>
            <a:rPr lang="en-US" sz="1100" kern="1200" dirty="0" err="1" smtClean="0"/>
            <a:t>mengajar,fiver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 rot="5400000">
        <a:off x="2069033" y="763053"/>
        <a:ext cx="1922859" cy="2289157"/>
      </dsp:txXfrm>
    </dsp:sp>
    <dsp:sp modelId="{C7725955-213E-4080-98A5-A4DF6DEF6BB5}">
      <dsp:nvSpPr>
        <dsp:cNvPr id="0" name=""/>
        <dsp:cNvSpPr/>
      </dsp:nvSpPr>
      <dsp:spPr>
        <a:xfrm rot="16200000">
          <a:off x="3177550" y="946202"/>
          <a:ext cx="3815263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439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/>
            <a:t>Orders Completed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9</a:t>
          </a:r>
          <a:r>
            <a:rPr lang="id-ID" sz="2100" kern="1200" dirty="0" smtClean="0"/>
            <a:t> </a:t>
          </a:r>
          <a:r>
            <a:rPr lang="id-ID" sz="2100" kern="1200" dirty="0"/>
            <a:t>projects</a:t>
          </a:r>
          <a:endParaRPr lang="en-US" sz="2100" kern="1200" dirty="0"/>
        </a:p>
      </dsp:txBody>
      <dsp:txXfrm rot="5400000">
        <a:off x="4123752" y="763053"/>
        <a:ext cx="1922859" cy="2289157"/>
      </dsp:txXfrm>
    </dsp:sp>
    <dsp:sp modelId="{CF56F372-7358-4AAE-AEDC-00BB5B8E54FB}">
      <dsp:nvSpPr>
        <dsp:cNvPr id="0" name=""/>
        <dsp:cNvSpPr/>
      </dsp:nvSpPr>
      <dsp:spPr>
        <a:xfrm rot="16200000">
          <a:off x="5256978" y="946202"/>
          <a:ext cx="3815263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439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/>
            <a:t>Delivered on Time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6</a:t>
          </a:r>
          <a:r>
            <a:rPr lang="id-ID" sz="2100" kern="1200" dirty="0" smtClean="0"/>
            <a:t> </a:t>
          </a:r>
          <a:r>
            <a:rPr lang="id-ID" sz="2100" kern="1200" dirty="0"/>
            <a:t>projects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100" kern="1200" dirty="0"/>
        </a:p>
      </dsp:txBody>
      <dsp:txXfrm rot="5400000">
        <a:off x="6203180" y="763053"/>
        <a:ext cx="1922859" cy="2289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D889C-C37B-4E63-A6B9-F7B11E301CF7}">
      <dsp:nvSpPr>
        <dsp:cNvPr id="0" name=""/>
        <dsp:cNvSpPr/>
      </dsp:nvSpPr>
      <dsp:spPr>
        <a:xfrm>
          <a:off x="2539" y="7866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/>
            <a:t>Repeat Order</a:t>
          </a:r>
          <a:endParaRPr lang="en-US" sz="2800" kern="1200" dirty="0"/>
        </a:p>
      </dsp:txBody>
      <dsp:txXfrm>
        <a:off x="2539" y="786633"/>
        <a:ext cx="2476500" cy="990600"/>
      </dsp:txXfrm>
    </dsp:sp>
    <dsp:sp modelId="{1BEF3459-583D-4B5F-B33C-7E61CBEE136D}">
      <dsp:nvSpPr>
        <dsp:cNvPr id="0" name=""/>
        <dsp:cNvSpPr/>
      </dsp:nvSpPr>
      <dsp:spPr>
        <a:xfrm>
          <a:off x="2539" y="1777233"/>
          <a:ext cx="2476500" cy="2854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3600" kern="1200" dirty="0"/>
            <a:t>Personal</a:t>
          </a:r>
          <a:r>
            <a:rPr lang="id-ID" sz="3900" kern="1200" dirty="0"/>
            <a:t/>
          </a:r>
          <a:br>
            <a:rPr lang="id-ID" sz="3900" kern="1200" dirty="0"/>
          </a:br>
          <a:r>
            <a:rPr lang="en-US" sz="3900" kern="1200" dirty="0" smtClean="0"/>
            <a:t>4</a:t>
          </a:r>
          <a:r>
            <a:rPr lang="id-ID" sz="3900" kern="1200" dirty="0" smtClean="0"/>
            <a:t> </a:t>
          </a:r>
          <a:r>
            <a:rPr lang="id-ID" sz="2400" kern="1200" dirty="0"/>
            <a:t>projects</a:t>
          </a:r>
          <a:endParaRPr lang="en-US" sz="24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3600" kern="1200" dirty="0"/>
            <a:t>PID</a:t>
          </a:r>
          <a:br>
            <a:rPr lang="id-ID" sz="3600" kern="1200" dirty="0"/>
          </a:br>
          <a:r>
            <a:rPr lang="id-ID" sz="3600" kern="1200" dirty="0"/>
            <a:t>0 </a:t>
          </a:r>
          <a:r>
            <a:rPr lang="id-ID" sz="2400" kern="1200" dirty="0"/>
            <a:t>project</a:t>
          </a:r>
          <a:endParaRPr lang="en-US" sz="3600" kern="1200" dirty="0"/>
        </a:p>
      </dsp:txBody>
      <dsp:txXfrm>
        <a:off x="2539" y="1777233"/>
        <a:ext cx="2476500" cy="2854799"/>
      </dsp:txXfrm>
    </dsp:sp>
    <dsp:sp modelId="{B2DE3131-516A-449C-92C8-4C4AEC975CF6}">
      <dsp:nvSpPr>
        <dsp:cNvPr id="0" name=""/>
        <dsp:cNvSpPr/>
      </dsp:nvSpPr>
      <dsp:spPr>
        <a:xfrm>
          <a:off x="2825749" y="7866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/>
            <a:t>Cancel Order</a:t>
          </a:r>
          <a:endParaRPr lang="en-US" sz="2400" kern="1200" dirty="0"/>
        </a:p>
      </dsp:txBody>
      <dsp:txXfrm>
        <a:off x="2825749" y="786633"/>
        <a:ext cx="2476500" cy="990600"/>
      </dsp:txXfrm>
    </dsp:sp>
    <dsp:sp modelId="{4FF11F3C-A3A4-41CE-8BD3-514F216B6BBF}">
      <dsp:nvSpPr>
        <dsp:cNvPr id="0" name=""/>
        <dsp:cNvSpPr/>
      </dsp:nvSpPr>
      <dsp:spPr>
        <a:xfrm>
          <a:off x="2825749" y="1777233"/>
          <a:ext cx="2476500" cy="2854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3600" kern="1200" dirty="0"/>
            <a:t>Personal</a:t>
          </a:r>
          <a:r>
            <a:rPr lang="id-ID" sz="4000" kern="1200" dirty="0"/>
            <a:t/>
          </a:r>
          <a:br>
            <a:rPr lang="id-ID" sz="4000" kern="1200" dirty="0"/>
          </a:br>
          <a:r>
            <a:rPr lang="en-US" sz="2400" kern="1200" dirty="0" smtClean="0"/>
            <a:t>3</a:t>
          </a:r>
          <a:r>
            <a:rPr lang="id-ID" sz="2400" kern="1200" dirty="0" smtClean="0"/>
            <a:t> </a:t>
          </a:r>
          <a:r>
            <a:rPr lang="id-ID" sz="2400" kern="1200" dirty="0"/>
            <a:t>project</a:t>
          </a:r>
          <a:endParaRPr lang="en-US" sz="40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3600" kern="1200" dirty="0"/>
            <a:t>PID</a:t>
          </a:r>
          <a:r>
            <a:rPr lang="id-ID" sz="4000" kern="1200" dirty="0"/>
            <a:t/>
          </a:r>
          <a:br>
            <a:rPr lang="id-ID" sz="4000" kern="1200" dirty="0"/>
          </a:br>
          <a:r>
            <a:rPr lang="id-ID" sz="4000" kern="1200" dirty="0"/>
            <a:t>0</a:t>
          </a:r>
          <a:r>
            <a:rPr lang="id-ID" sz="2400" kern="1200" dirty="0"/>
            <a:t> projects</a:t>
          </a:r>
          <a:endParaRPr lang="en-US" sz="4000" kern="1200" dirty="0"/>
        </a:p>
      </dsp:txBody>
      <dsp:txXfrm>
        <a:off x="2825749" y="1777233"/>
        <a:ext cx="2476500" cy="2854799"/>
      </dsp:txXfrm>
    </dsp:sp>
    <dsp:sp modelId="{67A2ADAC-EC69-4EF1-BE20-34DBE52406BC}">
      <dsp:nvSpPr>
        <dsp:cNvPr id="0" name=""/>
        <dsp:cNvSpPr/>
      </dsp:nvSpPr>
      <dsp:spPr>
        <a:xfrm>
          <a:off x="5648960" y="7866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/>
            <a:t>Return Product</a:t>
          </a:r>
          <a:endParaRPr lang="en-US" sz="2400" kern="1200" dirty="0"/>
        </a:p>
      </dsp:txBody>
      <dsp:txXfrm>
        <a:off x="5648960" y="786633"/>
        <a:ext cx="2476500" cy="990600"/>
      </dsp:txXfrm>
    </dsp:sp>
    <dsp:sp modelId="{2D191A6D-6A33-443D-A108-D815788DF336}">
      <dsp:nvSpPr>
        <dsp:cNvPr id="0" name=""/>
        <dsp:cNvSpPr/>
      </dsp:nvSpPr>
      <dsp:spPr>
        <a:xfrm>
          <a:off x="5648960" y="1777233"/>
          <a:ext cx="2476500" cy="2854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C249B-7C37-4501-9734-4DD910FBAD65}">
      <dsp:nvSpPr>
        <dsp:cNvPr id="0" name=""/>
        <dsp:cNvSpPr/>
      </dsp:nvSpPr>
      <dsp:spPr>
        <a:xfrm rot="5400000">
          <a:off x="-244012" y="245283"/>
          <a:ext cx="1626747" cy="11387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/>
            <a:t>Strengths</a:t>
          </a:r>
          <a:endParaRPr lang="en-US" sz="1500" kern="1200" dirty="0"/>
        </a:p>
      </dsp:txBody>
      <dsp:txXfrm rot="-5400000">
        <a:off x="1" y="570633"/>
        <a:ext cx="1138723" cy="488024"/>
      </dsp:txXfrm>
    </dsp:sp>
    <dsp:sp modelId="{DC33C4A9-93AA-4809-9444-8310CCF0BD46}">
      <dsp:nvSpPr>
        <dsp:cNvPr id="0" name=""/>
        <dsp:cNvSpPr/>
      </dsp:nvSpPr>
      <dsp:spPr>
        <a:xfrm rot="5400000">
          <a:off x="5130193" y="-3990199"/>
          <a:ext cx="1057386" cy="90403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>
              <a:sym typeface="Wingdings" panose="05000000000000000000" pitchFamily="2" charset="2"/>
            </a:rPr>
            <a:t> </a:t>
          </a:r>
          <a:r>
            <a:rPr lang="id-ID" sz="2000" kern="1200" dirty="0"/>
            <a:t>Kualitas dan deadline pengerjaan jasa design sudah jelas </a:t>
          </a:r>
          <a:r>
            <a:rPr lang="id-ID" sz="2000" kern="1200" dirty="0">
              <a:sym typeface="Wingdings" panose="05000000000000000000" pitchFamily="2" charset="2"/>
            </a:rPr>
            <a:t> </a:t>
          </a:r>
          <a:r>
            <a:rPr lang="id-ID" sz="2000" kern="1200" dirty="0"/>
            <a:t>Harga design bersaing </a:t>
          </a:r>
          <a:r>
            <a:rPr lang="id-ID" sz="2000" kern="1200" dirty="0">
              <a:sym typeface="Wingdings" panose="05000000000000000000" pitchFamily="2" charset="2"/>
            </a:rPr>
            <a:t></a:t>
          </a:r>
          <a:r>
            <a:rPr lang="id-ID" sz="2000" kern="1200" dirty="0"/>
            <a:t> Pelanggan tetap </a:t>
          </a:r>
          <a:r>
            <a:rPr lang="id-ID" sz="2000" kern="1200" dirty="0">
              <a:sym typeface="Wingdings" panose="05000000000000000000" pitchFamily="2" charset="2"/>
            </a:rPr>
            <a:t> </a:t>
          </a:r>
          <a:r>
            <a:rPr lang="id-ID" sz="2000" kern="1200" dirty="0"/>
            <a:t>Rating Marketplace </a:t>
          </a:r>
          <a:r>
            <a:rPr lang="id-ID" sz="2000" kern="1200" dirty="0">
              <a:sym typeface="Wingdings" panose="05000000000000000000" pitchFamily="2" charset="2"/>
            </a:rPr>
            <a:t> </a:t>
          </a:r>
          <a:r>
            <a:rPr lang="id-ID" sz="2000" kern="1200" dirty="0"/>
            <a:t>Ada kemitraan dengan startup lain dan instansi </a:t>
          </a:r>
          <a:r>
            <a:rPr lang="id-ID" sz="2000" kern="1200" dirty="0">
              <a:sym typeface="Wingdings" panose="05000000000000000000" pitchFamily="2" charset="2"/>
            </a:rPr>
            <a:t> Portfolio bertambah  Kepuasan klien</a:t>
          </a:r>
          <a:endParaRPr lang="en-US" sz="2000" kern="1200" dirty="0"/>
        </a:p>
      </dsp:txBody>
      <dsp:txXfrm rot="-5400000">
        <a:off x="1138724" y="52887"/>
        <a:ext cx="8988709" cy="954152"/>
      </dsp:txXfrm>
    </dsp:sp>
    <dsp:sp modelId="{5DD79C56-B5B3-4CD6-B75B-32B597A4258F}">
      <dsp:nvSpPr>
        <dsp:cNvPr id="0" name=""/>
        <dsp:cNvSpPr/>
      </dsp:nvSpPr>
      <dsp:spPr>
        <a:xfrm rot="5400000">
          <a:off x="-244012" y="1728694"/>
          <a:ext cx="1626747" cy="11387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/>
            <a:t>Weakness</a:t>
          </a:r>
          <a:endParaRPr lang="en-US" sz="1500" kern="1200" dirty="0"/>
        </a:p>
      </dsp:txBody>
      <dsp:txXfrm rot="-5400000">
        <a:off x="1" y="2054044"/>
        <a:ext cx="1138723" cy="488024"/>
      </dsp:txXfrm>
    </dsp:sp>
    <dsp:sp modelId="{5A968C7C-53CC-45F4-A928-363122389B7B}">
      <dsp:nvSpPr>
        <dsp:cNvPr id="0" name=""/>
        <dsp:cNvSpPr/>
      </dsp:nvSpPr>
      <dsp:spPr>
        <a:xfrm rot="5400000">
          <a:off x="5130193" y="-2506787"/>
          <a:ext cx="1057386" cy="90403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>
              <a:sym typeface="Wingdings" panose="05000000000000000000" pitchFamily="2" charset="2"/>
            </a:rPr>
            <a:t> </a:t>
          </a:r>
          <a:r>
            <a:rPr lang="id-ID" sz="2000" kern="1200" dirty="0"/>
            <a:t>Produk belum siap </a:t>
          </a:r>
          <a:r>
            <a:rPr lang="id-ID" sz="2000" kern="1200" dirty="0">
              <a:sym typeface="Wingdings" panose="05000000000000000000" pitchFamily="2" charset="2"/>
            </a:rPr>
            <a:t> </a:t>
          </a:r>
          <a:r>
            <a:rPr lang="id-ID" sz="2000" kern="1200" dirty="0"/>
            <a:t>Harga diluar ekspektasi </a:t>
          </a:r>
          <a:r>
            <a:rPr lang="id-ID" sz="2000" kern="1200" dirty="0">
              <a:sym typeface="Wingdings" panose="05000000000000000000" pitchFamily="2" charset="2"/>
            </a:rPr>
            <a:t> </a:t>
          </a:r>
          <a:r>
            <a:rPr lang="id-ID" sz="2000" kern="1200" dirty="0"/>
            <a:t>Belum ada </a:t>
          </a:r>
          <a:r>
            <a:rPr lang="id-ID" sz="2000" kern="1200" dirty="0" smtClean="0"/>
            <a:t>legalitas</a:t>
          </a:r>
          <a:endParaRPr lang="en-US" sz="2000" kern="1200" dirty="0"/>
        </a:p>
      </dsp:txBody>
      <dsp:txXfrm rot="-5400000">
        <a:off x="1138724" y="1536299"/>
        <a:ext cx="8988709" cy="954152"/>
      </dsp:txXfrm>
    </dsp:sp>
    <dsp:sp modelId="{D0C04A8C-B729-430F-84C6-2CB7F2BDF365}">
      <dsp:nvSpPr>
        <dsp:cNvPr id="0" name=""/>
        <dsp:cNvSpPr/>
      </dsp:nvSpPr>
      <dsp:spPr>
        <a:xfrm rot="5400000">
          <a:off x="-244012" y="3212106"/>
          <a:ext cx="1626747" cy="11387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/>
            <a:t>Opportunities</a:t>
          </a:r>
          <a:endParaRPr lang="en-US" sz="1500" kern="1200" dirty="0"/>
        </a:p>
      </dsp:txBody>
      <dsp:txXfrm rot="-5400000">
        <a:off x="1" y="3537456"/>
        <a:ext cx="1138723" cy="488024"/>
      </dsp:txXfrm>
    </dsp:sp>
    <dsp:sp modelId="{2BFE8AC3-D493-4CCF-A810-849E574B8368}">
      <dsp:nvSpPr>
        <dsp:cNvPr id="0" name=""/>
        <dsp:cNvSpPr/>
      </dsp:nvSpPr>
      <dsp:spPr>
        <a:xfrm rot="5400000">
          <a:off x="5130193" y="-1023375"/>
          <a:ext cx="1057386" cy="90403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>
              <a:sym typeface="Wingdings" panose="05000000000000000000" pitchFamily="2" charset="2"/>
            </a:rPr>
            <a:t> Follower di medsos  </a:t>
          </a:r>
          <a:r>
            <a:rPr lang="id-ID" sz="2000" kern="1200" dirty="0" smtClean="0">
              <a:sym typeface="Wingdings" panose="05000000000000000000" pitchFamily="2" charset="2"/>
            </a:rPr>
            <a:t>Ada </a:t>
          </a:r>
          <a:r>
            <a:rPr lang="id-ID" sz="2000" kern="1200" dirty="0">
              <a:sym typeface="Wingdings" panose="05000000000000000000" pitchFamily="2" charset="2"/>
            </a:rPr>
            <a:t>jaminan project untuk 1 bulan berikutnya  </a:t>
          </a:r>
          <a:r>
            <a:rPr lang="id-ID" sz="2000" kern="1200" dirty="0"/>
            <a:t>Kemitraan jangka panjang dengan perusahaan dan instansi </a:t>
          </a:r>
          <a:r>
            <a:rPr lang="id-ID" sz="2000" kern="1200" dirty="0">
              <a:sym typeface="Wingdings" panose="05000000000000000000" pitchFamily="2" charset="2"/>
            </a:rPr>
            <a:t> Personal </a:t>
          </a:r>
          <a:r>
            <a:rPr lang="id-ID" sz="2000" kern="1200" dirty="0" smtClean="0">
              <a:sym typeface="Wingdings" panose="05000000000000000000" pitchFamily="2" charset="2"/>
            </a:rPr>
            <a:t>relationship</a:t>
          </a:r>
          <a:r>
            <a:rPr lang="en-US" sz="2000" kern="1200" dirty="0" smtClean="0">
              <a:sym typeface="Wingdings" panose="05000000000000000000" pitchFamily="2" charset="2"/>
            </a:rPr>
            <a:t>  </a:t>
          </a:r>
          <a:r>
            <a:rPr lang="id-ID" sz="2000" kern="1200" dirty="0" smtClean="0">
              <a:sym typeface="Wingdings" panose="05000000000000000000" pitchFamily="2" charset="2"/>
            </a:rPr>
            <a:t>Modal operasional untuk produk</a:t>
          </a:r>
          <a:r>
            <a:rPr lang="en-US" sz="2000" kern="1200" dirty="0" smtClean="0">
              <a:sym typeface="Wingdings" panose="05000000000000000000" pitchFamily="2" charset="2"/>
            </a:rPr>
            <a:t> (backup project service)</a:t>
          </a:r>
          <a:endParaRPr lang="en-US" sz="2000" kern="1200" dirty="0"/>
        </a:p>
      </dsp:txBody>
      <dsp:txXfrm rot="-5400000">
        <a:off x="1138724" y="3019711"/>
        <a:ext cx="8988709" cy="954152"/>
      </dsp:txXfrm>
    </dsp:sp>
    <dsp:sp modelId="{44451128-883D-49A3-9E93-AAA487CDB068}">
      <dsp:nvSpPr>
        <dsp:cNvPr id="0" name=""/>
        <dsp:cNvSpPr/>
      </dsp:nvSpPr>
      <dsp:spPr>
        <a:xfrm rot="5400000">
          <a:off x="-244012" y="4695518"/>
          <a:ext cx="1626747" cy="11387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/>
            <a:t>Threats</a:t>
          </a:r>
          <a:endParaRPr lang="en-US" sz="1500" kern="1200" dirty="0"/>
        </a:p>
      </dsp:txBody>
      <dsp:txXfrm rot="-5400000">
        <a:off x="1" y="5020868"/>
        <a:ext cx="1138723" cy="488024"/>
      </dsp:txXfrm>
    </dsp:sp>
    <dsp:sp modelId="{FB864F00-D677-4FF9-8801-DF8CDF40CE84}">
      <dsp:nvSpPr>
        <dsp:cNvPr id="0" name=""/>
        <dsp:cNvSpPr/>
      </dsp:nvSpPr>
      <dsp:spPr>
        <a:xfrm rot="5400000">
          <a:off x="5130193" y="460035"/>
          <a:ext cx="1057386" cy="90403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>
              <a:sym typeface="Wingdings" panose="05000000000000000000" pitchFamily="2" charset="2"/>
            </a:rPr>
            <a:t> </a:t>
          </a:r>
          <a:r>
            <a:rPr lang="en-US" sz="2000" kern="1200" dirty="0" smtClean="0"/>
            <a:t>Software House </a:t>
          </a:r>
          <a:r>
            <a:rPr lang="en-US" sz="2000" kern="1200" dirty="0" err="1" smtClean="0"/>
            <a:t>atau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Akun</a:t>
          </a:r>
          <a:r>
            <a:rPr lang="en-US" sz="2000" kern="1200" dirty="0" smtClean="0"/>
            <a:t> Market Place </a:t>
          </a:r>
          <a:r>
            <a:rPr lang="en-US" sz="2000" kern="1200" dirty="0" err="1" smtClean="0"/>
            <a:t>Kompetitor</a:t>
          </a:r>
          <a:r>
            <a:rPr lang="en-US" sz="2000" kern="1200" dirty="0" smtClean="0"/>
            <a:t> </a:t>
          </a:r>
          <a:r>
            <a:rPr lang="id-ID" sz="2000" kern="1200" dirty="0" smtClean="0">
              <a:sym typeface="Wingdings" panose="05000000000000000000" pitchFamily="2" charset="2"/>
            </a:rPr>
            <a:t> </a:t>
          </a:r>
          <a:r>
            <a:rPr lang="en-US" sz="2000" kern="1200" dirty="0" err="1" smtClean="0"/>
            <a:t>Produk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Pesaing</a:t>
          </a:r>
          <a:r>
            <a:rPr lang="id-ID" sz="2000" kern="1200" dirty="0" smtClean="0"/>
            <a:t> </a:t>
          </a:r>
          <a:r>
            <a:rPr lang="id-ID" sz="2000" kern="1200" dirty="0" smtClean="0">
              <a:sym typeface="Wingdings" panose="05000000000000000000" pitchFamily="2" charset="2"/>
            </a:rPr>
            <a:t> </a:t>
          </a:r>
          <a:r>
            <a:rPr lang="id-ID" sz="2000" kern="1200" dirty="0" smtClean="0"/>
            <a:t>Kurang</a:t>
          </a:r>
          <a:r>
            <a:rPr lang="en-US" sz="2000" kern="1200" dirty="0" smtClean="0"/>
            <a:t> update </a:t>
          </a:r>
          <a:r>
            <a:rPr lang="en-US" sz="2000" kern="1200" dirty="0" err="1" smtClean="0"/>
            <a:t>pengembangan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diri</a:t>
          </a:r>
          <a:r>
            <a:rPr lang="en-US" sz="2000" kern="1200" dirty="0" smtClean="0"/>
            <a:t> (skill)</a:t>
          </a:r>
          <a:endParaRPr lang="en-US" sz="2000" kern="1200" dirty="0"/>
        </a:p>
      </dsp:txBody>
      <dsp:txXfrm rot="-5400000">
        <a:off x="1138724" y="4503122"/>
        <a:ext cx="8988709" cy="9541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79959-6F94-49C0-BEF1-AE29A2D5502F}">
      <dsp:nvSpPr>
        <dsp:cNvPr id="0" name=""/>
        <dsp:cNvSpPr/>
      </dsp:nvSpPr>
      <dsp:spPr>
        <a:xfrm>
          <a:off x="6449" y="1388301"/>
          <a:ext cx="1927775" cy="1156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/>
            <a:t>Bid Sent</a:t>
          </a:r>
          <a:br>
            <a:rPr lang="id-ID" sz="3200" kern="1200" dirty="0"/>
          </a:br>
          <a:r>
            <a:rPr lang="en-US" sz="1600" kern="1200" dirty="0" smtClean="0"/>
            <a:t>3</a:t>
          </a:r>
          <a:r>
            <a:rPr lang="id-ID" sz="1600" kern="1200" dirty="0" smtClean="0"/>
            <a:t> </a:t>
          </a:r>
          <a:r>
            <a:rPr lang="id-ID" sz="1600" kern="1200" dirty="0"/>
            <a:t>projects</a:t>
          </a:r>
          <a:endParaRPr lang="en-US" sz="1600" kern="1200" dirty="0"/>
        </a:p>
      </dsp:txBody>
      <dsp:txXfrm>
        <a:off x="40327" y="1422179"/>
        <a:ext cx="1860019" cy="1088909"/>
      </dsp:txXfrm>
    </dsp:sp>
    <dsp:sp modelId="{094786F1-ACDC-462E-995A-2ED0F86D2E3D}">
      <dsp:nvSpPr>
        <dsp:cNvPr id="0" name=""/>
        <dsp:cNvSpPr/>
      </dsp:nvSpPr>
      <dsp:spPr>
        <a:xfrm>
          <a:off x="2127002" y="1727589"/>
          <a:ext cx="408688" cy="478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127002" y="1823207"/>
        <a:ext cx="286082" cy="286852"/>
      </dsp:txXfrm>
    </dsp:sp>
    <dsp:sp modelId="{D8E63C0B-CA66-4041-95C2-58E2C9E27EFE}">
      <dsp:nvSpPr>
        <dsp:cNvPr id="0" name=""/>
        <dsp:cNvSpPr/>
      </dsp:nvSpPr>
      <dsp:spPr>
        <a:xfrm>
          <a:off x="2705335" y="1388301"/>
          <a:ext cx="1927775" cy="1156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/>
            <a:t>Bid Won</a:t>
          </a:r>
          <a:r>
            <a:rPr lang="id-ID" sz="2400" kern="1200" dirty="0"/>
            <a:t/>
          </a:r>
          <a:br>
            <a:rPr lang="id-ID" sz="2400" kern="1200" dirty="0"/>
          </a:br>
          <a:r>
            <a:rPr lang="en-US" sz="1600" kern="1200" dirty="0" smtClean="0"/>
            <a:t>3</a:t>
          </a:r>
          <a:r>
            <a:rPr lang="id-ID" sz="1600" kern="1200" dirty="0" smtClean="0"/>
            <a:t> </a:t>
          </a:r>
          <a:r>
            <a:rPr lang="id-ID" sz="1600" kern="1200" dirty="0"/>
            <a:t>projects</a:t>
          </a:r>
          <a:endParaRPr lang="en-US" sz="2400" kern="1200" dirty="0"/>
        </a:p>
      </dsp:txBody>
      <dsp:txXfrm>
        <a:off x="2739213" y="1422179"/>
        <a:ext cx="1860019" cy="1088909"/>
      </dsp:txXfrm>
    </dsp:sp>
    <dsp:sp modelId="{A283475F-0B53-4CCF-BCBC-E8B41518F5FC}">
      <dsp:nvSpPr>
        <dsp:cNvPr id="0" name=""/>
        <dsp:cNvSpPr/>
      </dsp:nvSpPr>
      <dsp:spPr>
        <a:xfrm>
          <a:off x="4825888" y="1727589"/>
          <a:ext cx="408688" cy="478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825888" y="1823207"/>
        <a:ext cx="286082" cy="286852"/>
      </dsp:txXfrm>
    </dsp:sp>
    <dsp:sp modelId="{DCAF8AA9-A831-492D-B422-D921B0E4AC7D}">
      <dsp:nvSpPr>
        <dsp:cNvPr id="0" name=""/>
        <dsp:cNvSpPr/>
      </dsp:nvSpPr>
      <dsp:spPr>
        <a:xfrm>
          <a:off x="5404221" y="1388301"/>
          <a:ext cx="1927775" cy="1156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0" kern="1200" dirty="0"/>
            <a:t>Finished Projects</a:t>
          </a:r>
          <a:r>
            <a:rPr lang="id-ID" sz="2400" kern="1200" dirty="0"/>
            <a:t/>
          </a:r>
          <a:br>
            <a:rPr lang="id-ID" sz="2400" kern="1200" dirty="0"/>
          </a:br>
          <a:r>
            <a:rPr lang="id-ID" sz="1800" kern="1200" dirty="0"/>
            <a:t>1 project</a:t>
          </a:r>
          <a:endParaRPr lang="en-US" sz="1800" kern="1200" dirty="0"/>
        </a:p>
      </dsp:txBody>
      <dsp:txXfrm>
        <a:off x="5438099" y="1422179"/>
        <a:ext cx="1860019" cy="10889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79959-6F94-49C0-BEF1-AE29A2D5502F}">
      <dsp:nvSpPr>
        <dsp:cNvPr id="0" name=""/>
        <dsp:cNvSpPr/>
      </dsp:nvSpPr>
      <dsp:spPr>
        <a:xfrm>
          <a:off x="6449" y="1388301"/>
          <a:ext cx="1927775" cy="1156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/>
            <a:t>Service</a:t>
          </a:r>
          <a:br>
            <a:rPr lang="id-ID" sz="3200" kern="1200" dirty="0"/>
          </a:br>
          <a:r>
            <a:rPr lang="id-ID" sz="1600" kern="1200" dirty="0"/>
            <a:t>3 service</a:t>
          </a:r>
          <a:endParaRPr lang="en-US" sz="1600" kern="1200" dirty="0"/>
        </a:p>
      </dsp:txBody>
      <dsp:txXfrm>
        <a:off x="40327" y="1422179"/>
        <a:ext cx="1860019" cy="1088909"/>
      </dsp:txXfrm>
    </dsp:sp>
    <dsp:sp modelId="{094786F1-ACDC-462E-995A-2ED0F86D2E3D}">
      <dsp:nvSpPr>
        <dsp:cNvPr id="0" name=""/>
        <dsp:cNvSpPr/>
      </dsp:nvSpPr>
      <dsp:spPr>
        <a:xfrm>
          <a:off x="2127002" y="1727589"/>
          <a:ext cx="408688" cy="478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127002" y="1823207"/>
        <a:ext cx="286082" cy="286852"/>
      </dsp:txXfrm>
    </dsp:sp>
    <dsp:sp modelId="{D8E63C0B-CA66-4041-95C2-58E2C9E27EFE}">
      <dsp:nvSpPr>
        <dsp:cNvPr id="0" name=""/>
        <dsp:cNvSpPr/>
      </dsp:nvSpPr>
      <dsp:spPr>
        <a:xfrm>
          <a:off x="2705335" y="1388301"/>
          <a:ext cx="1927775" cy="1156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/>
            <a:t>Customer</a:t>
          </a:r>
          <a:r>
            <a:rPr lang="id-ID" sz="2400" kern="1200" dirty="0"/>
            <a:t/>
          </a:r>
          <a:br>
            <a:rPr lang="id-ID" sz="2400" kern="1200" dirty="0"/>
          </a:br>
          <a:r>
            <a:rPr lang="en-US" sz="1600" kern="1200" dirty="0" smtClean="0"/>
            <a:t>2</a:t>
          </a:r>
          <a:r>
            <a:rPr lang="id-ID" sz="1600" kern="1200" dirty="0" smtClean="0"/>
            <a:t> </a:t>
          </a:r>
          <a:r>
            <a:rPr lang="id-ID" sz="1600" kern="1200" dirty="0"/>
            <a:t>projects</a:t>
          </a:r>
          <a:endParaRPr lang="en-US" sz="2400" kern="1200" dirty="0"/>
        </a:p>
      </dsp:txBody>
      <dsp:txXfrm>
        <a:off x="2739213" y="1422179"/>
        <a:ext cx="1860019" cy="1088909"/>
      </dsp:txXfrm>
    </dsp:sp>
    <dsp:sp modelId="{A283475F-0B53-4CCF-BCBC-E8B41518F5FC}">
      <dsp:nvSpPr>
        <dsp:cNvPr id="0" name=""/>
        <dsp:cNvSpPr/>
      </dsp:nvSpPr>
      <dsp:spPr>
        <a:xfrm>
          <a:off x="4825888" y="1727589"/>
          <a:ext cx="408688" cy="478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825888" y="1823207"/>
        <a:ext cx="286082" cy="286852"/>
      </dsp:txXfrm>
    </dsp:sp>
    <dsp:sp modelId="{DCAF8AA9-A831-492D-B422-D921B0E4AC7D}">
      <dsp:nvSpPr>
        <dsp:cNvPr id="0" name=""/>
        <dsp:cNvSpPr/>
      </dsp:nvSpPr>
      <dsp:spPr>
        <a:xfrm>
          <a:off x="5404221" y="1388301"/>
          <a:ext cx="1927775" cy="1156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0" kern="1200" dirty="0"/>
            <a:t>Finished Projects</a:t>
          </a:r>
          <a:r>
            <a:rPr lang="id-ID" sz="2400" kern="1200" dirty="0"/>
            <a:t/>
          </a:r>
          <a:br>
            <a:rPr lang="id-ID" sz="2400" kern="1200" dirty="0"/>
          </a:br>
          <a:r>
            <a:rPr lang="en-US" sz="1800" kern="1200" dirty="0" smtClean="0"/>
            <a:t>2</a:t>
          </a:r>
          <a:r>
            <a:rPr lang="id-ID" sz="1800" kern="1200" dirty="0" smtClean="0"/>
            <a:t> </a:t>
          </a:r>
          <a:r>
            <a:rPr lang="id-ID" sz="1800" kern="1200" dirty="0"/>
            <a:t>project</a:t>
          </a:r>
          <a:endParaRPr lang="en-US" sz="1800" kern="1200" dirty="0"/>
        </a:p>
      </dsp:txBody>
      <dsp:txXfrm>
        <a:off x="5438099" y="1422179"/>
        <a:ext cx="1860019" cy="10889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79959-6F94-49C0-BEF1-AE29A2D5502F}">
      <dsp:nvSpPr>
        <dsp:cNvPr id="0" name=""/>
        <dsp:cNvSpPr/>
      </dsp:nvSpPr>
      <dsp:spPr>
        <a:xfrm>
          <a:off x="6449" y="1388301"/>
          <a:ext cx="1927775" cy="1156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/>
            <a:t>Created</a:t>
          </a:r>
          <a:br>
            <a:rPr lang="id-ID" sz="3200" kern="1200" dirty="0"/>
          </a:br>
          <a:r>
            <a:rPr lang="id-ID" sz="1600" kern="1200" dirty="0"/>
            <a:t>0 proposal</a:t>
          </a:r>
          <a:endParaRPr lang="en-US" sz="1600" kern="1200" dirty="0"/>
        </a:p>
      </dsp:txBody>
      <dsp:txXfrm>
        <a:off x="40327" y="1422179"/>
        <a:ext cx="1860019" cy="1088909"/>
      </dsp:txXfrm>
    </dsp:sp>
    <dsp:sp modelId="{094786F1-ACDC-462E-995A-2ED0F86D2E3D}">
      <dsp:nvSpPr>
        <dsp:cNvPr id="0" name=""/>
        <dsp:cNvSpPr/>
      </dsp:nvSpPr>
      <dsp:spPr>
        <a:xfrm>
          <a:off x="2127002" y="1727589"/>
          <a:ext cx="408688" cy="478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127002" y="1823207"/>
        <a:ext cx="286082" cy="286852"/>
      </dsp:txXfrm>
    </dsp:sp>
    <dsp:sp modelId="{D8E63C0B-CA66-4041-95C2-58E2C9E27EFE}">
      <dsp:nvSpPr>
        <dsp:cNvPr id="0" name=""/>
        <dsp:cNvSpPr/>
      </dsp:nvSpPr>
      <dsp:spPr>
        <a:xfrm>
          <a:off x="2705335" y="1388301"/>
          <a:ext cx="1927775" cy="1156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/>
            <a:t>Accepted</a:t>
          </a:r>
          <a:r>
            <a:rPr lang="id-ID" sz="2400" kern="1200" dirty="0"/>
            <a:t/>
          </a:r>
          <a:br>
            <a:rPr lang="id-ID" sz="2400" kern="1200" dirty="0"/>
          </a:br>
          <a:r>
            <a:rPr lang="id-ID" sz="1600" kern="1200" dirty="0"/>
            <a:t>0 proposal</a:t>
          </a:r>
          <a:endParaRPr lang="en-US" sz="2400" kern="1200" dirty="0"/>
        </a:p>
      </dsp:txBody>
      <dsp:txXfrm>
        <a:off x="2739213" y="1422179"/>
        <a:ext cx="1860019" cy="1088909"/>
      </dsp:txXfrm>
    </dsp:sp>
    <dsp:sp modelId="{A283475F-0B53-4CCF-BCBC-E8B41518F5FC}">
      <dsp:nvSpPr>
        <dsp:cNvPr id="0" name=""/>
        <dsp:cNvSpPr/>
      </dsp:nvSpPr>
      <dsp:spPr>
        <a:xfrm>
          <a:off x="4825888" y="1727589"/>
          <a:ext cx="408688" cy="478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825888" y="1823207"/>
        <a:ext cx="286082" cy="286852"/>
      </dsp:txXfrm>
    </dsp:sp>
    <dsp:sp modelId="{DCAF8AA9-A831-492D-B422-D921B0E4AC7D}">
      <dsp:nvSpPr>
        <dsp:cNvPr id="0" name=""/>
        <dsp:cNvSpPr/>
      </dsp:nvSpPr>
      <dsp:spPr>
        <a:xfrm>
          <a:off x="5404221" y="1388301"/>
          <a:ext cx="1927775" cy="1156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0" kern="1200" dirty="0"/>
            <a:t>Finished Projects</a:t>
          </a:r>
          <a:r>
            <a:rPr lang="id-ID" sz="2400" kern="1200" dirty="0"/>
            <a:t/>
          </a:r>
          <a:br>
            <a:rPr lang="id-ID" sz="2400" kern="1200" dirty="0"/>
          </a:br>
          <a:r>
            <a:rPr lang="id-ID" sz="1800" kern="1200" dirty="0"/>
            <a:t>0 proposal</a:t>
          </a:r>
          <a:endParaRPr lang="en-US" sz="1800" kern="1200" dirty="0"/>
        </a:p>
      </dsp:txBody>
      <dsp:txXfrm>
        <a:off x="5438099" y="1422179"/>
        <a:ext cx="1860019" cy="10889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79959-6F94-49C0-BEF1-AE29A2D5502F}">
      <dsp:nvSpPr>
        <dsp:cNvPr id="0" name=""/>
        <dsp:cNvSpPr/>
      </dsp:nvSpPr>
      <dsp:spPr>
        <a:xfrm>
          <a:off x="1433" y="1049686"/>
          <a:ext cx="3056491" cy="1833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/>
            <a:t>Project Gained</a:t>
          </a:r>
          <a:br>
            <a:rPr lang="id-ID" sz="3200" kern="1200" dirty="0"/>
          </a:br>
          <a:r>
            <a:rPr lang="en-US" sz="3200" kern="1200" dirty="0" smtClean="0"/>
            <a:t>7</a:t>
          </a:r>
          <a:r>
            <a:rPr lang="id-ID" sz="1600" kern="1200" dirty="0" smtClean="0"/>
            <a:t> </a:t>
          </a:r>
          <a:r>
            <a:rPr lang="id-ID" sz="1600" kern="1200" dirty="0"/>
            <a:t>projects</a:t>
          </a:r>
          <a:endParaRPr lang="en-US" sz="1600" kern="1200" dirty="0"/>
        </a:p>
      </dsp:txBody>
      <dsp:txXfrm>
        <a:off x="55146" y="1103399"/>
        <a:ext cx="2949065" cy="1726469"/>
      </dsp:txXfrm>
    </dsp:sp>
    <dsp:sp modelId="{094786F1-ACDC-462E-995A-2ED0F86D2E3D}">
      <dsp:nvSpPr>
        <dsp:cNvPr id="0" name=""/>
        <dsp:cNvSpPr/>
      </dsp:nvSpPr>
      <dsp:spPr>
        <a:xfrm>
          <a:off x="3363574" y="1587629"/>
          <a:ext cx="647976" cy="7580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363574" y="1739231"/>
        <a:ext cx="453583" cy="454805"/>
      </dsp:txXfrm>
    </dsp:sp>
    <dsp:sp modelId="{DCAF8AA9-A831-492D-B422-D921B0E4AC7D}">
      <dsp:nvSpPr>
        <dsp:cNvPr id="0" name=""/>
        <dsp:cNvSpPr/>
      </dsp:nvSpPr>
      <dsp:spPr>
        <a:xfrm>
          <a:off x="4280521" y="1049686"/>
          <a:ext cx="3056491" cy="1833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/>
            <a:t>Projects Finished</a:t>
          </a:r>
          <a:r>
            <a:rPr lang="id-ID" sz="2400" kern="1200" dirty="0"/>
            <a:t/>
          </a:r>
          <a:br>
            <a:rPr lang="id-ID" sz="2400" kern="1200" dirty="0"/>
          </a:br>
          <a:r>
            <a:rPr lang="id-ID" sz="1600" kern="1200" dirty="0"/>
            <a:t>1 projects</a:t>
          </a:r>
          <a:endParaRPr lang="en-US" sz="1800" kern="1200" dirty="0"/>
        </a:p>
      </dsp:txBody>
      <dsp:txXfrm>
        <a:off x="4334234" y="1103399"/>
        <a:ext cx="2949065" cy="17264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79959-6F94-49C0-BEF1-AE29A2D5502F}">
      <dsp:nvSpPr>
        <dsp:cNvPr id="0" name=""/>
        <dsp:cNvSpPr/>
      </dsp:nvSpPr>
      <dsp:spPr>
        <a:xfrm>
          <a:off x="1433" y="1049686"/>
          <a:ext cx="3056491" cy="1833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/>
            <a:t>Project Gained</a:t>
          </a:r>
          <a:br>
            <a:rPr lang="id-ID" sz="3200" kern="1200" dirty="0"/>
          </a:br>
          <a:r>
            <a:rPr lang="en-US" sz="3200" kern="1200" dirty="0" smtClean="0"/>
            <a:t>1</a:t>
          </a:r>
          <a:r>
            <a:rPr lang="id-ID" sz="1600" kern="1200" dirty="0" smtClean="0"/>
            <a:t> </a:t>
          </a:r>
          <a:r>
            <a:rPr lang="id-ID" sz="1600" kern="1200" dirty="0"/>
            <a:t>projects</a:t>
          </a:r>
          <a:endParaRPr lang="en-US" sz="1600" kern="1200" dirty="0"/>
        </a:p>
      </dsp:txBody>
      <dsp:txXfrm>
        <a:off x="55146" y="1103399"/>
        <a:ext cx="2949065" cy="1726469"/>
      </dsp:txXfrm>
    </dsp:sp>
    <dsp:sp modelId="{094786F1-ACDC-462E-995A-2ED0F86D2E3D}">
      <dsp:nvSpPr>
        <dsp:cNvPr id="0" name=""/>
        <dsp:cNvSpPr/>
      </dsp:nvSpPr>
      <dsp:spPr>
        <a:xfrm>
          <a:off x="3363574" y="1587629"/>
          <a:ext cx="647976" cy="7580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363574" y="1739231"/>
        <a:ext cx="453583" cy="454805"/>
      </dsp:txXfrm>
    </dsp:sp>
    <dsp:sp modelId="{DCAF8AA9-A831-492D-B422-D921B0E4AC7D}">
      <dsp:nvSpPr>
        <dsp:cNvPr id="0" name=""/>
        <dsp:cNvSpPr/>
      </dsp:nvSpPr>
      <dsp:spPr>
        <a:xfrm>
          <a:off x="4280521" y="1049686"/>
          <a:ext cx="3056491" cy="1833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/>
            <a:t>Projects Finished</a:t>
          </a:r>
          <a:r>
            <a:rPr lang="id-ID" sz="2400" kern="1200" dirty="0"/>
            <a:t/>
          </a:r>
          <a:br>
            <a:rPr lang="id-ID" sz="2400" kern="1200" dirty="0"/>
          </a:br>
          <a:r>
            <a:rPr lang="en-US" sz="2400" kern="1200" dirty="0" smtClean="0"/>
            <a:t>0</a:t>
          </a:r>
          <a:r>
            <a:rPr lang="id-ID" sz="1600" kern="1200" dirty="0" smtClean="0"/>
            <a:t> </a:t>
          </a:r>
          <a:r>
            <a:rPr lang="id-ID" sz="1600" kern="1200" dirty="0"/>
            <a:t>projects</a:t>
          </a:r>
          <a:endParaRPr lang="en-US" sz="1800" kern="1200" dirty="0"/>
        </a:p>
      </dsp:txBody>
      <dsp:txXfrm>
        <a:off x="4334234" y="1103399"/>
        <a:ext cx="2949065" cy="1726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34D7C-3CA0-4439-9AAC-A8753D3460D9}" type="datetimeFigureOut">
              <a:rPr lang="id-ID" smtClean="0"/>
              <a:t>04/05/2017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2F072-B4E7-460C-87E9-56D0B5216B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487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101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1135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0001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9184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0416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64372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01729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00354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3190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5818613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20195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529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slide" Target="slide3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slide" Target="slide3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slide" Target="slide3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slide" Target="slide3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slide" Target="slide3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slide" Target="slide4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24.xml"/><Relationship Id="rId4" Type="http://schemas.openxmlformats.org/officeDocument/2006/relationships/slide" Target="slide23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433385"/>
            <a:ext cx="8361229" cy="2959923"/>
          </a:xfrm>
        </p:spPr>
        <p:txBody>
          <a:bodyPr/>
          <a:lstStyle/>
          <a:p>
            <a:r>
              <a:rPr lang="id-ID" dirty="0"/>
              <a:t>Marketing evaluation</a:t>
            </a:r>
            <a:br>
              <a:rPr lang="id-ID" dirty="0"/>
            </a:br>
            <a:r>
              <a:rPr lang="en-US" dirty="0" smtClean="0"/>
              <a:t>APRIL</a:t>
            </a:r>
            <a:r>
              <a:rPr lang="id-ID" dirty="0" smtClean="0"/>
              <a:t> </a:t>
            </a:r>
            <a:r>
              <a:rPr lang="id-ID" dirty="0"/>
              <a:t>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4516876"/>
            <a:ext cx="6831673" cy="586465"/>
          </a:xfrm>
        </p:spPr>
        <p:txBody>
          <a:bodyPr/>
          <a:lstStyle/>
          <a:p>
            <a:r>
              <a:rPr lang="id-ID" dirty="0"/>
              <a:t>By muhammad luqman hakim</a:t>
            </a:r>
          </a:p>
        </p:txBody>
      </p:sp>
    </p:spTree>
    <p:extLst>
      <p:ext uri="{BB962C8B-B14F-4D97-AF65-F5344CB8AC3E}">
        <p14:creationId xmlns:p14="http://schemas.microsoft.com/office/powerpoint/2010/main" val="15124842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Pencapaian Project (Completed to All Projects)</a:t>
            </a: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2610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633500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Peningkatan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55203"/>
              </p:ext>
            </p:extLst>
          </p:nvPr>
        </p:nvGraphicFramePr>
        <p:xfrm>
          <a:off x="1371600" y="2286000"/>
          <a:ext cx="4777409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386232"/>
              </p:ext>
            </p:extLst>
          </p:nvPr>
        </p:nvGraphicFramePr>
        <p:xfrm>
          <a:off x="6573079" y="2286000"/>
          <a:ext cx="4777409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682766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Statistik kategori jasa desain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926140"/>
              </p:ext>
            </p:extLst>
          </p:nvPr>
        </p:nvGraphicFramePr>
        <p:xfrm>
          <a:off x="997732" y="2286000"/>
          <a:ext cx="9975068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615220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Statistik kategori jasa Programming</a:t>
            </a:r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770"/>
              </p:ext>
            </p:extLst>
          </p:nvPr>
        </p:nvGraphicFramePr>
        <p:xfrm>
          <a:off x="997732" y="2286000"/>
          <a:ext cx="9975068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272873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7963"/>
            <a:ext cx="9601200" cy="759937"/>
          </a:xfrm>
        </p:spPr>
        <p:txBody>
          <a:bodyPr>
            <a:normAutofit/>
          </a:bodyPr>
          <a:lstStyle/>
          <a:p>
            <a:r>
              <a:rPr lang="id-ID" dirty="0"/>
              <a:t>Analisis SWOT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463862"/>
              </p:ext>
            </p:extLst>
          </p:nvPr>
        </p:nvGraphicFramePr>
        <p:xfrm>
          <a:off x="1250950" y="840258"/>
          <a:ext cx="10179050" cy="6079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3341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id-ID" dirty="0"/>
          </a:p>
          <a:p>
            <a:r>
              <a:rPr lang="id-ID" dirty="0"/>
              <a:t>Hampir mencapai target yang ditentukan di awal </a:t>
            </a:r>
            <a:r>
              <a:rPr lang="id-ID" dirty="0" smtClean="0"/>
              <a:t>bulan</a:t>
            </a:r>
            <a:endParaRPr lang="en-US" dirty="0" smtClean="0"/>
          </a:p>
          <a:p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share income 10%</a:t>
            </a:r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3514474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id-ID" sz="1600" dirty="0"/>
              <a:t>Next Target </a:t>
            </a:r>
            <a:r>
              <a:rPr lang="id-ID" sz="1600" dirty="0">
                <a:sym typeface="Wingdings" panose="05000000000000000000" pitchFamily="2" charset="2"/>
              </a:rPr>
              <a:t> 100% target penghasilan (lokal: 20 jt) </a:t>
            </a:r>
          </a:p>
          <a:p>
            <a:r>
              <a:rPr lang="id-ID" sz="1600" dirty="0">
                <a:sym typeface="Wingdings" panose="05000000000000000000" pitchFamily="2" charset="2"/>
              </a:rPr>
              <a:t>Next Priority  Legalitas, Kemitraan, </a:t>
            </a:r>
            <a:r>
              <a:rPr lang="id-ID" sz="1600" dirty="0" smtClean="0">
                <a:sym typeface="Wingdings" panose="05000000000000000000" pitchFamily="2" charset="2"/>
              </a:rPr>
              <a:t>Progress </a:t>
            </a:r>
            <a:r>
              <a:rPr lang="id-ID" sz="1600" dirty="0">
                <a:sym typeface="Wingdings" panose="05000000000000000000" pitchFamily="2" charset="2"/>
              </a:rPr>
              <a:t>marketing tools, Meningkatkan kepuasan </a:t>
            </a:r>
            <a:r>
              <a:rPr lang="id-ID" sz="1600" dirty="0" smtClean="0">
                <a:sym typeface="Wingdings" panose="05000000000000000000" pitchFamily="2" charset="2"/>
              </a:rPr>
              <a:t>klien, </a:t>
            </a:r>
            <a:r>
              <a:rPr lang="id-ID" sz="1600" dirty="0">
                <a:sym typeface="Wingdings" panose="05000000000000000000" pitchFamily="2" charset="2"/>
              </a:rPr>
              <a:t>timeline dan kualitas </a:t>
            </a:r>
            <a:r>
              <a:rPr lang="id-ID" sz="1600" dirty="0" smtClean="0">
                <a:sym typeface="Wingdings" panose="05000000000000000000" pitchFamily="2" charset="2"/>
              </a:rPr>
              <a:t>pekerjaan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Dokumen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ketentuan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pembayaran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Buat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beberapa</a:t>
            </a:r>
            <a:r>
              <a:rPr lang="en-US" sz="1600" dirty="0" smtClean="0">
                <a:sym typeface="Wingdings" panose="05000000000000000000" pitchFamily="2" charset="2"/>
              </a:rPr>
              <a:t> template proposal</a:t>
            </a:r>
            <a:endParaRPr lang="id-ID" sz="1600" dirty="0">
              <a:sym typeface="Wingdings" panose="05000000000000000000" pitchFamily="2" charset="2"/>
            </a:endParaRPr>
          </a:p>
          <a:p>
            <a:r>
              <a:rPr lang="id-ID" sz="1600" dirty="0"/>
              <a:t>Next Service </a:t>
            </a:r>
            <a:r>
              <a:rPr lang="id-ID" sz="1600" dirty="0">
                <a:sym typeface="Wingdings" panose="05000000000000000000" pitchFamily="2" charset="2"/>
              </a:rPr>
              <a:t> Motion graphic, game asset, media interaktif di selling services </a:t>
            </a:r>
            <a:r>
              <a:rPr lang="id-ID" sz="1600" dirty="0" smtClean="0">
                <a:sym typeface="Wingdings" panose="05000000000000000000" pitchFamily="2" charset="2"/>
              </a:rPr>
              <a:t>PID</a:t>
            </a:r>
            <a:r>
              <a:rPr lang="en-US" sz="1600" dirty="0" smtClean="0">
                <a:sym typeface="Wingdings" panose="05000000000000000000" pitchFamily="2" charset="2"/>
              </a:rPr>
              <a:t>, template </a:t>
            </a:r>
            <a:r>
              <a:rPr lang="en-US" sz="1600" dirty="0" err="1" smtClean="0">
                <a:sym typeface="Wingdings" panose="05000000000000000000" pitchFamily="2" charset="2"/>
              </a:rPr>
              <a:t>modul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sistem</a:t>
            </a:r>
            <a:endParaRPr lang="id-ID" sz="1600" dirty="0">
              <a:sym typeface="Wingdings" panose="05000000000000000000" pitchFamily="2" charset="2"/>
            </a:endParaRPr>
          </a:p>
          <a:p>
            <a:r>
              <a:rPr lang="id-ID" sz="1600" dirty="0">
                <a:sym typeface="Wingdings" panose="05000000000000000000" pitchFamily="2" charset="2"/>
              </a:rPr>
              <a:t>Next Produk  </a:t>
            </a:r>
            <a:r>
              <a:rPr lang="id-ID" sz="1600" dirty="0" smtClean="0">
                <a:sym typeface="Wingdings" panose="05000000000000000000" pitchFamily="2" charset="2"/>
              </a:rPr>
              <a:t>Siakad</a:t>
            </a:r>
            <a:endParaRPr lang="id-ID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20081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9643" y="1347275"/>
            <a:ext cx="8361229" cy="1216051"/>
          </a:xfrm>
        </p:spPr>
        <p:txBody>
          <a:bodyPr/>
          <a:lstStyle/>
          <a:p>
            <a:r>
              <a:rPr lang="id-ID" dirty="0"/>
              <a:t>Syukron Katsir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7" y="3215408"/>
            <a:ext cx="4478400" cy="24148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6313" y="2563326"/>
            <a:ext cx="767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One of the best predictors of ultimate success in either sales or non-sales selling isn’t natural talent or even industry expertise, but how you explain your failures and rejections. – Daniel H. Pink</a:t>
            </a:r>
            <a:endParaRPr lang="id-ID" sz="1400" i="1" dirty="0"/>
          </a:p>
        </p:txBody>
      </p:sp>
    </p:spTree>
    <p:extLst>
      <p:ext uri="{BB962C8B-B14F-4D97-AF65-F5344CB8AC3E}">
        <p14:creationId xmlns:p14="http://schemas.microsoft.com/office/powerpoint/2010/main" val="290575802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Result (new project)#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2519" y="2310715"/>
            <a:ext cx="5189838" cy="359359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id-ID" dirty="0"/>
              <a:t>Marketplace:</a:t>
            </a:r>
          </a:p>
          <a:p>
            <a:pPr lvl="1"/>
            <a:r>
              <a:rPr lang="id-ID" dirty="0"/>
              <a:t>FIVERS</a:t>
            </a:r>
            <a:r>
              <a:rPr lang="id-ID" dirty="0">
                <a:sym typeface="Wingdings" panose="05000000000000000000" pitchFamily="2" charset="2"/>
              </a:rPr>
              <a:t> 37 projects:  finished  35 </a:t>
            </a:r>
            <a:r>
              <a:rPr lang="id-ID" dirty="0"/>
              <a:t>projects</a:t>
            </a:r>
            <a:r>
              <a:rPr lang="id-ID" dirty="0">
                <a:sym typeface="Wingdings" panose="05000000000000000000" pitchFamily="2" charset="2"/>
              </a:rPr>
              <a:t>; canceled 2 </a:t>
            </a:r>
            <a:r>
              <a:rPr lang="id-ID" dirty="0"/>
              <a:t>project</a:t>
            </a:r>
          </a:p>
          <a:p>
            <a:pPr lvl="1"/>
            <a:r>
              <a:rPr lang="id-ID" dirty="0"/>
              <a:t>Projects.co.id </a:t>
            </a:r>
            <a:r>
              <a:rPr lang="id-ID" dirty="0">
                <a:sym typeface="Wingdings" panose="05000000000000000000" pitchFamily="2" charset="2"/>
              </a:rPr>
              <a:t> 5 projects : finished  1 </a:t>
            </a:r>
            <a:r>
              <a:rPr lang="id-ID" dirty="0"/>
              <a:t>projects</a:t>
            </a:r>
          </a:p>
          <a:p>
            <a:pPr lvl="1"/>
            <a:r>
              <a:rPr lang="id-ID" dirty="0"/>
              <a:t>Upwork </a:t>
            </a:r>
            <a:r>
              <a:rPr lang="id-ID" dirty="0">
                <a:sym typeface="Wingdings" panose="05000000000000000000" pitchFamily="2" charset="2"/>
              </a:rPr>
              <a:t> none</a:t>
            </a:r>
          </a:p>
          <a:p>
            <a:pPr lvl="1"/>
            <a:r>
              <a:rPr lang="id-ID" dirty="0"/>
              <a:t>99Design </a:t>
            </a:r>
            <a:r>
              <a:rPr lang="id-ID" dirty="0">
                <a:sym typeface="Wingdings" panose="05000000000000000000" pitchFamily="2" charset="2"/>
              </a:rPr>
              <a:t> 0 contest</a:t>
            </a:r>
            <a:endParaRPr lang="id-ID" dirty="0"/>
          </a:p>
          <a:p>
            <a:r>
              <a:rPr lang="id-ID" dirty="0"/>
              <a:t>Website Company or </a:t>
            </a:r>
            <a:r>
              <a:rPr lang="id-ID" strike="sngStrike" dirty="0"/>
              <a:t>Web Market: </a:t>
            </a:r>
            <a:r>
              <a:rPr lang="id-ID" dirty="0"/>
              <a:t>none</a:t>
            </a:r>
          </a:p>
          <a:p>
            <a:r>
              <a:rPr lang="id-ID" dirty="0"/>
              <a:t>Friends/Old Relation: 2 projects : finished</a:t>
            </a:r>
            <a:r>
              <a:rPr lang="id-ID" dirty="0">
                <a:sym typeface="Wingdings" panose="05000000000000000000" pitchFamily="2" charset="2"/>
              </a:rPr>
              <a:t> 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4998" y="2314831"/>
            <a:ext cx="5189838" cy="35935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Bidding Projects.co.id </a:t>
            </a:r>
            <a:r>
              <a:rPr lang="id-ID" dirty="0">
                <a:sym typeface="Wingdings" panose="05000000000000000000" pitchFamily="2" charset="2"/>
              </a:rPr>
              <a:t> 34 Bid</a:t>
            </a:r>
            <a:endParaRPr lang="id-ID" dirty="0"/>
          </a:p>
          <a:p>
            <a:r>
              <a:rPr lang="id-ID" dirty="0"/>
              <a:t>Proposal Upwork </a:t>
            </a:r>
            <a:r>
              <a:rPr lang="id-ID" dirty="0">
                <a:sym typeface="Wingdings" panose="05000000000000000000" pitchFamily="2" charset="2"/>
              </a:rPr>
              <a:t> 1 Proposal</a:t>
            </a:r>
            <a:endParaRPr lang="id-ID" dirty="0"/>
          </a:p>
          <a:p>
            <a:r>
              <a:rPr lang="id-ID" dirty="0"/>
              <a:t>Development Web Market </a:t>
            </a:r>
            <a:r>
              <a:rPr lang="id-ID" dirty="0">
                <a:sym typeface="Wingdings" panose="05000000000000000000" pitchFamily="2" charset="2"/>
              </a:rPr>
              <a:t> 0%</a:t>
            </a:r>
            <a:endParaRPr lang="id-ID" dirty="0"/>
          </a:p>
          <a:p>
            <a:r>
              <a:rPr lang="id-ID" dirty="0"/>
              <a:t>Contact Friends/Old Relation : 2 person (Mas Ilham,Mas Bahram)</a:t>
            </a:r>
            <a:endParaRPr lang="id-ID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72727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Kepuasan klien#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3449"/>
            <a:ext cx="9601200" cy="5053913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Rating Projects.co.id </a:t>
            </a:r>
          </a:p>
          <a:p>
            <a:pPr lvl="1"/>
            <a:r>
              <a:rPr lang="id-ID" dirty="0"/>
              <a:t>User cakmen </a:t>
            </a:r>
            <a:r>
              <a:rPr lang="id-ID" dirty="0">
                <a:sym typeface="Wingdings" panose="05000000000000000000" pitchFamily="2" charset="2"/>
              </a:rPr>
              <a:t> Rating : 9,85/10 (99%), Projects Completed:  14, Current Projects: 4, Point: 1196, Rank: 50 dari 76.507 worker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User rainhanifa  Rating : 10/10 (100%), Projects Completed:  4, Current Projects: 0, Point: 52, Rank: </a:t>
            </a:r>
            <a:r>
              <a:rPr lang="id-ID" i="0" dirty="0"/>
              <a:t>860 dari 76,507</a:t>
            </a:r>
            <a:r>
              <a:rPr lang="id-ID" dirty="0">
                <a:sym typeface="Wingdings" panose="05000000000000000000" pitchFamily="2" charset="2"/>
              </a:rPr>
              <a:t> worker</a:t>
            </a:r>
          </a:p>
          <a:p>
            <a:r>
              <a:rPr lang="id-ID" dirty="0"/>
              <a:t>Rating Fivers </a:t>
            </a:r>
            <a:r>
              <a:rPr lang="id-ID" dirty="0">
                <a:sym typeface="Wingdings" panose="05000000000000000000" pitchFamily="2" charset="2"/>
              </a:rPr>
              <a:t> Response Rate:  93%, Orders Completed: 93%, Delivered Ontime: 83%</a:t>
            </a:r>
          </a:p>
          <a:p>
            <a:r>
              <a:rPr lang="id-ID" dirty="0">
                <a:sym typeface="Wingdings" panose="05000000000000000000" pitchFamily="2" charset="2"/>
              </a:rPr>
              <a:t>Upwork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User Faiz: 100% jobs succes from 83 projects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User Beni: 100% jobs succes from 2 projects</a:t>
            </a:r>
          </a:p>
          <a:p>
            <a:r>
              <a:rPr lang="id-ID" dirty="0">
                <a:sym typeface="Wingdings" panose="05000000000000000000" pitchFamily="2" charset="2"/>
              </a:rPr>
              <a:t>Pelanggan Kembali  26 projects repeat buyer(fivers), 1 projects (Bahram)</a:t>
            </a:r>
          </a:p>
          <a:p>
            <a:r>
              <a:rPr lang="id-ID" dirty="0">
                <a:sym typeface="Wingdings" panose="05000000000000000000" pitchFamily="2" charset="2"/>
              </a:rPr>
              <a:t>Pembatalan (sebab pihak developer (pihak ke-2))  2 project</a:t>
            </a:r>
          </a:p>
          <a:p>
            <a:r>
              <a:rPr lang="id-ID" dirty="0">
                <a:sym typeface="Wingdings" panose="05000000000000000000" pitchFamily="2" charset="2"/>
              </a:rPr>
              <a:t>Respon positif penggunaan produk  Banyak testimoni positif mengenai portfolio desainer di dribble</a:t>
            </a:r>
          </a:p>
          <a:p>
            <a:r>
              <a:rPr lang="id-ID" strike="sngStrike" dirty="0">
                <a:sym typeface="Wingdings" panose="05000000000000000000" pitchFamily="2" charset="2"/>
              </a:rPr>
              <a:t>Pengembalian produk  None</a:t>
            </a:r>
          </a:p>
        </p:txBody>
      </p:sp>
    </p:spTree>
    <p:extLst>
      <p:ext uri="{BB962C8B-B14F-4D97-AF65-F5344CB8AC3E}">
        <p14:creationId xmlns:p14="http://schemas.microsoft.com/office/powerpoint/2010/main" val="2472813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4P#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492556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900668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Projects.co.id</a:t>
            </a:r>
            <a:br>
              <a:rPr lang="id-ID" dirty="0"/>
            </a:br>
            <a:r>
              <a:rPr lang="id-ID" sz="2800" dirty="0"/>
              <a:t>BIDDING PROJECTS</a:t>
            </a:r>
            <a:endParaRPr lang="id-ID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41599884"/>
              </p:ext>
            </p:extLst>
          </p:nvPr>
        </p:nvGraphicFramePr>
        <p:xfrm>
          <a:off x="1371600" y="776739"/>
          <a:ext cx="7338447" cy="393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Single Corner Rounded 8"/>
          <p:cNvSpPr/>
          <p:nvPr/>
        </p:nvSpPr>
        <p:spPr>
          <a:xfrm>
            <a:off x="1371600" y="4223408"/>
            <a:ext cx="7338447" cy="2398054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: Top Corners Rounded 6"/>
          <p:cNvSpPr/>
          <p:nvPr/>
        </p:nvSpPr>
        <p:spPr>
          <a:xfrm>
            <a:off x="1371600" y="3975436"/>
            <a:ext cx="2874936" cy="495947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PROFILE RATING</a:t>
            </a:r>
          </a:p>
        </p:txBody>
      </p:sp>
      <p:sp>
        <p:nvSpPr>
          <p:cNvPr id="13" name="Action Button: Go Home 12">
            <a:hlinkClick r:id="rId7" action="ppaction://hlinksldjump" highlightClick="1"/>
          </p:cNvPr>
          <p:cNvSpPr/>
          <p:nvPr/>
        </p:nvSpPr>
        <p:spPr>
          <a:xfrm>
            <a:off x="11081288" y="371959"/>
            <a:ext cx="836909" cy="840210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1371600" y="4532079"/>
            <a:ext cx="6720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d-ID" b="1" cap="all" dirty="0"/>
              <a:t>User cakmen AS WORKER</a:t>
            </a:r>
          </a:p>
          <a:p>
            <a:pPr lvl="1"/>
            <a:r>
              <a:rPr lang="id-ID" b="1" dirty="0">
                <a:sym typeface="Wingdings" panose="05000000000000000000" pitchFamily="2" charset="2"/>
              </a:rPr>
              <a:t>Rating</a:t>
            </a:r>
            <a:r>
              <a:rPr lang="id-ID" dirty="0">
                <a:sym typeface="Wingdings" panose="05000000000000000000" pitchFamily="2" charset="2"/>
              </a:rPr>
              <a:t> : </a:t>
            </a:r>
            <a:r>
              <a:rPr lang="id-ID" dirty="0" smtClean="0">
                <a:sym typeface="Wingdings" panose="05000000000000000000" pitchFamily="2" charset="2"/>
              </a:rPr>
              <a:t>9,</a:t>
            </a:r>
            <a:r>
              <a:rPr lang="en-US" dirty="0" smtClean="0">
                <a:sym typeface="Wingdings" panose="05000000000000000000" pitchFamily="2" charset="2"/>
              </a:rPr>
              <a:t>73</a:t>
            </a:r>
            <a:r>
              <a:rPr lang="id-ID" dirty="0" smtClean="0">
                <a:sym typeface="Wingdings" panose="05000000000000000000" pitchFamily="2" charset="2"/>
              </a:rPr>
              <a:t>/10 </a:t>
            </a:r>
            <a:r>
              <a:rPr lang="id-ID" dirty="0">
                <a:sym typeface="Wingdings" panose="05000000000000000000" pitchFamily="2" charset="2"/>
              </a:rPr>
              <a:t>(99%) </a:t>
            </a:r>
            <a:r>
              <a:rPr lang="id-ID" b="1" dirty="0">
                <a:sym typeface="Wingdings" panose="05000000000000000000" pitchFamily="2" charset="2"/>
              </a:rPr>
              <a:t>Projects Completed :</a:t>
            </a:r>
            <a:r>
              <a:rPr lang="id-ID" dirty="0">
                <a:sym typeface="Wingdings" panose="05000000000000000000" pitchFamily="2" charset="2"/>
              </a:rPr>
              <a:t>  </a:t>
            </a:r>
            <a:r>
              <a:rPr lang="id-ID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4</a:t>
            </a:r>
            <a:endParaRPr lang="id-ID" dirty="0">
              <a:sym typeface="Wingdings" panose="05000000000000000000" pitchFamily="2" charset="2"/>
            </a:endParaRPr>
          </a:p>
          <a:p>
            <a:pPr lvl="1"/>
            <a:r>
              <a:rPr lang="id-ID" b="1" dirty="0">
                <a:sym typeface="Wingdings" panose="05000000000000000000" pitchFamily="2" charset="2"/>
              </a:rPr>
              <a:t>Current Projects</a:t>
            </a: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4</a:t>
            </a:r>
            <a:r>
              <a:rPr lang="id-ID" dirty="0" smtClean="0">
                <a:sym typeface="Wingdings" panose="05000000000000000000" pitchFamily="2" charset="2"/>
              </a:rPr>
              <a:t>, </a:t>
            </a:r>
            <a:r>
              <a:rPr lang="id-ID" b="1" dirty="0">
                <a:sym typeface="Wingdings" panose="05000000000000000000" pitchFamily="2" charset="2"/>
              </a:rPr>
              <a:t>Point</a:t>
            </a:r>
            <a:r>
              <a:rPr lang="id-ID" dirty="0">
                <a:sym typeface="Wingdings" panose="05000000000000000000" pitchFamily="2" charset="2"/>
              </a:rPr>
              <a:t>: </a:t>
            </a:r>
            <a:r>
              <a:rPr lang="en-US" dirty="0" smtClean="0">
                <a:sym typeface="Wingdings" panose="05000000000000000000" pitchFamily="2" charset="2"/>
              </a:rPr>
              <a:t>2437</a:t>
            </a:r>
            <a:r>
              <a:rPr lang="id-ID" dirty="0" smtClean="0">
                <a:sym typeface="Wingdings" panose="05000000000000000000" pitchFamily="2" charset="2"/>
              </a:rPr>
              <a:t>, </a:t>
            </a:r>
            <a:r>
              <a:rPr lang="id-ID" b="1" dirty="0">
                <a:sym typeface="Wingdings" panose="05000000000000000000" pitchFamily="2" charset="2"/>
              </a:rPr>
              <a:t>Rank</a:t>
            </a:r>
            <a:r>
              <a:rPr lang="id-ID" dirty="0">
                <a:sym typeface="Wingdings" panose="05000000000000000000" pitchFamily="2" charset="2"/>
              </a:rPr>
              <a:t>: </a:t>
            </a:r>
            <a:r>
              <a:rPr lang="id-ID" dirty="0" smtClean="0">
                <a:sym typeface="Wingdings" panose="05000000000000000000" pitchFamily="2" charset="2"/>
              </a:rPr>
              <a:t>5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  <a:r>
              <a:rPr lang="id-ID" dirty="0" smtClean="0">
                <a:sym typeface="Wingdings" panose="05000000000000000000" pitchFamily="2" charset="2"/>
              </a:rPr>
              <a:t> </a:t>
            </a:r>
            <a:r>
              <a:rPr lang="id-ID" dirty="0">
                <a:sym typeface="Wingdings" panose="05000000000000000000" pitchFamily="2" charset="2"/>
              </a:rPr>
              <a:t>dari </a:t>
            </a:r>
            <a:r>
              <a:rPr lang="id-ID" dirty="0" smtClean="0">
                <a:sym typeface="Wingdings" panose="05000000000000000000" pitchFamily="2" charset="2"/>
              </a:rPr>
              <a:t>8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  <a:r>
              <a:rPr lang="id-ID" dirty="0" smtClean="0">
                <a:sym typeface="Wingdings" panose="05000000000000000000" pitchFamily="2" charset="2"/>
              </a:rPr>
              <a:t>.</a:t>
            </a:r>
            <a:r>
              <a:rPr lang="en-US" dirty="0" smtClean="0">
                <a:sym typeface="Wingdings" panose="05000000000000000000" pitchFamily="2" charset="2"/>
              </a:rPr>
              <a:t>830</a:t>
            </a:r>
            <a:r>
              <a:rPr lang="id-ID" dirty="0" smtClean="0">
                <a:sym typeface="Wingdings" panose="05000000000000000000" pitchFamily="2" charset="2"/>
              </a:rPr>
              <a:t> </a:t>
            </a:r>
            <a:r>
              <a:rPr lang="id-ID" dirty="0">
                <a:sym typeface="Wingdings" panose="05000000000000000000" pitchFamily="2" charset="2"/>
              </a:rPr>
              <a:t>user</a:t>
            </a:r>
          </a:p>
          <a:p>
            <a:pPr lvl="1"/>
            <a:endParaRPr lang="id-ID" b="1" cap="all" dirty="0">
              <a:sym typeface="Wingdings" panose="05000000000000000000" pitchFamily="2" charset="2"/>
            </a:endParaRPr>
          </a:p>
          <a:p>
            <a:pPr lvl="1"/>
            <a:r>
              <a:rPr lang="id-ID" b="1" cap="all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User rainhanifa</a:t>
            </a:r>
          </a:p>
          <a:p>
            <a:pPr lvl="1"/>
            <a:r>
              <a:rPr lang="id-ID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Rating </a:t>
            </a: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: 10/10 (100%), </a:t>
            </a:r>
            <a:r>
              <a:rPr lang="id-ID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Projects Completed</a:t>
            </a: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:  4</a:t>
            </a:r>
          </a:p>
          <a:p>
            <a:pPr lvl="1"/>
            <a:r>
              <a:rPr lang="id-ID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Current Projects</a:t>
            </a: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: 0, </a:t>
            </a:r>
            <a:r>
              <a:rPr lang="id-ID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Point</a:t>
            </a: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: 52, </a:t>
            </a:r>
            <a:r>
              <a:rPr lang="id-ID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Rank</a:t>
            </a: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860 dari 80,183</a:t>
            </a: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worker</a:t>
            </a:r>
          </a:p>
        </p:txBody>
      </p:sp>
    </p:spTree>
    <p:extLst>
      <p:ext uri="{BB962C8B-B14F-4D97-AF65-F5344CB8AC3E}">
        <p14:creationId xmlns:p14="http://schemas.microsoft.com/office/powerpoint/2010/main" val="2352116429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Projects.co.id</a:t>
            </a:r>
            <a:br>
              <a:rPr lang="id-ID" dirty="0"/>
            </a:br>
            <a:r>
              <a:rPr lang="id-ID" sz="2800" dirty="0"/>
              <a:t>SELLING SERVICE</a:t>
            </a:r>
            <a:endParaRPr lang="id-ID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0071879"/>
              </p:ext>
            </p:extLst>
          </p:nvPr>
        </p:nvGraphicFramePr>
        <p:xfrm>
          <a:off x="1371600" y="1212169"/>
          <a:ext cx="7338447" cy="393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Single Corner Rounded 8"/>
          <p:cNvSpPr/>
          <p:nvPr/>
        </p:nvSpPr>
        <p:spPr>
          <a:xfrm>
            <a:off x="1371600" y="4541002"/>
            <a:ext cx="7338447" cy="2057506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: Top Corners Rounded 6"/>
          <p:cNvSpPr/>
          <p:nvPr/>
        </p:nvSpPr>
        <p:spPr>
          <a:xfrm>
            <a:off x="1371600" y="4293029"/>
            <a:ext cx="2874936" cy="495947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PROFILE RATING</a:t>
            </a:r>
          </a:p>
        </p:txBody>
      </p:sp>
      <p:sp>
        <p:nvSpPr>
          <p:cNvPr id="6" name="Action Button: Go Home 5">
            <a:hlinkClick r:id="rId7" action="ppaction://hlinksldjump" highlightClick="1"/>
          </p:cNvPr>
          <p:cNvSpPr/>
          <p:nvPr/>
        </p:nvSpPr>
        <p:spPr>
          <a:xfrm>
            <a:off x="11081288" y="371959"/>
            <a:ext cx="836909" cy="840210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1285102" y="4772038"/>
            <a:ext cx="3788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id-ID" b="1" cap="all" dirty="0"/>
              <a:t>User cakmen AS SELLER</a:t>
            </a:r>
          </a:p>
          <a:p>
            <a:pPr lvl="1"/>
            <a:r>
              <a:rPr lang="id-ID" b="1" dirty="0">
                <a:sym typeface="Wingdings" panose="05000000000000000000" pitchFamily="2" charset="2"/>
              </a:rPr>
              <a:t>Rating</a:t>
            </a:r>
            <a:r>
              <a:rPr lang="id-ID" dirty="0">
                <a:sym typeface="Wingdings" panose="05000000000000000000" pitchFamily="2" charset="2"/>
              </a:rPr>
              <a:t> : 10/10 (100%) </a:t>
            </a:r>
            <a:r>
              <a:rPr lang="id-ID" b="1" dirty="0">
                <a:sym typeface="Wingdings" panose="05000000000000000000" pitchFamily="2" charset="2"/>
              </a:rPr>
              <a:t>Sales :</a:t>
            </a:r>
            <a:r>
              <a:rPr lang="id-ID" dirty="0">
                <a:sym typeface="Wingdings" panose="05000000000000000000" pitchFamily="2" charset="2"/>
              </a:rPr>
              <a:t>  </a:t>
            </a:r>
            <a:r>
              <a:rPr lang="en-US" dirty="0" smtClean="0">
                <a:sym typeface="Wingdings" panose="05000000000000000000" pitchFamily="2" charset="2"/>
              </a:rPr>
              <a:t>5</a:t>
            </a:r>
            <a:endParaRPr lang="id-ID" dirty="0">
              <a:sym typeface="Wingdings" panose="05000000000000000000" pitchFamily="2" charset="2"/>
            </a:endParaRPr>
          </a:p>
          <a:p>
            <a:pPr lvl="1"/>
            <a:r>
              <a:rPr lang="id-ID" b="1" dirty="0">
                <a:sym typeface="Wingdings" panose="05000000000000000000" pitchFamily="2" charset="2"/>
              </a:rPr>
              <a:t>Point</a:t>
            </a:r>
            <a:r>
              <a:rPr lang="id-ID" dirty="0">
                <a:sym typeface="Wingdings" panose="05000000000000000000" pitchFamily="2" charset="2"/>
              </a:rPr>
              <a:t>: </a:t>
            </a:r>
            <a:r>
              <a:rPr lang="en-US" dirty="0" smtClean="0">
                <a:sym typeface="Wingdings" panose="05000000000000000000" pitchFamily="2" charset="2"/>
              </a:rPr>
              <a:t>51</a:t>
            </a:r>
            <a:r>
              <a:rPr lang="id-ID" dirty="0" smtClean="0">
                <a:sym typeface="Wingdings" panose="05000000000000000000" pitchFamily="2" charset="2"/>
              </a:rPr>
              <a:t>, </a:t>
            </a:r>
            <a:r>
              <a:rPr lang="id-ID" b="1" dirty="0">
                <a:sym typeface="Wingdings" panose="05000000000000000000" pitchFamily="2" charset="2"/>
              </a:rPr>
              <a:t>Rank</a:t>
            </a:r>
            <a:r>
              <a:rPr lang="id-ID" dirty="0">
                <a:sym typeface="Wingdings" panose="05000000000000000000" pitchFamily="2" charset="2"/>
              </a:rPr>
              <a:t>: </a:t>
            </a:r>
            <a:r>
              <a:rPr lang="id-ID" dirty="0" smtClean="0">
                <a:sym typeface="Wingdings" panose="05000000000000000000" pitchFamily="2" charset="2"/>
              </a:rPr>
              <a:t>5</a:t>
            </a:r>
            <a:r>
              <a:rPr lang="en-US" dirty="0">
                <a:sym typeface="Wingdings" panose="05000000000000000000" pitchFamily="2" charset="2"/>
              </a:rPr>
              <a:t>5</a:t>
            </a:r>
            <a:r>
              <a:rPr lang="id-ID" dirty="0" smtClean="0">
                <a:sym typeface="Wingdings" panose="05000000000000000000" pitchFamily="2" charset="2"/>
              </a:rPr>
              <a:t> </a:t>
            </a:r>
            <a:r>
              <a:rPr lang="id-ID" dirty="0">
                <a:sym typeface="Wingdings" panose="05000000000000000000" pitchFamily="2" charset="2"/>
              </a:rPr>
              <a:t>dari </a:t>
            </a:r>
            <a:r>
              <a:rPr lang="id-ID" dirty="0" smtClean="0">
                <a:sym typeface="Wingdings" panose="05000000000000000000" pitchFamily="2" charset="2"/>
              </a:rPr>
              <a:t>8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  <a:r>
              <a:rPr lang="id-ID" dirty="0" smtClean="0">
                <a:sym typeface="Wingdings" panose="05000000000000000000" pitchFamily="2" charset="2"/>
              </a:rPr>
              <a:t>.</a:t>
            </a:r>
            <a:r>
              <a:rPr lang="en-US" dirty="0" smtClean="0">
                <a:sym typeface="Wingdings" panose="05000000000000000000" pitchFamily="2" charset="2"/>
              </a:rPr>
              <a:t>831</a:t>
            </a:r>
            <a:endParaRPr lang="id-ID" dirty="0"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6536" y="5671806"/>
            <a:ext cx="4066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id-ID" b="1" cap="all" dirty="0"/>
              <a:t>User cakmen AS OWNER</a:t>
            </a:r>
          </a:p>
          <a:p>
            <a:pPr lvl="1"/>
            <a:r>
              <a:rPr lang="id-ID" b="1" dirty="0">
                <a:sym typeface="Wingdings" panose="05000000000000000000" pitchFamily="2" charset="2"/>
              </a:rPr>
              <a:t>Rating</a:t>
            </a:r>
            <a:r>
              <a:rPr lang="id-ID" dirty="0">
                <a:sym typeface="Wingdings" panose="05000000000000000000" pitchFamily="2" charset="2"/>
              </a:rPr>
              <a:t> : 10/10 (100%) </a:t>
            </a:r>
            <a:r>
              <a:rPr lang="id-ID" b="1" dirty="0">
                <a:sym typeface="Wingdings" panose="05000000000000000000" pitchFamily="2" charset="2"/>
              </a:rPr>
              <a:t>Projects :</a:t>
            </a:r>
            <a:r>
              <a:rPr lang="id-ID" dirty="0">
                <a:sym typeface="Wingdings" panose="05000000000000000000" pitchFamily="2" charset="2"/>
              </a:rPr>
              <a:t>  1</a:t>
            </a:r>
          </a:p>
          <a:p>
            <a:pPr lvl="1"/>
            <a:r>
              <a:rPr lang="id-ID" b="1" dirty="0">
                <a:sym typeface="Wingdings" panose="05000000000000000000" pitchFamily="2" charset="2"/>
              </a:rPr>
              <a:t>Point</a:t>
            </a:r>
            <a:r>
              <a:rPr lang="id-ID" dirty="0">
                <a:sym typeface="Wingdings" panose="05000000000000000000" pitchFamily="2" charset="2"/>
              </a:rPr>
              <a:t>: 180, </a:t>
            </a:r>
            <a:r>
              <a:rPr lang="id-ID" b="1" dirty="0">
                <a:sym typeface="Wingdings" panose="05000000000000000000" pitchFamily="2" charset="2"/>
              </a:rPr>
              <a:t>Rank</a:t>
            </a:r>
            <a:r>
              <a:rPr lang="id-ID" dirty="0">
                <a:sym typeface="Wingdings" panose="05000000000000000000" pitchFamily="2" charset="2"/>
              </a:rPr>
              <a:t>: </a:t>
            </a:r>
            <a:r>
              <a:rPr lang="id-ID" dirty="0" smtClean="0">
                <a:sym typeface="Wingdings" panose="05000000000000000000" pitchFamily="2" charset="2"/>
              </a:rPr>
              <a:t>5</a:t>
            </a:r>
            <a:r>
              <a:rPr lang="en-US" dirty="0" smtClean="0">
                <a:sym typeface="Wingdings" panose="05000000000000000000" pitchFamily="2" charset="2"/>
              </a:rPr>
              <a:t>80</a:t>
            </a:r>
            <a:r>
              <a:rPr lang="id-ID" dirty="0" smtClean="0">
                <a:sym typeface="Wingdings" panose="05000000000000000000" pitchFamily="2" charset="2"/>
              </a:rPr>
              <a:t> </a:t>
            </a:r>
            <a:r>
              <a:rPr lang="id-ID" dirty="0">
                <a:sym typeface="Wingdings" panose="05000000000000000000" pitchFamily="2" charset="2"/>
              </a:rPr>
              <a:t>dari </a:t>
            </a:r>
            <a:r>
              <a:rPr lang="id-ID" dirty="0">
                <a:sym typeface="Wingdings" panose="05000000000000000000" pitchFamily="2" charset="2"/>
              </a:rPr>
              <a:t>8</a:t>
            </a:r>
            <a:r>
              <a:rPr lang="en-US" dirty="0">
                <a:sym typeface="Wingdings" panose="05000000000000000000" pitchFamily="2" charset="2"/>
              </a:rPr>
              <a:t>2</a:t>
            </a:r>
            <a:r>
              <a:rPr lang="id-ID" dirty="0">
                <a:sym typeface="Wingdings" panose="05000000000000000000" pitchFamily="2" charset="2"/>
              </a:rPr>
              <a:t>.</a:t>
            </a:r>
            <a:r>
              <a:rPr lang="en-US" dirty="0">
                <a:sym typeface="Wingdings" panose="05000000000000000000" pitchFamily="2" charset="2"/>
              </a:rPr>
              <a:t>831</a:t>
            </a:r>
            <a:endParaRPr lang="id-ID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746756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Upworks</a:t>
            </a:r>
            <a:br>
              <a:rPr lang="id-ID" dirty="0"/>
            </a:br>
            <a:r>
              <a:rPr lang="id-ID" sz="2800" dirty="0"/>
              <a:t>CREATE PROPOSAL</a:t>
            </a:r>
            <a:endParaRPr lang="id-ID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79934671"/>
              </p:ext>
            </p:extLst>
          </p:nvPr>
        </p:nvGraphicFramePr>
        <p:xfrm>
          <a:off x="1371600" y="1212169"/>
          <a:ext cx="7338447" cy="393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Single Corner Rounded 8"/>
          <p:cNvSpPr/>
          <p:nvPr/>
        </p:nvSpPr>
        <p:spPr>
          <a:xfrm>
            <a:off x="1371600" y="4541002"/>
            <a:ext cx="7338447" cy="175130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: Top Corners Rounded 6"/>
          <p:cNvSpPr/>
          <p:nvPr/>
        </p:nvSpPr>
        <p:spPr>
          <a:xfrm>
            <a:off x="1371600" y="4293029"/>
            <a:ext cx="2874936" cy="495947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PROFILE RATING</a:t>
            </a:r>
          </a:p>
        </p:txBody>
      </p:sp>
      <p:sp>
        <p:nvSpPr>
          <p:cNvPr id="6" name="Action Button: Go Home 5">
            <a:hlinkClick r:id="rId7" action="ppaction://hlinksldjump" highlightClick="1"/>
          </p:cNvPr>
          <p:cNvSpPr/>
          <p:nvPr/>
        </p:nvSpPr>
        <p:spPr>
          <a:xfrm>
            <a:off x="11081288" y="371959"/>
            <a:ext cx="836909" cy="840210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405109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Personal Relationship</a:t>
            </a:r>
            <a:br>
              <a:rPr lang="id-ID" dirty="0"/>
            </a:br>
            <a:endParaRPr lang="id-ID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18181042"/>
              </p:ext>
            </p:extLst>
          </p:nvPr>
        </p:nvGraphicFramePr>
        <p:xfrm>
          <a:off x="1371600" y="1212169"/>
          <a:ext cx="7338447" cy="393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ction Button: Go Home 5">
            <a:hlinkClick r:id="rId7" action="ppaction://hlinksldjump" highlightClick="1"/>
          </p:cNvPr>
          <p:cNvSpPr/>
          <p:nvPr/>
        </p:nvSpPr>
        <p:spPr>
          <a:xfrm>
            <a:off x="11081288" y="371959"/>
            <a:ext cx="836909" cy="840210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4193986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Partnership</a:t>
            </a:r>
            <a:br>
              <a:rPr lang="id-ID" dirty="0"/>
            </a:br>
            <a:r>
              <a:rPr lang="id-ID" sz="2200" dirty="0"/>
              <a:t>STARTUP &amp; INSTANSI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24789828"/>
              </p:ext>
            </p:extLst>
          </p:nvPr>
        </p:nvGraphicFramePr>
        <p:xfrm>
          <a:off x="1371600" y="1212169"/>
          <a:ext cx="7338447" cy="393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ction Button: Go Home 5">
            <a:hlinkClick r:id="rId7" action="ppaction://hlinksldjump" highlightClick="1"/>
          </p:cNvPr>
          <p:cNvSpPr/>
          <p:nvPr/>
        </p:nvSpPr>
        <p:spPr>
          <a:xfrm>
            <a:off x="11081288" y="371959"/>
            <a:ext cx="836909" cy="840210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3445072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Kategori Jasa (new projects)#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0" y="1723973"/>
            <a:ext cx="3632888" cy="3008665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sz="1600" dirty="0"/>
              <a:t>Noted:</a:t>
            </a:r>
          </a:p>
          <a:p>
            <a:r>
              <a:rPr lang="id-ID" sz="1600" dirty="0"/>
              <a:t>Small: Rp 50.000 – Rp 500.000</a:t>
            </a:r>
          </a:p>
          <a:p>
            <a:pPr lvl="1"/>
            <a:r>
              <a:rPr lang="id-ID" sz="1400" dirty="0"/>
              <a:t>$5 - $45</a:t>
            </a:r>
          </a:p>
          <a:p>
            <a:r>
              <a:rPr lang="id-ID" sz="1600" dirty="0"/>
              <a:t>Medium: Rp 510.000 – Rp 5.000.000</a:t>
            </a:r>
          </a:p>
          <a:p>
            <a:pPr lvl="1"/>
            <a:r>
              <a:rPr lang="id-ID" sz="1400" dirty="0"/>
              <a:t>$45 - $420</a:t>
            </a:r>
          </a:p>
          <a:p>
            <a:r>
              <a:rPr lang="id-ID" sz="1600" dirty="0"/>
              <a:t>Large: Rp 5.100.000 – Rp 20.000.000</a:t>
            </a:r>
          </a:p>
          <a:p>
            <a:pPr lvl="1"/>
            <a:r>
              <a:rPr lang="id-ID" sz="1400" dirty="0"/>
              <a:t>$420 - $1700</a:t>
            </a:r>
          </a:p>
          <a:p>
            <a:r>
              <a:rPr lang="id-ID" sz="1600" dirty="0"/>
              <a:t>Over: Lebih dari Rp 20.000.000</a:t>
            </a:r>
          </a:p>
          <a:p>
            <a:pPr lvl="1"/>
            <a:r>
              <a:rPr lang="id-ID" sz="1400" dirty="0"/>
              <a:t>&gt;$1700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04078" y="1721708"/>
            <a:ext cx="3629241" cy="4617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Design </a:t>
            </a:r>
            <a:r>
              <a:rPr lang="id-ID" dirty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Small : 13 projects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Medium : 4 project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Large : 0 project</a:t>
            </a:r>
          </a:p>
          <a:p>
            <a:r>
              <a:rPr lang="id-ID" dirty="0">
                <a:sym typeface="Wingdings" panose="05000000000000000000" pitchFamily="2" charset="2"/>
              </a:rPr>
              <a:t>Programming 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Small : 0 project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Medium : 2 projects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Large : 2 project</a:t>
            </a:r>
          </a:p>
          <a:p>
            <a:r>
              <a:rPr lang="id-ID" dirty="0">
                <a:sym typeface="Wingdings" panose="05000000000000000000" pitchFamily="2" charset="2"/>
              </a:rPr>
              <a:t>Animation 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Small : 1 project 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Medium : 0 project</a:t>
            </a:r>
          </a:p>
          <a:p>
            <a:r>
              <a:rPr lang="id-ID" dirty="0">
                <a:sym typeface="Wingdings" panose="05000000000000000000" pitchFamily="2" charset="2"/>
              </a:rPr>
              <a:t>Other  none</a:t>
            </a:r>
          </a:p>
        </p:txBody>
      </p:sp>
    </p:spTree>
    <p:extLst>
      <p:ext uri="{BB962C8B-B14F-4D97-AF65-F5344CB8AC3E}">
        <p14:creationId xmlns:p14="http://schemas.microsoft.com/office/powerpoint/2010/main" val="19235428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Kategori Produk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Development: </a:t>
            </a:r>
          </a:p>
          <a:p>
            <a:pPr lvl="1"/>
            <a:r>
              <a:rPr lang="id-ID" dirty="0"/>
              <a:t>Diary Ibadah (70%...) </a:t>
            </a:r>
            <a:r>
              <a:rPr lang="id-ID" dirty="0">
                <a:sym typeface="Wingdings" panose="05000000000000000000" pitchFamily="2" charset="2"/>
              </a:rPr>
              <a:t> Pending</a:t>
            </a:r>
          </a:p>
          <a:p>
            <a:pPr lvl="1"/>
            <a:r>
              <a:rPr lang="id-ID" dirty="0" smtClean="0">
                <a:sym typeface="Wingdings" panose="05000000000000000000" pitchFamily="2" charset="2"/>
              </a:rPr>
              <a:t>Siakad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Sistem</a:t>
            </a:r>
            <a:r>
              <a:rPr lang="id-ID" dirty="0" smtClean="0">
                <a:sym typeface="Wingdings" panose="05000000000000000000" pitchFamily="2" charset="2"/>
              </a:rPr>
              <a:t> (</a:t>
            </a:r>
            <a:r>
              <a:rPr lang="en-US" dirty="0" smtClean="0">
                <a:sym typeface="Wingdings" panose="05000000000000000000" pitchFamily="2" charset="2"/>
              </a:rPr>
              <a:t>98</a:t>
            </a:r>
            <a:r>
              <a:rPr lang="id-ID" dirty="0" smtClean="0">
                <a:sym typeface="Wingdings" panose="05000000000000000000" pitchFamily="2" charset="2"/>
              </a:rPr>
              <a:t>%) </a:t>
            </a:r>
            <a:r>
              <a:rPr lang="id-ID" dirty="0">
                <a:sym typeface="Wingdings" panose="05000000000000000000" pitchFamily="2" charset="2"/>
              </a:rPr>
              <a:t> On </a:t>
            </a:r>
            <a:r>
              <a:rPr lang="id-ID" dirty="0" smtClean="0">
                <a:sym typeface="Wingdings" panose="05000000000000000000" pitchFamily="2" charset="2"/>
              </a:rPr>
              <a:t>Going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Siakad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perbaikan</a:t>
            </a:r>
            <a:r>
              <a:rPr lang="en-US" dirty="0" smtClean="0">
                <a:sym typeface="Wingdings" panose="05000000000000000000" pitchFamily="2" charset="2"/>
              </a:rPr>
              <a:t> Front-End  Pending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Themeforest</a:t>
            </a:r>
            <a:r>
              <a:rPr lang="en-US" dirty="0" smtClean="0">
                <a:sym typeface="Wingdings" panose="05000000000000000000" pitchFamily="2" charset="2"/>
              </a:rPr>
              <a:t> theme (</a:t>
            </a:r>
            <a:r>
              <a:rPr lang="en-US" dirty="0" err="1" smtClean="0">
                <a:sym typeface="Wingdings" panose="05000000000000000000" pitchFamily="2" charset="2"/>
              </a:rPr>
              <a:t>tahap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perencanaan</a:t>
            </a:r>
            <a:r>
              <a:rPr lang="en-US" dirty="0" smtClean="0">
                <a:sym typeface="Wingdings" panose="05000000000000000000" pitchFamily="2" charset="2"/>
              </a:rPr>
              <a:t>)  Pending</a:t>
            </a:r>
            <a:endParaRPr lang="id-ID" dirty="0"/>
          </a:p>
          <a:p>
            <a:r>
              <a:rPr lang="id-ID" dirty="0"/>
              <a:t>Ready to sale: None</a:t>
            </a:r>
          </a:p>
        </p:txBody>
      </p:sp>
      <p:sp>
        <p:nvSpPr>
          <p:cNvPr id="4" name="Action Button: Go Home 3">
            <a:hlinkClick r:id="rId2" action="ppaction://hlinksldjump" highlightClick="1"/>
          </p:cNvPr>
          <p:cNvSpPr/>
          <p:nvPr/>
        </p:nvSpPr>
        <p:spPr>
          <a:xfrm>
            <a:off x="11081288" y="371959"/>
            <a:ext cx="836909" cy="840210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54083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09487" y="6010508"/>
            <a:ext cx="9463314" cy="1968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100" dirty="0"/>
              <a:t>Small: Rp 50.000 – Rp 500.000 (</a:t>
            </a:r>
            <a:r>
              <a:rPr lang="id-ID" sz="1050" dirty="0"/>
              <a:t>$5 - $45)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100" dirty="0"/>
              <a:t>Medium: Rp 510.000 – Rp 5.000.000 (</a:t>
            </a:r>
            <a:r>
              <a:rPr lang="id-ID" sz="1050" dirty="0"/>
              <a:t>$45 - $420)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100" dirty="0"/>
              <a:t>Large: Rp 5.100.000 – Rp 20.000.000 (</a:t>
            </a:r>
            <a:r>
              <a:rPr lang="id-ID" sz="1050" dirty="0"/>
              <a:t>$420 - $1700)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Kategori Jasa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18787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ction Button: Go Home 5">
            <a:hlinkClick r:id="rId7" action="ppaction://hlinksldjump" highlightClick="1"/>
          </p:cNvPr>
          <p:cNvSpPr/>
          <p:nvPr/>
        </p:nvSpPr>
        <p:spPr>
          <a:xfrm>
            <a:off x="11081288" y="371959"/>
            <a:ext cx="836909" cy="840210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83082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42979"/>
            <a:ext cx="9601200" cy="1485900"/>
          </a:xfrm>
        </p:spPr>
        <p:txBody>
          <a:bodyPr/>
          <a:lstStyle/>
          <a:p>
            <a:r>
              <a:rPr lang="id-ID" dirty="0"/>
              <a:t>Program Kerja Bulan </a:t>
            </a:r>
            <a:r>
              <a:rPr lang="en-US" dirty="0" smtClean="0"/>
              <a:t>April</a:t>
            </a:r>
            <a:endParaRPr lang="id-ID" dirty="0"/>
          </a:p>
        </p:txBody>
      </p:sp>
      <p:sp>
        <p:nvSpPr>
          <p:cNvPr id="4" name="Hexagon 3"/>
          <p:cNvSpPr/>
          <p:nvPr/>
        </p:nvSpPr>
        <p:spPr>
          <a:xfrm>
            <a:off x="3818664" y="1428750"/>
            <a:ext cx="2567940" cy="2213741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4118489" y="2750608"/>
            <a:ext cx="19682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/>
              <a:t>PROJECTS.CO.ID</a:t>
            </a:r>
          </a:p>
          <a:p>
            <a:pPr algn="ctr"/>
            <a:r>
              <a:rPr lang="id-ID" sz="1600" dirty="0"/>
              <a:t>BIDDING PROJECT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530" y="1773958"/>
            <a:ext cx="600202" cy="600202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752226" y="2564229"/>
            <a:ext cx="2567940" cy="2213741"/>
            <a:chOff x="2155183" y="2564229"/>
            <a:chExt cx="2567940" cy="2213741"/>
          </a:xfrm>
        </p:grpSpPr>
        <p:sp>
          <p:nvSpPr>
            <p:cNvPr id="15" name="Hexagon 14"/>
            <p:cNvSpPr/>
            <p:nvPr/>
          </p:nvSpPr>
          <p:spPr>
            <a:xfrm>
              <a:off x="2155183" y="2564229"/>
              <a:ext cx="2567940" cy="221374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>
              <a:hlinkClick r:id="rId4" action="ppaction://hlinksldjump"/>
            </p:cNvPr>
            <p:cNvSpPr txBox="1"/>
            <p:nvPr/>
          </p:nvSpPr>
          <p:spPr>
            <a:xfrm>
              <a:off x="2447588" y="3917328"/>
              <a:ext cx="19682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/>
                <a:t>PERSONAL RELATION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9774" y="2919989"/>
              <a:ext cx="638757" cy="638757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3818664" y="3710214"/>
            <a:ext cx="2567940" cy="2213741"/>
            <a:chOff x="4221621" y="3710214"/>
            <a:chExt cx="2567940" cy="2213741"/>
          </a:xfrm>
        </p:grpSpPr>
        <p:sp>
          <p:nvSpPr>
            <p:cNvPr id="10" name="Hexagon 9"/>
            <p:cNvSpPr/>
            <p:nvPr/>
          </p:nvSpPr>
          <p:spPr>
            <a:xfrm>
              <a:off x="4221621" y="3710214"/>
              <a:ext cx="2567940" cy="221374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TextBox 12">
              <a:hlinkClick r:id="rId6" action="ppaction://hlinksldjump"/>
            </p:cNvPr>
            <p:cNvSpPr txBox="1"/>
            <p:nvPr/>
          </p:nvSpPr>
          <p:spPr>
            <a:xfrm>
              <a:off x="4514026" y="5063313"/>
              <a:ext cx="19682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/>
                <a:t>PROJECTS.CO.ID</a:t>
              </a:r>
            </a:p>
            <a:p>
              <a:pPr algn="ctr"/>
              <a:r>
                <a:rPr lang="id-ID" sz="1600" dirty="0"/>
                <a:t>SELLING SERVICE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50325" y="4047993"/>
              <a:ext cx="510525" cy="510525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5863789" y="2551118"/>
            <a:ext cx="2567940" cy="2213741"/>
            <a:chOff x="6266746" y="2551118"/>
            <a:chExt cx="2567940" cy="2213741"/>
          </a:xfrm>
        </p:grpSpPr>
        <p:sp>
          <p:nvSpPr>
            <p:cNvPr id="9" name="Hexagon 8"/>
            <p:cNvSpPr/>
            <p:nvPr/>
          </p:nvSpPr>
          <p:spPr>
            <a:xfrm>
              <a:off x="6266746" y="2551118"/>
              <a:ext cx="2567940" cy="221374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>
              <a:hlinkClick r:id="rId8" action="ppaction://hlinksldjump"/>
            </p:cNvPr>
            <p:cNvSpPr txBox="1"/>
            <p:nvPr/>
          </p:nvSpPr>
          <p:spPr>
            <a:xfrm>
              <a:off x="6566574" y="3693474"/>
              <a:ext cx="19682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>
                  <a:solidFill>
                    <a:schemeClr val="bg1">
                      <a:lumMod val="95000"/>
                    </a:schemeClr>
                  </a:solidFill>
                </a:rPr>
                <a:t>UPWORK</a:t>
              </a:r>
            </a:p>
            <a:p>
              <a:pPr algn="ctr"/>
              <a:r>
                <a:rPr lang="id-ID" sz="1600" dirty="0">
                  <a:solidFill>
                    <a:schemeClr val="bg1">
                      <a:lumMod val="95000"/>
                    </a:schemeClr>
                  </a:solidFill>
                </a:rPr>
                <a:t>CREATE PROPOSAL</a:t>
              </a:r>
              <a:endParaRPr lang="id-ID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02599" y="2872831"/>
              <a:ext cx="609524" cy="609524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7924413" y="3668582"/>
            <a:ext cx="2567940" cy="2213741"/>
            <a:chOff x="8327370" y="3668582"/>
            <a:chExt cx="2567940" cy="2213741"/>
          </a:xfrm>
        </p:grpSpPr>
        <p:sp>
          <p:nvSpPr>
            <p:cNvPr id="11" name="Hexagon 10"/>
            <p:cNvSpPr/>
            <p:nvPr/>
          </p:nvSpPr>
          <p:spPr>
            <a:xfrm>
              <a:off x="8327370" y="3668582"/>
              <a:ext cx="2567940" cy="221374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4" name="TextBox 13">
              <a:hlinkClick r:id="rId10" action="ppaction://hlinksldjump"/>
            </p:cNvPr>
            <p:cNvSpPr txBox="1"/>
            <p:nvPr/>
          </p:nvSpPr>
          <p:spPr>
            <a:xfrm>
              <a:off x="8627197" y="5078811"/>
              <a:ext cx="1968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/>
                <a:t>PARTNERSHIP</a:t>
              </a:r>
            </a:p>
            <a:p>
              <a:pPr algn="ctr"/>
              <a:r>
                <a:rPr lang="id-ID" sz="1400" dirty="0"/>
                <a:t>STARTUP &amp; INSTANSI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02668" y="4047993"/>
              <a:ext cx="617341" cy="617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66912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Kerja Bulan </a:t>
            </a:r>
            <a:r>
              <a:rPr lang="en-US" dirty="0" smtClean="0"/>
              <a:t>April</a:t>
            </a:r>
            <a:endParaRPr lang="id-ID" dirty="0"/>
          </a:p>
        </p:txBody>
      </p:sp>
      <p:sp>
        <p:nvSpPr>
          <p:cNvPr id="4" name="Oval 3">
            <a:hlinkClick r:id="rId2" action="ppaction://hlinksldjump"/>
          </p:cNvPr>
          <p:cNvSpPr/>
          <p:nvPr/>
        </p:nvSpPr>
        <p:spPr>
          <a:xfrm>
            <a:off x="1799771" y="1857829"/>
            <a:ext cx="4078515" cy="40785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  <a:p>
            <a:pPr algn="ctr"/>
            <a:endParaRPr lang="id-ID" dirty="0">
              <a:solidFill>
                <a:schemeClr val="tx1"/>
              </a:solidFill>
            </a:endParaRPr>
          </a:p>
          <a:p>
            <a:pPr algn="ctr"/>
            <a:endParaRPr lang="id-ID" dirty="0">
              <a:solidFill>
                <a:schemeClr val="tx1"/>
              </a:solidFill>
            </a:endParaRPr>
          </a:p>
          <a:p>
            <a:pPr algn="ctr"/>
            <a:endParaRPr lang="id-ID" dirty="0">
              <a:solidFill>
                <a:schemeClr val="tx1"/>
              </a:solidFill>
            </a:endParaRPr>
          </a:p>
          <a:p>
            <a:pPr algn="ctr"/>
            <a:endParaRPr lang="id-ID" dirty="0">
              <a:solidFill>
                <a:schemeClr val="tx1"/>
              </a:solidFill>
            </a:endParaRPr>
          </a:p>
          <a:p>
            <a:pPr algn="ctr"/>
            <a:endParaRPr lang="id-ID" dirty="0">
              <a:solidFill>
                <a:schemeClr val="tx1"/>
              </a:solidFill>
            </a:endParaRPr>
          </a:p>
          <a:p>
            <a:pPr algn="ctr"/>
            <a:r>
              <a:rPr lang="id-ID" sz="3200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5" name="Oval 4">
            <a:hlinkClick r:id="rId3" action="ppaction://hlinksldjump"/>
          </p:cNvPr>
          <p:cNvSpPr/>
          <p:nvPr/>
        </p:nvSpPr>
        <p:spPr>
          <a:xfrm>
            <a:off x="6172200" y="1857829"/>
            <a:ext cx="4078515" cy="40785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r>
              <a:rPr lang="id-ID" sz="3200" dirty="0">
                <a:solidFill>
                  <a:schemeClr val="tx1"/>
                </a:solidFill>
              </a:rPr>
              <a:t>SERVICES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340" y="2878967"/>
            <a:ext cx="1228578" cy="12285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139" y="2878966"/>
            <a:ext cx="1228578" cy="122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796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Target Bulan </a:t>
            </a:r>
            <a:r>
              <a:rPr lang="en-US" dirty="0" smtClean="0"/>
              <a:t>April</a:t>
            </a:r>
            <a:endParaRPr lang="id-ID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444315804"/>
              </p:ext>
            </p:extLst>
          </p:nvPr>
        </p:nvGraphicFramePr>
        <p:xfrm>
          <a:off x="609599" y="1428750"/>
          <a:ext cx="6647544" cy="420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12042" y="1901371"/>
            <a:ext cx="525264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/>
              <a:t>PENCAPAIAN</a:t>
            </a:r>
          </a:p>
          <a:p>
            <a:pPr algn="ctr"/>
            <a:r>
              <a:rPr lang="en-US" sz="13800" dirty="0" smtClean="0">
                <a:solidFill>
                  <a:schemeClr val="accent2">
                    <a:lumMod val="75000"/>
                  </a:schemeClr>
                </a:solidFill>
              </a:rPr>
              <a:t>84,2</a:t>
            </a:r>
            <a:r>
              <a:rPr lang="id-ID" sz="13800" dirty="0" smtClean="0">
                <a:solidFill>
                  <a:schemeClr val="accent2">
                    <a:lumMod val="75000"/>
                  </a:schemeClr>
                </a:solidFill>
              </a:rPr>
              <a:t>%</a:t>
            </a:r>
            <a:endParaRPr lang="id-ID" sz="138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FAILED </a:t>
            </a:r>
            <a:r>
              <a:rPr lang="id-ID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</a:t>
            </a:r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59766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Sales Analytics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08814634"/>
              </p:ext>
            </p:extLst>
          </p:nvPr>
        </p:nvGraphicFramePr>
        <p:xfrm>
          <a:off x="2032000" y="1942991"/>
          <a:ext cx="8128000" cy="3815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72886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Respon Klien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1626201"/>
              </p:ext>
            </p:extLst>
          </p:nvPr>
        </p:nvGraphicFramePr>
        <p:xfrm>
          <a:off x="2322286" y="11696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95625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Pencapaian Market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27835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129260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Pencapaian Project (Completed to New)</a:t>
            </a: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4480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175044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2357</TotalTime>
  <Words>962</Words>
  <Application>Microsoft Office PowerPoint</Application>
  <PresentationFormat>Custom</PresentationFormat>
  <Paragraphs>203</Paragraphs>
  <Slides>27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Crop</vt:lpstr>
      <vt:lpstr>Marketing evaluation APRIL 2017</vt:lpstr>
      <vt:lpstr>4P#</vt:lpstr>
      <vt:lpstr>Program Kerja Bulan April</vt:lpstr>
      <vt:lpstr>Hasil Kerja Bulan April</vt:lpstr>
      <vt:lpstr>Target Bulan April</vt:lpstr>
      <vt:lpstr>Sales Analytics</vt:lpstr>
      <vt:lpstr>Respon Klien</vt:lpstr>
      <vt:lpstr>Pencapaian Market</vt:lpstr>
      <vt:lpstr>Pencapaian Project (Completed to New)</vt:lpstr>
      <vt:lpstr>Pencapaian Project (Completed to All Projects)</vt:lpstr>
      <vt:lpstr>Peningkatan</vt:lpstr>
      <vt:lpstr>Statistik kategori jasa desain</vt:lpstr>
      <vt:lpstr>Statistik kategori jasa Programming</vt:lpstr>
      <vt:lpstr>Analisis SWOT</vt:lpstr>
      <vt:lpstr>Conclusion</vt:lpstr>
      <vt:lpstr>recommendation</vt:lpstr>
      <vt:lpstr>Syukron Katsir</vt:lpstr>
      <vt:lpstr>Result (new project)#</vt:lpstr>
      <vt:lpstr>Kepuasan klien#</vt:lpstr>
      <vt:lpstr>Projects.co.id BIDDING PROJECTS</vt:lpstr>
      <vt:lpstr>Projects.co.id SELLING SERVICE</vt:lpstr>
      <vt:lpstr>Upworks CREATE PROPOSAL</vt:lpstr>
      <vt:lpstr>Personal Relationship </vt:lpstr>
      <vt:lpstr>Partnership STARTUP &amp; INSTANSI  </vt:lpstr>
      <vt:lpstr>Kategori Jasa (new projects)#</vt:lpstr>
      <vt:lpstr>Kategori Produk</vt:lpstr>
      <vt:lpstr>Kategori Jasa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evaluation</dc:title>
  <dc:creator>luqmanppmh@gmail.com</dc:creator>
  <cp:lastModifiedBy>rainhanifa</cp:lastModifiedBy>
  <cp:revision>353</cp:revision>
  <dcterms:created xsi:type="dcterms:W3CDTF">2016-10-31T08:40:03Z</dcterms:created>
  <dcterms:modified xsi:type="dcterms:W3CDTF">2017-05-04T05:30:15Z</dcterms:modified>
</cp:coreProperties>
</file>