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Lst>
  <p:sldSz cx="4951413" cy="6859588"/>
  <p:notesSz cx="6858000" cy="9144000"/>
  <p:defaultTextStyle>
    <a:defPPr>
      <a:defRPr lang="en-US"/>
    </a:defPPr>
    <a:lvl1pPr marL="0" algn="l" defTabSz="674736" rtl="0" eaLnBrk="1" latinLnBrk="0" hangingPunct="1">
      <a:defRPr sz="1300" kern="1200">
        <a:solidFill>
          <a:schemeClr val="tx1"/>
        </a:solidFill>
        <a:latin typeface="+mn-lt"/>
        <a:ea typeface="+mn-ea"/>
        <a:cs typeface="+mn-cs"/>
      </a:defRPr>
    </a:lvl1pPr>
    <a:lvl2pPr marL="337368" algn="l" defTabSz="674736" rtl="0" eaLnBrk="1" latinLnBrk="0" hangingPunct="1">
      <a:defRPr sz="1300" kern="1200">
        <a:solidFill>
          <a:schemeClr val="tx1"/>
        </a:solidFill>
        <a:latin typeface="+mn-lt"/>
        <a:ea typeface="+mn-ea"/>
        <a:cs typeface="+mn-cs"/>
      </a:defRPr>
    </a:lvl2pPr>
    <a:lvl3pPr marL="674736" algn="l" defTabSz="674736" rtl="0" eaLnBrk="1" latinLnBrk="0" hangingPunct="1">
      <a:defRPr sz="1300" kern="1200">
        <a:solidFill>
          <a:schemeClr val="tx1"/>
        </a:solidFill>
        <a:latin typeface="+mn-lt"/>
        <a:ea typeface="+mn-ea"/>
        <a:cs typeface="+mn-cs"/>
      </a:defRPr>
    </a:lvl3pPr>
    <a:lvl4pPr marL="1012104" algn="l" defTabSz="674736" rtl="0" eaLnBrk="1" latinLnBrk="0" hangingPunct="1">
      <a:defRPr sz="1300" kern="1200">
        <a:solidFill>
          <a:schemeClr val="tx1"/>
        </a:solidFill>
        <a:latin typeface="+mn-lt"/>
        <a:ea typeface="+mn-ea"/>
        <a:cs typeface="+mn-cs"/>
      </a:defRPr>
    </a:lvl4pPr>
    <a:lvl5pPr marL="1349472" algn="l" defTabSz="674736" rtl="0" eaLnBrk="1" latinLnBrk="0" hangingPunct="1">
      <a:defRPr sz="1300" kern="1200">
        <a:solidFill>
          <a:schemeClr val="tx1"/>
        </a:solidFill>
        <a:latin typeface="+mn-lt"/>
        <a:ea typeface="+mn-ea"/>
        <a:cs typeface="+mn-cs"/>
      </a:defRPr>
    </a:lvl5pPr>
    <a:lvl6pPr marL="1686839" algn="l" defTabSz="674736" rtl="0" eaLnBrk="1" latinLnBrk="0" hangingPunct="1">
      <a:defRPr sz="1300" kern="1200">
        <a:solidFill>
          <a:schemeClr val="tx1"/>
        </a:solidFill>
        <a:latin typeface="+mn-lt"/>
        <a:ea typeface="+mn-ea"/>
        <a:cs typeface="+mn-cs"/>
      </a:defRPr>
    </a:lvl6pPr>
    <a:lvl7pPr marL="2024207" algn="l" defTabSz="674736" rtl="0" eaLnBrk="1" latinLnBrk="0" hangingPunct="1">
      <a:defRPr sz="1300" kern="1200">
        <a:solidFill>
          <a:schemeClr val="tx1"/>
        </a:solidFill>
        <a:latin typeface="+mn-lt"/>
        <a:ea typeface="+mn-ea"/>
        <a:cs typeface="+mn-cs"/>
      </a:defRPr>
    </a:lvl7pPr>
    <a:lvl8pPr marL="2361575" algn="l" defTabSz="674736" rtl="0" eaLnBrk="1" latinLnBrk="0" hangingPunct="1">
      <a:defRPr sz="1300" kern="1200">
        <a:solidFill>
          <a:schemeClr val="tx1"/>
        </a:solidFill>
        <a:latin typeface="+mn-lt"/>
        <a:ea typeface="+mn-ea"/>
        <a:cs typeface="+mn-cs"/>
      </a:defRPr>
    </a:lvl8pPr>
    <a:lvl9pPr marL="2698943" algn="l" defTabSz="674736" rtl="0" eaLnBrk="1" latinLnBrk="0" hangingPunct="1">
      <a:defRPr sz="13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2148" y="288"/>
      </p:cViewPr>
      <p:guideLst>
        <p:guide orient="horz" pos="2162"/>
        <p:guide pos="15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1357" y="2130919"/>
            <a:ext cx="4208701" cy="1470366"/>
          </a:xfrm>
        </p:spPr>
        <p:txBody>
          <a:bodyPr/>
          <a:lstStyle/>
          <a:p>
            <a:r>
              <a:rPr lang="en-US" smtClean="0"/>
              <a:t>Click to edit Master title style</a:t>
            </a:r>
            <a:endParaRPr lang="en-US"/>
          </a:p>
        </p:txBody>
      </p:sp>
      <p:sp>
        <p:nvSpPr>
          <p:cNvPr id="3" name="Subtitle 2"/>
          <p:cNvSpPr>
            <a:spLocks noGrp="1"/>
          </p:cNvSpPr>
          <p:nvPr>
            <p:ph type="subTitle" idx="1"/>
          </p:nvPr>
        </p:nvSpPr>
        <p:spPr>
          <a:xfrm>
            <a:off x="742713" y="3887101"/>
            <a:ext cx="3465989" cy="1753006"/>
          </a:xfrm>
        </p:spPr>
        <p:txBody>
          <a:bodyPr/>
          <a:lstStyle>
            <a:lvl1pPr marL="0" indent="0" algn="ctr">
              <a:buNone/>
              <a:defRPr>
                <a:solidFill>
                  <a:schemeClr val="tx1">
                    <a:tint val="75000"/>
                  </a:schemeClr>
                </a:solidFill>
              </a:defRPr>
            </a:lvl1pPr>
            <a:lvl2pPr marL="337368" indent="0" algn="ctr">
              <a:buNone/>
              <a:defRPr>
                <a:solidFill>
                  <a:schemeClr val="tx1">
                    <a:tint val="75000"/>
                  </a:schemeClr>
                </a:solidFill>
              </a:defRPr>
            </a:lvl2pPr>
            <a:lvl3pPr marL="674736" indent="0" algn="ctr">
              <a:buNone/>
              <a:defRPr>
                <a:solidFill>
                  <a:schemeClr val="tx1">
                    <a:tint val="75000"/>
                  </a:schemeClr>
                </a:solidFill>
              </a:defRPr>
            </a:lvl3pPr>
            <a:lvl4pPr marL="1012104" indent="0" algn="ctr">
              <a:buNone/>
              <a:defRPr>
                <a:solidFill>
                  <a:schemeClr val="tx1">
                    <a:tint val="75000"/>
                  </a:schemeClr>
                </a:solidFill>
              </a:defRPr>
            </a:lvl4pPr>
            <a:lvl5pPr marL="1349472" indent="0" algn="ctr">
              <a:buNone/>
              <a:defRPr>
                <a:solidFill>
                  <a:schemeClr val="tx1">
                    <a:tint val="75000"/>
                  </a:schemeClr>
                </a:solidFill>
              </a:defRPr>
            </a:lvl5pPr>
            <a:lvl6pPr marL="1686839" indent="0" algn="ctr">
              <a:buNone/>
              <a:defRPr>
                <a:solidFill>
                  <a:schemeClr val="tx1">
                    <a:tint val="75000"/>
                  </a:schemeClr>
                </a:solidFill>
              </a:defRPr>
            </a:lvl6pPr>
            <a:lvl7pPr marL="2024207" indent="0" algn="ctr">
              <a:buNone/>
              <a:defRPr>
                <a:solidFill>
                  <a:schemeClr val="tx1">
                    <a:tint val="75000"/>
                  </a:schemeClr>
                </a:solidFill>
              </a:defRPr>
            </a:lvl7pPr>
            <a:lvl8pPr marL="2361575" indent="0" algn="ctr">
              <a:buNone/>
              <a:defRPr>
                <a:solidFill>
                  <a:schemeClr val="tx1">
                    <a:tint val="75000"/>
                  </a:schemeClr>
                </a:solidFill>
              </a:defRPr>
            </a:lvl8pPr>
            <a:lvl9pPr marL="2698943"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AD729C2-634A-4308-A051-5858F66A74EC}" type="datetimeFigureOut">
              <a:rPr lang="en-US" smtClean="0"/>
              <a:pPr/>
              <a:t>3/25/2020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AF9D08-A89D-4E65-BB21-F3DB0B9232F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D729C2-634A-4308-A051-5858F66A74EC}" type="datetimeFigureOut">
              <a:rPr lang="en-US" smtClean="0"/>
              <a:pPr/>
              <a:t>3/25/2020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AF9D08-A89D-4E65-BB21-F3DB0B9232F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92332" y="198485"/>
            <a:ext cx="835551" cy="422531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5678" y="198485"/>
            <a:ext cx="2424130" cy="422531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D729C2-634A-4308-A051-5858F66A74EC}" type="datetimeFigureOut">
              <a:rPr lang="en-US" smtClean="0"/>
              <a:pPr/>
              <a:t>3/25/2020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AF9D08-A89D-4E65-BB21-F3DB0B9232F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D729C2-634A-4308-A051-5858F66A74EC}" type="datetimeFigureOut">
              <a:rPr lang="en-US" smtClean="0"/>
              <a:pPr/>
              <a:t>3/25/2020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AF9D08-A89D-4E65-BB21-F3DB0B9232F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91129" y="4407920"/>
            <a:ext cx="4208701" cy="1362391"/>
          </a:xfr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391129" y="2907389"/>
            <a:ext cx="4208701" cy="1500534"/>
          </a:xfrm>
        </p:spPr>
        <p:txBody>
          <a:bodyPr anchor="b"/>
          <a:lstStyle>
            <a:lvl1pPr marL="0" indent="0">
              <a:buNone/>
              <a:defRPr sz="1500">
                <a:solidFill>
                  <a:schemeClr val="tx1">
                    <a:tint val="75000"/>
                  </a:schemeClr>
                </a:solidFill>
              </a:defRPr>
            </a:lvl1pPr>
            <a:lvl2pPr marL="337368" indent="0">
              <a:buNone/>
              <a:defRPr sz="1300">
                <a:solidFill>
                  <a:schemeClr val="tx1">
                    <a:tint val="75000"/>
                  </a:schemeClr>
                </a:solidFill>
              </a:defRPr>
            </a:lvl2pPr>
            <a:lvl3pPr marL="674736" indent="0">
              <a:buNone/>
              <a:defRPr sz="1200">
                <a:solidFill>
                  <a:schemeClr val="tx1">
                    <a:tint val="75000"/>
                  </a:schemeClr>
                </a:solidFill>
              </a:defRPr>
            </a:lvl3pPr>
            <a:lvl4pPr marL="1012104" indent="0">
              <a:buNone/>
              <a:defRPr sz="1000">
                <a:solidFill>
                  <a:schemeClr val="tx1">
                    <a:tint val="75000"/>
                  </a:schemeClr>
                </a:solidFill>
              </a:defRPr>
            </a:lvl4pPr>
            <a:lvl5pPr marL="1349472" indent="0">
              <a:buNone/>
              <a:defRPr sz="1000">
                <a:solidFill>
                  <a:schemeClr val="tx1">
                    <a:tint val="75000"/>
                  </a:schemeClr>
                </a:solidFill>
              </a:defRPr>
            </a:lvl5pPr>
            <a:lvl6pPr marL="1686839" indent="0">
              <a:buNone/>
              <a:defRPr sz="1000">
                <a:solidFill>
                  <a:schemeClr val="tx1">
                    <a:tint val="75000"/>
                  </a:schemeClr>
                </a:solidFill>
              </a:defRPr>
            </a:lvl6pPr>
            <a:lvl7pPr marL="2024207" indent="0">
              <a:buNone/>
              <a:defRPr sz="1000">
                <a:solidFill>
                  <a:schemeClr val="tx1">
                    <a:tint val="75000"/>
                  </a:schemeClr>
                </a:solidFill>
              </a:defRPr>
            </a:lvl7pPr>
            <a:lvl8pPr marL="2361575" indent="0">
              <a:buNone/>
              <a:defRPr sz="1000">
                <a:solidFill>
                  <a:schemeClr val="tx1">
                    <a:tint val="75000"/>
                  </a:schemeClr>
                </a:solidFill>
              </a:defRPr>
            </a:lvl8pPr>
            <a:lvl9pPr marL="2698943" indent="0">
              <a:buNone/>
              <a:defRPr sz="10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D729C2-634A-4308-A051-5858F66A74EC}" type="datetimeFigureOut">
              <a:rPr lang="en-US" smtClean="0"/>
              <a:pPr/>
              <a:t>3/25/2020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AF9D08-A89D-4E65-BB21-F3DB0B9232F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85678" y="1155968"/>
            <a:ext cx="1629840" cy="3267832"/>
          </a:xfrm>
        </p:spPr>
        <p:txBody>
          <a:bodyPr/>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898042" y="1155968"/>
            <a:ext cx="1629840" cy="3267832"/>
          </a:xfrm>
        </p:spPr>
        <p:txBody>
          <a:bodyPr/>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AD729C2-634A-4308-A051-5858F66A74EC}" type="datetimeFigureOut">
              <a:rPr lang="en-US" smtClean="0"/>
              <a:pPr/>
              <a:t>3/25/2020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AF9D08-A89D-4E65-BB21-F3DB0B9232F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7571" y="274702"/>
            <a:ext cx="4456272" cy="1143266"/>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47571" y="1535470"/>
            <a:ext cx="2187734" cy="639910"/>
          </a:xfrm>
        </p:spPr>
        <p:txBody>
          <a:bodyPr anchor="b"/>
          <a:lstStyle>
            <a:lvl1pPr marL="0" indent="0">
              <a:buNone/>
              <a:defRPr sz="1800" b="1"/>
            </a:lvl1pPr>
            <a:lvl2pPr marL="337368" indent="0">
              <a:buNone/>
              <a:defRPr sz="1500" b="1"/>
            </a:lvl2pPr>
            <a:lvl3pPr marL="674736" indent="0">
              <a:buNone/>
              <a:defRPr sz="1300" b="1"/>
            </a:lvl3pPr>
            <a:lvl4pPr marL="1012104" indent="0">
              <a:buNone/>
              <a:defRPr sz="1200" b="1"/>
            </a:lvl4pPr>
            <a:lvl5pPr marL="1349472" indent="0">
              <a:buNone/>
              <a:defRPr sz="1200" b="1"/>
            </a:lvl5pPr>
            <a:lvl6pPr marL="1686839" indent="0">
              <a:buNone/>
              <a:defRPr sz="1200" b="1"/>
            </a:lvl6pPr>
            <a:lvl7pPr marL="2024207" indent="0">
              <a:buNone/>
              <a:defRPr sz="1200" b="1"/>
            </a:lvl7pPr>
            <a:lvl8pPr marL="2361575" indent="0">
              <a:buNone/>
              <a:defRPr sz="1200" b="1"/>
            </a:lvl8pPr>
            <a:lvl9pPr marL="2698943"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247571" y="2175379"/>
            <a:ext cx="2187734" cy="3952204"/>
          </a:xfrm>
        </p:spPr>
        <p:txBody>
          <a:bodyPr/>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515251" y="1535470"/>
            <a:ext cx="2188593" cy="639910"/>
          </a:xfrm>
        </p:spPr>
        <p:txBody>
          <a:bodyPr anchor="b"/>
          <a:lstStyle>
            <a:lvl1pPr marL="0" indent="0">
              <a:buNone/>
              <a:defRPr sz="1800" b="1"/>
            </a:lvl1pPr>
            <a:lvl2pPr marL="337368" indent="0">
              <a:buNone/>
              <a:defRPr sz="1500" b="1"/>
            </a:lvl2pPr>
            <a:lvl3pPr marL="674736" indent="0">
              <a:buNone/>
              <a:defRPr sz="1300" b="1"/>
            </a:lvl3pPr>
            <a:lvl4pPr marL="1012104" indent="0">
              <a:buNone/>
              <a:defRPr sz="1200" b="1"/>
            </a:lvl4pPr>
            <a:lvl5pPr marL="1349472" indent="0">
              <a:buNone/>
              <a:defRPr sz="1200" b="1"/>
            </a:lvl5pPr>
            <a:lvl6pPr marL="1686839" indent="0">
              <a:buNone/>
              <a:defRPr sz="1200" b="1"/>
            </a:lvl6pPr>
            <a:lvl7pPr marL="2024207" indent="0">
              <a:buNone/>
              <a:defRPr sz="1200" b="1"/>
            </a:lvl7pPr>
            <a:lvl8pPr marL="2361575" indent="0">
              <a:buNone/>
              <a:defRPr sz="1200" b="1"/>
            </a:lvl8pPr>
            <a:lvl9pPr marL="2698943"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2515251" y="2175379"/>
            <a:ext cx="2188593" cy="3952204"/>
          </a:xfrm>
        </p:spPr>
        <p:txBody>
          <a:bodyPr/>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AD729C2-634A-4308-A051-5858F66A74EC}" type="datetimeFigureOut">
              <a:rPr lang="en-US" smtClean="0"/>
              <a:pPr/>
              <a:t>3/25/2020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AF9D08-A89D-4E65-BB21-F3DB0B9232F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D729C2-634A-4308-A051-5858F66A74EC}" type="datetimeFigureOut">
              <a:rPr lang="en-US" smtClean="0"/>
              <a:pPr/>
              <a:t>3/25/2020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AF9D08-A89D-4E65-BB21-F3DB0B9232F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D729C2-634A-4308-A051-5858F66A74EC}" type="datetimeFigureOut">
              <a:rPr lang="en-US" smtClean="0"/>
              <a:pPr/>
              <a:t>3/25/2020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AF9D08-A89D-4E65-BB21-F3DB0B9232F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7572" y="273115"/>
            <a:ext cx="1628981" cy="1162318"/>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1935865" y="273115"/>
            <a:ext cx="2767978" cy="5854468"/>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47572" y="1435434"/>
            <a:ext cx="1628981" cy="4692148"/>
          </a:xfrm>
        </p:spPr>
        <p:txBody>
          <a:bodyPr/>
          <a:lstStyle>
            <a:lvl1pPr marL="0" indent="0">
              <a:buNone/>
              <a:defRPr sz="1000"/>
            </a:lvl1pPr>
            <a:lvl2pPr marL="337368" indent="0">
              <a:buNone/>
              <a:defRPr sz="900"/>
            </a:lvl2pPr>
            <a:lvl3pPr marL="674736" indent="0">
              <a:buNone/>
              <a:defRPr sz="700"/>
            </a:lvl3pPr>
            <a:lvl4pPr marL="1012104" indent="0">
              <a:buNone/>
              <a:defRPr sz="700"/>
            </a:lvl4pPr>
            <a:lvl5pPr marL="1349472" indent="0">
              <a:buNone/>
              <a:defRPr sz="700"/>
            </a:lvl5pPr>
            <a:lvl6pPr marL="1686839" indent="0">
              <a:buNone/>
              <a:defRPr sz="700"/>
            </a:lvl6pPr>
            <a:lvl7pPr marL="2024207" indent="0">
              <a:buNone/>
              <a:defRPr sz="700"/>
            </a:lvl7pPr>
            <a:lvl8pPr marL="2361575" indent="0">
              <a:buNone/>
              <a:defRPr sz="700"/>
            </a:lvl8pPr>
            <a:lvl9pPr marL="2698943" indent="0">
              <a:buNone/>
              <a:defRPr sz="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D729C2-634A-4308-A051-5858F66A74EC}" type="datetimeFigureOut">
              <a:rPr lang="en-US" smtClean="0"/>
              <a:pPr/>
              <a:t>3/25/2020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AF9D08-A89D-4E65-BB21-F3DB0B9232F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0512" y="4801712"/>
            <a:ext cx="2970848" cy="566870"/>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970512" y="612917"/>
            <a:ext cx="2970848" cy="4115753"/>
          </a:xfrm>
        </p:spPr>
        <p:txBody>
          <a:bodyPr/>
          <a:lstStyle>
            <a:lvl1pPr marL="0" indent="0">
              <a:buNone/>
              <a:defRPr sz="2400"/>
            </a:lvl1pPr>
            <a:lvl2pPr marL="337368" indent="0">
              <a:buNone/>
              <a:defRPr sz="2100"/>
            </a:lvl2pPr>
            <a:lvl3pPr marL="674736" indent="0">
              <a:buNone/>
              <a:defRPr sz="1800"/>
            </a:lvl3pPr>
            <a:lvl4pPr marL="1012104" indent="0">
              <a:buNone/>
              <a:defRPr sz="1500"/>
            </a:lvl4pPr>
            <a:lvl5pPr marL="1349472" indent="0">
              <a:buNone/>
              <a:defRPr sz="1500"/>
            </a:lvl5pPr>
            <a:lvl6pPr marL="1686839" indent="0">
              <a:buNone/>
              <a:defRPr sz="1500"/>
            </a:lvl6pPr>
            <a:lvl7pPr marL="2024207" indent="0">
              <a:buNone/>
              <a:defRPr sz="1500"/>
            </a:lvl7pPr>
            <a:lvl8pPr marL="2361575" indent="0">
              <a:buNone/>
              <a:defRPr sz="1500"/>
            </a:lvl8pPr>
            <a:lvl9pPr marL="2698943" indent="0">
              <a:buNone/>
              <a:defRPr sz="1500"/>
            </a:lvl9pPr>
          </a:lstStyle>
          <a:p>
            <a:endParaRPr lang="en-US"/>
          </a:p>
        </p:txBody>
      </p:sp>
      <p:sp>
        <p:nvSpPr>
          <p:cNvPr id="4" name="Text Placeholder 3"/>
          <p:cNvSpPr>
            <a:spLocks noGrp="1"/>
          </p:cNvSpPr>
          <p:nvPr>
            <p:ph type="body" sz="half" idx="2"/>
          </p:nvPr>
        </p:nvSpPr>
        <p:spPr>
          <a:xfrm>
            <a:off x="970512" y="5368582"/>
            <a:ext cx="2970848" cy="805048"/>
          </a:xfrm>
        </p:spPr>
        <p:txBody>
          <a:bodyPr/>
          <a:lstStyle>
            <a:lvl1pPr marL="0" indent="0">
              <a:buNone/>
              <a:defRPr sz="1000"/>
            </a:lvl1pPr>
            <a:lvl2pPr marL="337368" indent="0">
              <a:buNone/>
              <a:defRPr sz="900"/>
            </a:lvl2pPr>
            <a:lvl3pPr marL="674736" indent="0">
              <a:buNone/>
              <a:defRPr sz="700"/>
            </a:lvl3pPr>
            <a:lvl4pPr marL="1012104" indent="0">
              <a:buNone/>
              <a:defRPr sz="700"/>
            </a:lvl4pPr>
            <a:lvl5pPr marL="1349472" indent="0">
              <a:buNone/>
              <a:defRPr sz="700"/>
            </a:lvl5pPr>
            <a:lvl6pPr marL="1686839" indent="0">
              <a:buNone/>
              <a:defRPr sz="700"/>
            </a:lvl6pPr>
            <a:lvl7pPr marL="2024207" indent="0">
              <a:buNone/>
              <a:defRPr sz="700"/>
            </a:lvl7pPr>
            <a:lvl8pPr marL="2361575" indent="0">
              <a:buNone/>
              <a:defRPr sz="700"/>
            </a:lvl8pPr>
            <a:lvl9pPr marL="2698943" indent="0">
              <a:buNone/>
              <a:defRPr sz="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D729C2-634A-4308-A051-5858F66A74EC}" type="datetimeFigureOut">
              <a:rPr lang="en-US" smtClean="0"/>
              <a:pPr/>
              <a:t>3/25/2020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AF9D08-A89D-4E65-BB21-F3DB0B9232F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7571" y="274702"/>
            <a:ext cx="4456272" cy="1143266"/>
          </a:xfrm>
          <a:prstGeom prst="rect">
            <a:avLst/>
          </a:prstGeom>
        </p:spPr>
        <p:txBody>
          <a:bodyPr vert="horz" lIns="67474" tIns="33737" rIns="67474" bIns="33737"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47571" y="1600572"/>
            <a:ext cx="4456272" cy="4527011"/>
          </a:xfrm>
          <a:prstGeom prst="rect">
            <a:avLst/>
          </a:prstGeom>
        </p:spPr>
        <p:txBody>
          <a:bodyPr vert="horz" lIns="67474" tIns="33737" rIns="67474" bIns="3373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47571" y="6357824"/>
            <a:ext cx="1155330" cy="365210"/>
          </a:xfrm>
          <a:prstGeom prst="rect">
            <a:avLst/>
          </a:prstGeom>
        </p:spPr>
        <p:txBody>
          <a:bodyPr vert="horz" lIns="67474" tIns="33737" rIns="67474" bIns="33737" rtlCol="0" anchor="ctr"/>
          <a:lstStyle>
            <a:lvl1pPr algn="l">
              <a:defRPr sz="900">
                <a:solidFill>
                  <a:schemeClr val="tx1">
                    <a:tint val="75000"/>
                  </a:schemeClr>
                </a:solidFill>
              </a:defRPr>
            </a:lvl1pPr>
          </a:lstStyle>
          <a:p>
            <a:fld id="{4AD729C2-634A-4308-A051-5858F66A74EC}" type="datetimeFigureOut">
              <a:rPr lang="en-US" smtClean="0"/>
              <a:pPr/>
              <a:t>3/25/2020</a:t>
            </a:fld>
            <a:endParaRPr lang="en-US"/>
          </a:p>
        </p:txBody>
      </p:sp>
      <p:sp>
        <p:nvSpPr>
          <p:cNvPr id="5" name="Footer Placeholder 4"/>
          <p:cNvSpPr>
            <a:spLocks noGrp="1"/>
          </p:cNvSpPr>
          <p:nvPr>
            <p:ph type="ftr" sz="quarter" idx="3"/>
          </p:nvPr>
        </p:nvSpPr>
        <p:spPr>
          <a:xfrm>
            <a:off x="1691734" y="6357824"/>
            <a:ext cx="1567947" cy="365210"/>
          </a:xfrm>
          <a:prstGeom prst="rect">
            <a:avLst/>
          </a:prstGeom>
        </p:spPr>
        <p:txBody>
          <a:bodyPr vert="horz" lIns="67474" tIns="33737" rIns="67474" bIns="33737"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548513" y="6357824"/>
            <a:ext cx="1155330" cy="365210"/>
          </a:xfrm>
          <a:prstGeom prst="rect">
            <a:avLst/>
          </a:prstGeom>
        </p:spPr>
        <p:txBody>
          <a:bodyPr vert="horz" lIns="67474" tIns="33737" rIns="67474" bIns="33737" rtlCol="0" anchor="ctr"/>
          <a:lstStyle>
            <a:lvl1pPr algn="r">
              <a:defRPr sz="900">
                <a:solidFill>
                  <a:schemeClr val="tx1">
                    <a:tint val="75000"/>
                  </a:schemeClr>
                </a:solidFill>
              </a:defRPr>
            </a:lvl1pPr>
          </a:lstStyle>
          <a:p>
            <a:fld id="{78AF9D08-A89D-4E65-BB21-F3DB0B9232F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674736" rtl="0" eaLnBrk="1" latinLnBrk="0" hangingPunct="1">
        <a:spcBef>
          <a:spcPct val="0"/>
        </a:spcBef>
        <a:buNone/>
        <a:defRPr sz="3200" kern="1200">
          <a:solidFill>
            <a:schemeClr val="tx1"/>
          </a:solidFill>
          <a:latin typeface="+mj-lt"/>
          <a:ea typeface="+mj-ea"/>
          <a:cs typeface="+mj-cs"/>
        </a:defRPr>
      </a:lvl1pPr>
    </p:titleStyle>
    <p:bodyStyle>
      <a:lvl1pPr marL="253026" indent="-253026" algn="l" defTabSz="674736"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48223" indent="-210855" algn="l" defTabSz="674736"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43420" indent="-168684" algn="l" defTabSz="674736"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180788" indent="-168684" algn="l" defTabSz="674736"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18155" indent="-168684" algn="l" defTabSz="674736"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55523" indent="-168684" algn="l" defTabSz="674736"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192891" indent="-168684" algn="l" defTabSz="674736"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30259" indent="-168684" algn="l" defTabSz="674736"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867627" indent="-168684" algn="l" defTabSz="674736"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74736" rtl="0" eaLnBrk="1" latinLnBrk="0" hangingPunct="1">
        <a:defRPr sz="1300" kern="1200">
          <a:solidFill>
            <a:schemeClr val="tx1"/>
          </a:solidFill>
          <a:latin typeface="+mn-lt"/>
          <a:ea typeface="+mn-ea"/>
          <a:cs typeface="+mn-cs"/>
        </a:defRPr>
      </a:lvl1pPr>
      <a:lvl2pPr marL="337368" algn="l" defTabSz="674736" rtl="0" eaLnBrk="1" latinLnBrk="0" hangingPunct="1">
        <a:defRPr sz="1300" kern="1200">
          <a:solidFill>
            <a:schemeClr val="tx1"/>
          </a:solidFill>
          <a:latin typeface="+mn-lt"/>
          <a:ea typeface="+mn-ea"/>
          <a:cs typeface="+mn-cs"/>
        </a:defRPr>
      </a:lvl2pPr>
      <a:lvl3pPr marL="674736" algn="l" defTabSz="674736" rtl="0" eaLnBrk="1" latinLnBrk="0" hangingPunct="1">
        <a:defRPr sz="1300" kern="1200">
          <a:solidFill>
            <a:schemeClr val="tx1"/>
          </a:solidFill>
          <a:latin typeface="+mn-lt"/>
          <a:ea typeface="+mn-ea"/>
          <a:cs typeface="+mn-cs"/>
        </a:defRPr>
      </a:lvl3pPr>
      <a:lvl4pPr marL="1012104" algn="l" defTabSz="674736" rtl="0" eaLnBrk="1" latinLnBrk="0" hangingPunct="1">
        <a:defRPr sz="1300" kern="1200">
          <a:solidFill>
            <a:schemeClr val="tx1"/>
          </a:solidFill>
          <a:latin typeface="+mn-lt"/>
          <a:ea typeface="+mn-ea"/>
          <a:cs typeface="+mn-cs"/>
        </a:defRPr>
      </a:lvl4pPr>
      <a:lvl5pPr marL="1349472" algn="l" defTabSz="674736" rtl="0" eaLnBrk="1" latinLnBrk="0" hangingPunct="1">
        <a:defRPr sz="1300" kern="1200">
          <a:solidFill>
            <a:schemeClr val="tx1"/>
          </a:solidFill>
          <a:latin typeface="+mn-lt"/>
          <a:ea typeface="+mn-ea"/>
          <a:cs typeface="+mn-cs"/>
        </a:defRPr>
      </a:lvl5pPr>
      <a:lvl6pPr marL="1686839" algn="l" defTabSz="674736" rtl="0" eaLnBrk="1" latinLnBrk="0" hangingPunct="1">
        <a:defRPr sz="1300" kern="1200">
          <a:solidFill>
            <a:schemeClr val="tx1"/>
          </a:solidFill>
          <a:latin typeface="+mn-lt"/>
          <a:ea typeface="+mn-ea"/>
          <a:cs typeface="+mn-cs"/>
        </a:defRPr>
      </a:lvl6pPr>
      <a:lvl7pPr marL="2024207" algn="l" defTabSz="674736" rtl="0" eaLnBrk="1" latinLnBrk="0" hangingPunct="1">
        <a:defRPr sz="1300" kern="1200">
          <a:solidFill>
            <a:schemeClr val="tx1"/>
          </a:solidFill>
          <a:latin typeface="+mn-lt"/>
          <a:ea typeface="+mn-ea"/>
          <a:cs typeface="+mn-cs"/>
        </a:defRPr>
      </a:lvl7pPr>
      <a:lvl8pPr marL="2361575" algn="l" defTabSz="674736" rtl="0" eaLnBrk="1" latinLnBrk="0" hangingPunct="1">
        <a:defRPr sz="1300" kern="1200">
          <a:solidFill>
            <a:schemeClr val="tx1"/>
          </a:solidFill>
          <a:latin typeface="+mn-lt"/>
          <a:ea typeface="+mn-ea"/>
          <a:cs typeface="+mn-cs"/>
        </a:defRPr>
      </a:lvl8pPr>
      <a:lvl9pPr marL="2698943" algn="l" defTabSz="674736"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jpe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jpeg"/><Relationship Id="rId10" Type="http://schemas.openxmlformats.org/officeDocument/2006/relationships/image" Target="../media/image17.png"/><Relationship Id="rId4" Type="http://schemas.openxmlformats.org/officeDocument/2006/relationships/image" Target="../media/image5.jpeg"/><Relationship Id="rId9"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47"/>
          <p:cNvPicPr>
            <a:picLocks noChangeAspect="1" noChangeArrowheads="1"/>
          </p:cNvPicPr>
          <p:nvPr/>
        </p:nvPicPr>
        <p:blipFill>
          <a:blip r:embed="rId2" cstate="print"/>
          <a:srcRect l="28439" t="67817" r="28416"/>
          <a:stretch>
            <a:fillRect/>
          </a:stretch>
        </p:blipFill>
        <p:spPr bwMode="auto">
          <a:xfrm>
            <a:off x="0" y="1629594"/>
            <a:ext cx="4951413" cy="5229994"/>
          </a:xfrm>
          <a:prstGeom prst="rect">
            <a:avLst/>
          </a:prstGeom>
          <a:noFill/>
          <a:ln w="9525">
            <a:noFill/>
            <a:miter lim="800000"/>
            <a:headEnd/>
            <a:tailEnd/>
          </a:ln>
        </p:spPr>
      </p:pic>
      <p:pic>
        <p:nvPicPr>
          <p:cNvPr id="4" name="Picture 3"/>
          <p:cNvPicPr>
            <a:picLocks noChangeAspect="1" noChangeArrowheads="1"/>
          </p:cNvPicPr>
          <p:nvPr/>
        </p:nvPicPr>
        <p:blipFill>
          <a:blip r:embed="rId2" cstate="print"/>
          <a:srcRect l="28439" t="43472" r="28416"/>
          <a:stretch>
            <a:fillRect/>
          </a:stretch>
        </p:blipFill>
        <p:spPr bwMode="auto">
          <a:xfrm>
            <a:off x="-276" y="153"/>
            <a:ext cx="4951413" cy="3429641"/>
          </a:xfrm>
          <a:prstGeom prst="rect">
            <a:avLst/>
          </a:prstGeom>
          <a:noFill/>
          <a:ln w="9525">
            <a:noFill/>
            <a:miter lim="800000"/>
            <a:headEnd/>
            <a:tailEnd/>
          </a:ln>
        </p:spPr>
      </p:pic>
      <p:pic>
        <p:nvPicPr>
          <p:cNvPr id="5" name="Picture 4" descr="C:\Users\Tulasi Krishna G V\OneDrive\Desktop\Screen-Shot-2019-03-07-at-11.04.01-AM copy.png"/>
          <p:cNvPicPr>
            <a:picLocks noChangeAspect="1" noChangeArrowheads="1"/>
          </p:cNvPicPr>
          <p:nvPr/>
        </p:nvPicPr>
        <p:blipFill>
          <a:blip r:embed="rId3" cstate="print"/>
          <a:srcRect/>
          <a:stretch>
            <a:fillRect/>
          </a:stretch>
        </p:blipFill>
        <p:spPr bwMode="auto">
          <a:xfrm>
            <a:off x="2259682" y="981522"/>
            <a:ext cx="2448272" cy="2520280"/>
          </a:xfrm>
          <a:prstGeom prst="rect">
            <a:avLst/>
          </a:prstGeom>
          <a:noFill/>
          <a:ln w="9525">
            <a:noFill/>
            <a:miter lim="800000"/>
            <a:headEnd/>
            <a:tailEnd/>
          </a:ln>
        </p:spPr>
      </p:pic>
      <p:sp>
        <p:nvSpPr>
          <p:cNvPr id="6" name="Text Placeholder 19"/>
          <p:cNvSpPr txBox="1">
            <a:spLocks/>
          </p:cNvSpPr>
          <p:nvPr/>
        </p:nvSpPr>
        <p:spPr bwMode="auto">
          <a:xfrm>
            <a:off x="4677921" y="4561806"/>
            <a:ext cx="1196591" cy="2637448"/>
          </a:xfrm>
          <a:prstGeom prst="rect">
            <a:avLst/>
          </a:prstGeom>
          <a:noFill/>
          <a:ln w="9525">
            <a:noFill/>
            <a:miter lim="800000"/>
            <a:headEnd/>
            <a:tailEnd/>
          </a:ln>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06052">
              <a:lnSpc>
                <a:spcPct val="90000"/>
              </a:lnSpc>
              <a:spcBef>
                <a:spcPts val="553"/>
              </a:spcBef>
            </a:pPr>
            <a:endParaRPr lang="en-US" sz="400" dirty="0">
              <a:solidFill>
                <a:srgbClr val="7FCDEE"/>
              </a:solidFill>
              <a:latin typeface="Arial Narrow" pitchFamily="34" charset="0"/>
            </a:endParaRPr>
          </a:p>
          <a:p>
            <a:pPr defTabSz="506052">
              <a:lnSpc>
                <a:spcPct val="90000"/>
              </a:lnSpc>
              <a:spcBef>
                <a:spcPts val="553"/>
              </a:spcBef>
            </a:pPr>
            <a:endParaRPr lang="en-US" sz="400" dirty="0">
              <a:solidFill>
                <a:srgbClr val="7FCDEE"/>
              </a:solidFill>
              <a:latin typeface="Arial Narrow" pitchFamily="34" charset="0"/>
            </a:endParaRPr>
          </a:p>
        </p:txBody>
      </p:sp>
      <p:sp>
        <p:nvSpPr>
          <p:cNvPr id="8" name="Title 2">
            <a:extLst>
              <a:ext uri="{FF2B5EF4-FFF2-40B4-BE49-F238E27FC236}"/>
            </a:extLst>
          </p:cNvPr>
          <p:cNvSpPr txBox="1">
            <a:spLocks/>
          </p:cNvSpPr>
          <p:nvPr/>
        </p:nvSpPr>
        <p:spPr>
          <a:xfrm>
            <a:off x="675506" y="-11071"/>
            <a:ext cx="1440160" cy="1136609"/>
          </a:xfrm>
          <a:prstGeom prst="rect">
            <a:avLst/>
          </a:prstGeom>
        </p:spPr>
        <p:txBody>
          <a:bodyPr vert="horz" lIns="67474" tIns="33737" rIns="67474" bIns="33737" rtlCol="0" anchor="ctr">
            <a:normAutofit fontScale="47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552577">
              <a:spcBef>
                <a:spcPct val="0"/>
              </a:spcBef>
              <a:defRPr/>
            </a:pPr>
            <a:r>
              <a:rPr lang="en-IN" sz="9200" b="1" i="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Calibri" pitchFamily="34" charset="0"/>
                <a:ea typeface="+mj-ea"/>
                <a:cs typeface="Calibri" pitchFamily="34" charset="0"/>
              </a:rPr>
              <a:t>e-flip</a:t>
            </a:r>
            <a:endParaRPr lang="en-US" sz="9200" b="1" i="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Calibri" pitchFamily="34" charset="0"/>
              <a:ea typeface="+mj-ea"/>
              <a:cs typeface="Calibri" pitchFamily="34" charset="0"/>
            </a:endParaRPr>
          </a:p>
        </p:txBody>
      </p:sp>
      <p:sp>
        <p:nvSpPr>
          <p:cNvPr id="9" name="Rectangle 8"/>
          <p:cNvSpPr/>
          <p:nvPr/>
        </p:nvSpPr>
        <p:spPr>
          <a:xfrm>
            <a:off x="79346" y="117426"/>
            <a:ext cx="4796881" cy="6581200"/>
          </a:xfrm>
          <a:prstGeom prst="rect">
            <a:avLst/>
          </a:prstGeom>
          <a:noFill/>
          <a:ln w="38100" cap="rnd" cmpd="thickThin">
            <a:solidFill>
              <a:schemeClr val="bg1">
                <a:lumMod val="95000"/>
              </a:schemeClr>
            </a:solidFill>
            <a:prstDash val="lgDashDotDot"/>
            <a:bevel/>
          </a:ln>
        </p:spPr>
        <p:style>
          <a:lnRef idx="2">
            <a:schemeClr val="accent1">
              <a:shade val="50000"/>
            </a:schemeClr>
          </a:lnRef>
          <a:fillRef idx="1">
            <a:schemeClr val="accent1"/>
          </a:fillRef>
          <a:effectRef idx="0">
            <a:schemeClr val="accent1"/>
          </a:effectRef>
          <a:fontRef idx="minor">
            <a:schemeClr val="lt1"/>
          </a:fontRef>
        </p:style>
        <p:txBody>
          <a:bodyPr lIns="69259" tIns="34629" rIns="69259" bIns="34629"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368385">
              <a:defRPr/>
            </a:pPr>
            <a:endParaRPr lang="en-US" dirty="0"/>
          </a:p>
        </p:txBody>
      </p:sp>
      <p:sp>
        <p:nvSpPr>
          <p:cNvPr id="10" name="Rectangle 9"/>
          <p:cNvSpPr>
            <a:spLocks noChangeArrowheads="1"/>
          </p:cNvSpPr>
          <p:nvPr/>
        </p:nvSpPr>
        <p:spPr bwMode="auto">
          <a:xfrm>
            <a:off x="1862731" y="218910"/>
            <a:ext cx="159661" cy="268188"/>
          </a:xfrm>
          <a:prstGeom prst="rect">
            <a:avLst/>
          </a:prstGeom>
          <a:noFill/>
          <a:ln w="9525">
            <a:noFill/>
            <a:miter lim="800000"/>
            <a:headEnd/>
            <a:tailEnd/>
          </a:ln>
        </p:spPr>
        <p:txBody>
          <a:bodyPr wrap="square" lIns="67474" tIns="33737" rIns="67474" bIns="3373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300" dirty="0">
                <a:solidFill>
                  <a:schemeClr val="bg1"/>
                </a:solidFill>
                <a:latin typeface="Arial Narrow" pitchFamily="34" charset="0"/>
              </a:rPr>
              <a:t>™</a:t>
            </a:r>
          </a:p>
        </p:txBody>
      </p:sp>
      <p:pic>
        <p:nvPicPr>
          <p:cNvPr id="11" name="Picture 10" descr="E:\e-flip\LOGO.png"/>
          <p:cNvPicPr>
            <a:picLocks noChangeAspect="1" noChangeArrowheads="1"/>
          </p:cNvPicPr>
          <p:nvPr/>
        </p:nvPicPr>
        <p:blipFill>
          <a:blip r:embed="rId4" cstate="print"/>
          <a:srcRect/>
          <a:stretch>
            <a:fillRect/>
          </a:stretch>
        </p:blipFill>
        <p:spPr bwMode="auto">
          <a:xfrm>
            <a:off x="182083" y="338297"/>
            <a:ext cx="514010" cy="576064"/>
          </a:xfrm>
          <a:prstGeom prst="rect">
            <a:avLst/>
          </a:prstGeom>
          <a:noFill/>
          <a:ln w="9525">
            <a:noFill/>
            <a:miter lim="800000"/>
            <a:headEnd/>
            <a:tailEnd/>
          </a:ln>
        </p:spPr>
      </p:pic>
      <p:sp>
        <p:nvSpPr>
          <p:cNvPr id="36" name="Text Placeholder 19"/>
          <p:cNvSpPr txBox="1">
            <a:spLocks/>
          </p:cNvSpPr>
          <p:nvPr/>
        </p:nvSpPr>
        <p:spPr bwMode="auto">
          <a:xfrm>
            <a:off x="-45786" y="2973884"/>
            <a:ext cx="2209800" cy="2636837"/>
          </a:xfrm>
          <a:prstGeom prst="rect">
            <a:avLst/>
          </a:prstGeom>
          <a:noFill/>
          <a:ln w="9525">
            <a:noFill/>
            <a:miter lim="800000"/>
            <a:headEnd/>
            <a:tailEnd/>
          </a:ln>
        </p:spPr>
        <p:txBody>
          <a:bodyPr lIns="0" tIns="0" rIns="0" bIns="0"/>
          <a:lstStyle/>
          <a:p>
            <a:pPr defTabSz="685800">
              <a:lnSpc>
                <a:spcPct val="90000"/>
              </a:lnSpc>
              <a:spcBef>
                <a:spcPts val="750"/>
              </a:spcBef>
              <a:buFont typeface="Arial" charset="0"/>
              <a:buNone/>
            </a:pPr>
            <a:endParaRPr lang="en-US" sz="400">
              <a:solidFill>
                <a:srgbClr val="7FCDEE"/>
              </a:solidFill>
              <a:latin typeface="Arial Narrow" pitchFamily="34" charset="0"/>
            </a:endParaRPr>
          </a:p>
          <a:p>
            <a:pPr defTabSz="685800">
              <a:lnSpc>
                <a:spcPct val="90000"/>
              </a:lnSpc>
              <a:spcBef>
                <a:spcPts val="750"/>
              </a:spcBef>
              <a:buFont typeface="Arial" charset="0"/>
              <a:buNone/>
            </a:pPr>
            <a:endParaRPr lang="en-US" sz="400">
              <a:solidFill>
                <a:srgbClr val="7FCDEE"/>
              </a:solidFill>
              <a:latin typeface="Arial Narrow" pitchFamily="34" charset="0"/>
            </a:endParaRPr>
          </a:p>
        </p:txBody>
      </p:sp>
      <p:sp>
        <p:nvSpPr>
          <p:cNvPr id="47" name="TextBox 46"/>
          <p:cNvSpPr txBox="1"/>
          <p:nvPr/>
        </p:nvSpPr>
        <p:spPr>
          <a:xfrm>
            <a:off x="747514" y="765498"/>
            <a:ext cx="1477456" cy="276999"/>
          </a:xfrm>
          <a:prstGeom prst="rect">
            <a:avLst/>
          </a:prstGeom>
          <a:noFill/>
        </p:spPr>
        <p:txBody>
          <a:bodyPr wrap="none" rtlCol="0">
            <a:spAutoFit/>
          </a:bodyPr>
          <a:lstStyle/>
          <a:p>
            <a:r>
              <a:rPr lang="en-US" sz="1200" dirty="0" smtClean="0">
                <a:solidFill>
                  <a:schemeClr val="bg1"/>
                </a:solidFill>
              </a:rPr>
              <a:t>Mapping Technology</a:t>
            </a:r>
            <a:endParaRPr lang="en-US" sz="1200" dirty="0">
              <a:solidFill>
                <a:schemeClr val="bg1"/>
              </a:solidFill>
            </a:endParaRPr>
          </a:p>
        </p:txBody>
      </p:sp>
      <p:pic>
        <p:nvPicPr>
          <p:cNvPr id="1026" name="Picture 2"/>
          <p:cNvPicPr>
            <a:picLocks noChangeAspect="1" noChangeArrowheads="1"/>
          </p:cNvPicPr>
          <p:nvPr/>
        </p:nvPicPr>
        <p:blipFill>
          <a:blip r:embed="rId5" cstate="print"/>
          <a:srcRect l="23850" t="17462" r="43075" b="5889"/>
          <a:stretch>
            <a:fillRect/>
          </a:stretch>
        </p:blipFill>
        <p:spPr bwMode="auto">
          <a:xfrm>
            <a:off x="317889" y="1629594"/>
            <a:ext cx="1822888" cy="2376264"/>
          </a:xfrm>
          <a:prstGeom prst="rect">
            <a:avLst/>
          </a:prstGeom>
          <a:noFill/>
          <a:ln w="9525">
            <a:noFill/>
            <a:miter lim="800000"/>
            <a:headEnd/>
            <a:tailEnd/>
          </a:ln>
          <a:effectLst>
            <a:glow rad="139700">
              <a:schemeClr val="accent2">
                <a:satMod val="175000"/>
                <a:alpha val="40000"/>
              </a:schemeClr>
            </a:glow>
          </a:effectLst>
        </p:spPr>
      </p:pic>
      <p:sp>
        <p:nvSpPr>
          <p:cNvPr id="50" name="TextBox 49"/>
          <p:cNvSpPr txBox="1"/>
          <p:nvPr/>
        </p:nvSpPr>
        <p:spPr>
          <a:xfrm>
            <a:off x="315466" y="1282830"/>
            <a:ext cx="1800200" cy="307777"/>
          </a:xfrm>
          <a:prstGeom prst="rect">
            <a:avLst/>
          </a:prstGeom>
          <a:noFill/>
        </p:spPr>
        <p:txBody>
          <a:bodyPr wrap="square" rtlCol="0">
            <a:spAutoFit/>
          </a:bodyPr>
          <a:lstStyle/>
          <a:p>
            <a:pPr algn="ctr"/>
            <a:r>
              <a:rPr lang="en-US" sz="1400" b="1" dirty="0" smtClean="0">
                <a:solidFill>
                  <a:srgbClr val="FF0000"/>
                </a:solidFill>
              </a:rPr>
              <a:t>Latest Issue</a:t>
            </a:r>
            <a:endParaRPr lang="en-US" sz="1400" b="1" dirty="0">
              <a:solidFill>
                <a:srgbClr val="FF0000"/>
              </a:solidFill>
            </a:endParaRPr>
          </a:p>
        </p:txBody>
      </p:sp>
      <p:sp>
        <p:nvSpPr>
          <p:cNvPr id="52" name="TextBox 51"/>
          <p:cNvSpPr txBox="1"/>
          <p:nvPr/>
        </p:nvSpPr>
        <p:spPr>
          <a:xfrm>
            <a:off x="2331690" y="621482"/>
            <a:ext cx="2376264" cy="292388"/>
          </a:xfrm>
          <a:prstGeom prst="rect">
            <a:avLst/>
          </a:prstGeom>
          <a:noFill/>
        </p:spPr>
        <p:txBody>
          <a:bodyPr wrap="square" rtlCol="0">
            <a:spAutoFit/>
          </a:bodyPr>
          <a:lstStyle/>
          <a:p>
            <a:r>
              <a:rPr lang="en-US" b="1" dirty="0" smtClean="0">
                <a:solidFill>
                  <a:schemeClr val="bg1"/>
                </a:solidFill>
              </a:rPr>
              <a:t>About 	Editions	  Contact us</a:t>
            </a:r>
            <a:endParaRPr lang="en-US" b="1" dirty="0">
              <a:solidFill>
                <a:schemeClr val="bg1"/>
              </a:solidFill>
            </a:endParaRPr>
          </a:p>
        </p:txBody>
      </p:sp>
      <p:sp>
        <p:nvSpPr>
          <p:cNvPr id="25" name="AutoShape 2" descr="Image result for twitter logo"/>
          <p:cNvSpPr>
            <a:spLocks noChangeAspect="1" noChangeArrowheads="1"/>
          </p:cNvSpPr>
          <p:nvPr/>
        </p:nvSpPr>
        <p:spPr bwMode="auto">
          <a:xfrm>
            <a:off x="4467040" y="5374010"/>
            <a:ext cx="165047" cy="304873"/>
          </a:xfrm>
          <a:prstGeom prst="rect">
            <a:avLst/>
          </a:prstGeom>
          <a:noFill/>
        </p:spPr>
        <p:txBody>
          <a:bodyPr vert="horz" wrap="square" lIns="67474" tIns="33737" rIns="67474" bIns="33737"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6" name="AutoShape 4" descr="Image result for twitter logo"/>
          <p:cNvSpPr>
            <a:spLocks noChangeAspect="1" noChangeArrowheads="1"/>
          </p:cNvSpPr>
          <p:nvPr/>
        </p:nvSpPr>
        <p:spPr bwMode="auto">
          <a:xfrm>
            <a:off x="4467040" y="5374010"/>
            <a:ext cx="165047" cy="304873"/>
          </a:xfrm>
          <a:prstGeom prst="rect">
            <a:avLst/>
          </a:prstGeom>
          <a:noFill/>
        </p:spPr>
        <p:txBody>
          <a:bodyPr vert="horz" wrap="square" lIns="67474" tIns="33737" rIns="67474" bIns="33737"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7" name="AutoShape 6" descr="Image result for twitter logo"/>
          <p:cNvSpPr>
            <a:spLocks noChangeAspect="1" noChangeArrowheads="1"/>
          </p:cNvSpPr>
          <p:nvPr/>
        </p:nvSpPr>
        <p:spPr bwMode="auto">
          <a:xfrm>
            <a:off x="4467040" y="5374010"/>
            <a:ext cx="165047" cy="304873"/>
          </a:xfrm>
          <a:prstGeom prst="rect">
            <a:avLst/>
          </a:prstGeom>
          <a:noFill/>
        </p:spPr>
        <p:txBody>
          <a:bodyPr vert="horz" wrap="square" lIns="67474" tIns="33737" rIns="67474" bIns="33737"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pic>
        <p:nvPicPr>
          <p:cNvPr id="30" name="Picture 29" descr="Image result for twitter logo"/>
          <p:cNvPicPr>
            <a:picLocks noChangeAspect="1" noChangeArrowheads="1"/>
          </p:cNvPicPr>
          <p:nvPr/>
        </p:nvPicPr>
        <p:blipFill>
          <a:blip r:embed="rId6" cstate="print"/>
          <a:srcRect l="13499" r="14099"/>
          <a:stretch>
            <a:fillRect/>
          </a:stretch>
        </p:blipFill>
        <p:spPr bwMode="auto">
          <a:xfrm>
            <a:off x="4025560" y="3789834"/>
            <a:ext cx="268627" cy="322354"/>
          </a:xfrm>
          <a:prstGeom prst="ellipse">
            <a:avLst/>
          </a:prstGeom>
          <a:ln w="63500" cap="rnd">
            <a:noFill/>
          </a:ln>
          <a:effectLst>
            <a:glow rad="101600">
              <a:schemeClr val="bg1">
                <a:alpha val="60000"/>
              </a:schemeClr>
            </a:glow>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31" name="Picture 30" descr="Image result for instagram logo"/>
          <p:cNvPicPr>
            <a:picLocks noChangeAspect="1" noChangeArrowheads="1"/>
          </p:cNvPicPr>
          <p:nvPr/>
        </p:nvPicPr>
        <p:blipFill>
          <a:blip r:embed="rId7" cstate="print"/>
          <a:srcRect l="25061" t="11719" r="24185" b="18431"/>
          <a:stretch>
            <a:fillRect/>
          </a:stretch>
        </p:blipFill>
        <p:spPr bwMode="auto">
          <a:xfrm>
            <a:off x="2284278" y="3728459"/>
            <a:ext cx="301122" cy="349407"/>
          </a:xfrm>
          <a:prstGeom prst="rect">
            <a:avLst/>
          </a:prstGeom>
          <a:ln w="38100" cap="sq">
            <a:noFill/>
            <a:prstDash val="solid"/>
            <a:miter lim="800000"/>
          </a:ln>
          <a:effectLst>
            <a:glow rad="101600">
              <a:schemeClr val="bg1">
                <a:alpha val="60000"/>
              </a:schemeClr>
            </a:glow>
            <a:outerShdw blurRad="50800" dist="38100" dir="2700000" algn="tl" rotWithShape="0">
              <a:srgbClr val="000000">
                <a:alpha val="43000"/>
              </a:srgbClr>
            </a:outerShdw>
          </a:effectLst>
        </p:spPr>
      </p:pic>
      <p:pic>
        <p:nvPicPr>
          <p:cNvPr id="34" name="Picture 33" descr="Image result for facebook logo"/>
          <p:cNvPicPr>
            <a:picLocks noChangeArrowheads="1"/>
          </p:cNvPicPr>
          <p:nvPr/>
        </p:nvPicPr>
        <p:blipFill>
          <a:blip r:embed="rId8" cstate="print"/>
          <a:srcRect/>
          <a:stretch>
            <a:fillRect/>
          </a:stretch>
        </p:blipFill>
        <p:spPr bwMode="auto">
          <a:xfrm>
            <a:off x="2712669" y="3717826"/>
            <a:ext cx="360000" cy="360000"/>
          </a:xfrm>
          <a:prstGeom prst="rect">
            <a:avLst/>
          </a:prstGeom>
          <a:noFill/>
          <a:effectLst>
            <a:glow rad="101600">
              <a:schemeClr val="bg1">
                <a:alpha val="60000"/>
              </a:schemeClr>
            </a:glow>
          </a:effectLst>
        </p:spPr>
      </p:pic>
      <p:pic>
        <p:nvPicPr>
          <p:cNvPr id="37" name="Picture 36" descr="free FlipHTML5 flip book maker"/>
          <p:cNvPicPr>
            <a:picLocks noChangeAspect="1" noChangeArrowheads="1"/>
          </p:cNvPicPr>
          <p:nvPr/>
        </p:nvPicPr>
        <p:blipFill>
          <a:blip r:embed="rId9" cstate="print"/>
          <a:srcRect/>
          <a:stretch>
            <a:fillRect/>
          </a:stretch>
        </p:blipFill>
        <p:spPr bwMode="auto">
          <a:xfrm>
            <a:off x="3203996" y="3801677"/>
            <a:ext cx="692818" cy="492213"/>
          </a:xfrm>
          <a:prstGeom prst="rect">
            <a:avLst/>
          </a:prstGeom>
          <a:noFill/>
        </p:spPr>
      </p:pic>
      <p:sp>
        <p:nvSpPr>
          <p:cNvPr id="40" name="Text Placeholder 19"/>
          <p:cNvSpPr txBox="1">
            <a:spLocks/>
          </p:cNvSpPr>
          <p:nvPr/>
        </p:nvSpPr>
        <p:spPr bwMode="auto">
          <a:xfrm>
            <a:off x="392034" y="6215976"/>
            <a:ext cx="3363912" cy="452437"/>
          </a:xfrm>
          <a:prstGeom prst="rect">
            <a:avLst/>
          </a:prstGeom>
          <a:noFill/>
          <a:ln w="9525">
            <a:noFill/>
            <a:miter lim="800000"/>
            <a:headEnd/>
            <a:tailEnd/>
          </a:ln>
        </p:spPr>
        <p:txBody>
          <a:bodyPr lIns="0" tIns="0" rIns="0" bIns="0"/>
          <a:lstStyle/>
          <a:p>
            <a:pPr defTabSz="685800">
              <a:lnSpc>
                <a:spcPct val="90000"/>
              </a:lnSpc>
              <a:spcBef>
                <a:spcPts val="750"/>
              </a:spcBef>
              <a:buFont typeface="Arial" charset="0"/>
              <a:buNone/>
            </a:pPr>
            <a:r>
              <a:rPr lang="en-US" sz="1000" b="1" dirty="0">
                <a:solidFill>
                  <a:srgbClr val="FF0000"/>
                </a:solidFill>
              </a:rPr>
              <a:t>DESIGN </a:t>
            </a:r>
            <a:r>
              <a:rPr lang="en-US" sz="1000" b="1" dirty="0" smtClean="0">
                <a:solidFill>
                  <a:srgbClr val="FF0000"/>
                </a:solidFill>
              </a:rPr>
              <a:t>EDITOR</a:t>
            </a:r>
            <a:endParaRPr lang="en-US" sz="1000" b="1" dirty="0">
              <a:solidFill>
                <a:srgbClr val="FF0000"/>
              </a:solidFill>
            </a:endParaRPr>
          </a:p>
        </p:txBody>
      </p:sp>
      <p:sp>
        <p:nvSpPr>
          <p:cNvPr id="41" name="Text Placeholder 19"/>
          <p:cNvSpPr txBox="1">
            <a:spLocks/>
          </p:cNvSpPr>
          <p:nvPr/>
        </p:nvSpPr>
        <p:spPr bwMode="auto">
          <a:xfrm>
            <a:off x="171450" y="6359992"/>
            <a:ext cx="4854575" cy="406400"/>
          </a:xfrm>
          <a:prstGeom prst="rect">
            <a:avLst/>
          </a:prstGeom>
          <a:noFill/>
          <a:ln w="9525">
            <a:noFill/>
            <a:miter lim="800000"/>
            <a:headEnd/>
            <a:tailEnd/>
          </a:ln>
        </p:spPr>
        <p:txBody>
          <a:bodyPr lIns="0" tIns="0" rIns="0" bIns="0"/>
          <a:lstStyle/>
          <a:p>
            <a:pPr defTabSz="685800">
              <a:lnSpc>
                <a:spcPct val="90000"/>
              </a:lnSpc>
              <a:spcBef>
                <a:spcPts val="750"/>
              </a:spcBef>
              <a:buFont typeface="Arial" charset="0"/>
              <a:buNone/>
            </a:pPr>
            <a:r>
              <a:rPr lang="en-US" sz="1200" b="1" dirty="0">
                <a:solidFill>
                  <a:srgbClr val="FFFF00"/>
                </a:solidFill>
              </a:rPr>
              <a:t>Uma Maheshwar </a:t>
            </a:r>
            <a:r>
              <a:rPr lang="en-US" sz="1200" b="1" dirty="0" smtClean="0">
                <a:solidFill>
                  <a:srgbClr val="FFFF00"/>
                </a:solidFill>
              </a:rPr>
              <a:t>K</a:t>
            </a:r>
            <a:endParaRPr lang="en-US" sz="1200" b="1" dirty="0">
              <a:solidFill>
                <a:srgbClr val="FFFF00"/>
              </a:solidFill>
            </a:endParaRPr>
          </a:p>
        </p:txBody>
      </p:sp>
      <p:sp>
        <p:nvSpPr>
          <p:cNvPr id="42" name="Text Placeholder 19"/>
          <p:cNvSpPr txBox="1">
            <a:spLocks/>
          </p:cNvSpPr>
          <p:nvPr/>
        </p:nvSpPr>
        <p:spPr bwMode="auto">
          <a:xfrm>
            <a:off x="3339802" y="5711920"/>
            <a:ext cx="3365500" cy="452438"/>
          </a:xfrm>
          <a:prstGeom prst="rect">
            <a:avLst/>
          </a:prstGeom>
          <a:noFill/>
          <a:ln w="9525">
            <a:noFill/>
            <a:miter lim="800000"/>
            <a:headEnd/>
            <a:tailEnd/>
          </a:ln>
        </p:spPr>
        <p:txBody>
          <a:bodyPr lIns="0" tIns="0" rIns="0" bIns="0"/>
          <a:lstStyle/>
          <a:p>
            <a:pPr defTabSz="685800">
              <a:lnSpc>
                <a:spcPct val="90000"/>
              </a:lnSpc>
              <a:spcBef>
                <a:spcPts val="750"/>
              </a:spcBef>
              <a:buFont typeface="Arial" charset="0"/>
              <a:buNone/>
            </a:pPr>
            <a:r>
              <a:rPr lang="en-US" sz="1000" b="1" dirty="0">
                <a:solidFill>
                  <a:srgbClr val="FF0000"/>
                </a:solidFill>
              </a:rPr>
              <a:t>CHIEF EDITOR</a:t>
            </a:r>
          </a:p>
        </p:txBody>
      </p:sp>
      <p:sp>
        <p:nvSpPr>
          <p:cNvPr id="43" name="Text Placeholder 19"/>
          <p:cNvSpPr txBox="1">
            <a:spLocks/>
          </p:cNvSpPr>
          <p:nvPr/>
        </p:nvSpPr>
        <p:spPr bwMode="auto">
          <a:xfrm>
            <a:off x="846261" y="5733543"/>
            <a:ext cx="4149725" cy="269875"/>
          </a:xfrm>
          <a:prstGeom prst="rect">
            <a:avLst/>
          </a:prstGeom>
          <a:noFill/>
          <a:ln w="9525">
            <a:noFill/>
            <a:miter lim="800000"/>
            <a:headEnd/>
            <a:tailEnd/>
          </a:ln>
        </p:spPr>
        <p:txBody>
          <a:bodyPr lIns="0" tIns="0" rIns="0" bIns="0"/>
          <a:lstStyle/>
          <a:p>
            <a:pPr defTabSz="685800">
              <a:lnSpc>
                <a:spcPct val="90000"/>
              </a:lnSpc>
              <a:spcBef>
                <a:spcPts val="750"/>
              </a:spcBef>
            </a:pPr>
            <a:r>
              <a:rPr lang="en-US" sz="1000" b="1" dirty="0">
                <a:solidFill>
                  <a:srgbClr val="FF0000"/>
                </a:solidFill>
              </a:rPr>
              <a:t>MANAGING DIRECTOR</a:t>
            </a:r>
          </a:p>
        </p:txBody>
      </p:sp>
      <p:sp>
        <p:nvSpPr>
          <p:cNvPr id="44" name="Text Placeholder 19"/>
          <p:cNvSpPr txBox="1">
            <a:spLocks/>
          </p:cNvSpPr>
          <p:nvPr/>
        </p:nvSpPr>
        <p:spPr bwMode="auto">
          <a:xfrm>
            <a:off x="3339802" y="6215976"/>
            <a:ext cx="3498850" cy="452438"/>
          </a:xfrm>
          <a:prstGeom prst="rect">
            <a:avLst/>
          </a:prstGeom>
          <a:noFill/>
          <a:ln w="9525">
            <a:noFill/>
            <a:miter lim="800000"/>
            <a:headEnd/>
            <a:tailEnd/>
          </a:ln>
        </p:spPr>
        <p:txBody>
          <a:bodyPr lIns="0" tIns="0" rIns="0" bIns="0"/>
          <a:lstStyle/>
          <a:p>
            <a:pPr defTabSz="685800">
              <a:lnSpc>
                <a:spcPct val="90000"/>
              </a:lnSpc>
              <a:spcBef>
                <a:spcPts val="750"/>
              </a:spcBef>
            </a:pPr>
            <a:r>
              <a:rPr lang="en-US" sz="1000" b="1" dirty="0">
                <a:solidFill>
                  <a:srgbClr val="FF0000"/>
                </a:solidFill>
              </a:rPr>
              <a:t>CIRCULATION EXECUTIVE</a:t>
            </a:r>
          </a:p>
        </p:txBody>
      </p:sp>
      <p:sp>
        <p:nvSpPr>
          <p:cNvPr id="45" name="Text Placeholder 19"/>
          <p:cNvSpPr txBox="1">
            <a:spLocks/>
          </p:cNvSpPr>
          <p:nvPr/>
        </p:nvSpPr>
        <p:spPr bwMode="auto">
          <a:xfrm>
            <a:off x="3267794" y="6359992"/>
            <a:ext cx="1523455" cy="406400"/>
          </a:xfrm>
          <a:prstGeom prst="rect">
            <a:avLst/>
          </a:prstGeom>
          <a:noFill/>
          <a:ln w="9525">
            <a:noFill/>
            <a:miter lim="800000"/>
            <a:headEnd/>
            <a:tailEnd/>
          </a:ln>
        </p:spPr>
        <p:txBody>
          <a:bodyPr lIns="0" tIns="0" rIns="0" bIns="0"/>
          <a:lstStyle/>
          <a:p>
            <a:pPr algn="ctr" defTabSz="685800">
              <a:lnSpc>
                <a:spcPct val="90000"/>
              </a:lnSpc>
              <a:spcBef>
                <a:spcPts val="750"/>
              </a:spcBef>
              <a:buFont typeface="Arial" charset="0"/>
              <a:buNone/>
            </a:pPr>
            <a:r>
              <a:rPr lang="en-US" sz="1200" b="1" dirty="0">
                <a:solidFill>
                  <a:srgbClr val="FFFF00"/>
                </a:solidFill>
              </a:rPr>
              <a:t>Sai Bhatt K</a:t>
            </a:r>
          </a:p>
        </p:txBody>
      </p:sp>
      <p:sp>
        <p:nvSpPr>
          <p:cNvPr id="46" name="Rectangle 38"/>
          <p:cNvSpPr>
            <a:spLocks noChangeArrowheads="1"/>
          </p:cNvSpPr>
          <p:nvPr/>
        </p:nvSpPr>
        <p:spPr bwMode="auto">
          <a:xfrm>
            <a:off x="1899642" y="6308994"/>
            <a:ext cx="1290788" cy="267022"/>
          </a:xfrm>
          <a:prstGeom prst="rect">
            <a:avLst/>
          </a:prstGeom>
          <a:noFill/>
          <a:ln w="9525">
            <a:noFill/>
            <a:miter lim="800000"/>
            <a:headEnd/>
            <a:tailEnd/>
          </a:ln>
        </p:spPr>
        <p:txBody>
          <a:bodyPr wrap="none" lIns="99847" tIns="49924" rIns="99847" bIns="49924">
            <a:spAutoFit/>
          </a:bodyPr>
          <a:lstStyle/>
          <a:p>
            <a:pPr algn="ctr" defTabSz="685800">
              <a:lnSpc>
                <a:spcPct val="90000"/>
              </a:lnSpc>
              <a:spcBef>
                <a:spcPts val="750"/>
              </a:spcBef>
            </a:pPr>
            <a:r>
              <a:rPr lang="en-US" sz="1200" b="1" dirty="0">
                <a:solidFill>
                  <a:srgbClr val="FFFF00"/>
                </a:solidFill>
              </a:rPr>
              <a:t>Aditya Bhargav V</a:t>
            </a:r>
          </a:p>
        </p:txBody>
      </p:sp>
      <p:sp>
        <p:nvSpPr>
          <p:cNvPr id="49" name="Text Placeholder 19"/>
          <p:cNvSpPr txBox="1">
            <a:spLocks/>
          </p:cNvSpPr>
          <p:nvPr/>
        </p:nvSpPr>
        <p:spPr bwMode="auto">
          <a:xfrm>
            <a:off x="2206550" y="6195587"/>
            <a:ext cx="3365500" cy="452437"/>
          </a:xfrm>
          <a:prstGeom prst="rect">
            <a:avLst/>
          </a:prstGeom>
          <a:noFill/>
          <a:ln w="9525">
            <a:noFill/>
            <a:miter lim="800000"/>
            <a:headEnd/>
            <a:tailEnd/>
          </a:ln>
        </p:spPr>
        <p:txBody>
          <a:bodyPr lIns="0" tIns="0" rIns="0" bIns="0"/>
          <a:lstStyle/>
          <a:p>
            <a:pPr defTabSz="685800">
              <a:lnSpc>
                <a:spcPct val="90000"/>
              </a:lnSpc>
              <a:spcBef>
                <a:spcPts val="750"/>
              </a:spcBef>
              <a:buFont typeface="Arial" charset="0"/>
              <a:buNone/>
            </a:pPr>
            <a:r>
              <a:rPr lang="en-US" sz="1000" b="1" dirty="0">
                <a:solidFill>
                  <a:srgbClr val="FF0000"/>
                </a:solidFill>
              </a:rPr>
              <a:t>PUBLISHER</a:t>
            </a:r>
          </a:p>
        </p:txBody>
      </p:sp>
      <p:sp>
        <p:nvSpPr>
          <p:cNvPr id="53" name="Text Placeholder 19"/>
          <p:cNvSpPr txBox="1">
            <a:spLocks/>
          </p:cNvSpPr>
          <p:nvPr/>
        </p:nvSpPr>
        <p:spPr bwMode="auto">
          <a:xfrm>
            <a:off x="-379513" y="5881584"/>
            <a:ext cx="3602038" cy="406400"/>
          </a:xfrm>
          <a:prstGeom prst="rect">
            <a:avLst/>
          </a:prstGeom>
          <a:noFill/>
          <a:ln w="9525">
            <a:noFill/>
            <a:miter lim="800000"/>
            <a:headEnd/>
            <a:tailEnd/>
          </a:ln>
        </p:spPr>
        <p:txBody>
          <a:bodyPr lIns="0" tIns="0" rIns="0" bIns="0"/>
          <a:lstStyle/>
          <a:p>
            <a:pPr algn="ctr" defTabSz="685800">
              <a:lnSpc>
                <a:spcPct val="90000"/>
              </a:lnSpc>
              <a:spcBef>
                <a:spcPts val="750"/>
              </a:spcBef>
              <a:buFont typeface="Arial" charset="0"/>
              <a:buNone/>
            </a:pPr>
            <a:r>
              <a:rPr lang="en-US" sz="1200" b="1" dirty="0">
                <a:solidFill>
                  <a:srgbClr val="FFFF00"/>
                </a:solidFill>
              </a:rPr>
              <a:t>Tulasi Krishna G V</a:t>
            </a:r>
          </a:p>
        </p:txBody>
      </p:sp>
      <p:sp>
        <p:nvSpPr>
          <p:cNvPr id="54" name="Text Placeholder 19"/>
          <p:cNvSpPr txBox="1">
            <a:spLocks/>
          </p:cNvSpPr>
          <p:nvPr/>
        </p:nvSpPr>
        <p:spPr bwMode="auto">
          <a:xfrm>
            <a:off x="3464942" y="5855936"/>
            <a:ext cx="3394075" cy="406400"/>
          </a:xfrm>
          <a:prstGeom prst="rect">
            <a:avLst/>
          </a:prstGeom>
          <a:noFill/>
          <a:ln w="9525">
            <a:noFill/>
            <a:miter lim="800000"/>
            <a:headEnd/>
            <a:tailEnd/>
          </a:ln>
        </p:spPr>
        <p:txBody>
          <a:bodyPr lIns="0" tIns="0" rIns="0" bIns="0"/>
          <a:lstStyle/>
          <a:p>
            <a:pPr defTabSz="685800">
              <a:lnSpc>
                <a:spcPct val="90000"/>
              </a:lnSpc>
              <a:spcBef>
                <a:spcPts val="750"/>
              </a:spcBef>
              <a:buFont typeface="Arial" charset="0"/>
              <a:buNone/>
            </a:pPr>
            <a:r>
              <a:rPr lang="en-US" sz="1200" b="1" dirty="0">
                <a:solidFill>
                  <a:srgbClr val="FFFF00"/>
                </a:solidFill>
              </a:rPr>
              <a:t>Rahul B</a:t>
            </a:r>
          </a:p>
        </p:txBody>
      </p:sp>
      <p:pic>
        <p:nvPicPr>
          <p:cNvPr id="2" name="Picture 2" descr="Image result for kindle logo"/>
          <p:cNvPicPr>
            <a:picLocks noChangeAspect="1" noChangeArrowheads="1"/>
          </p:cNvPicPr>
          <p:nvPr/>
        </p:nvPicPr>
        <p:blipFill>
          <a:blip r:embed="rId10" cstate="print"/>
          <a:srcRect/>
          <a:stretch>
            <a:fillRect/>
          </a:stretch>
        </p:blipFill>
        <p:spPr bwMode="auto">
          <a:xfrm>
            <a:off x="3449496" y="3573810"/>
            <a:ext cx="322354" cy="322354"/>
          </a:xfrm>
          <a:prstGeom prst="rect">
            <a:avLst/>
          </a:prstGeom>
          <a:noFill/>
          <a:effectLst>
            <a:glow rad="101600">
              <a:schemeClr val="bg1">
                <a:alpha val="60000"/>
              </a:schemeClr>
            </a:glow>
          </a:effectLst>
        </p:spPr>
      </p:pic>
      <p:sp>
        <p:nvSpPr>
          <p:cNvPr id="56" name="Round Diagonal Corner Rectangle 55"/>
          <p:cNvSpPr/>
          <p:nvPr/>
        </p:nvSpPr>
        <p:spPr>
          <a:xfrm>
            <a:off x="171450" y="4221882"/>
            <a:ext cx="4536504" cy="1400051"/>
          </a:xfrm>
          <a:prstGeom prst="round2Diag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214559" y="4221882"/>
            <a:ext cx="1253035" cy="292388"/>
          </a:xfrm>
          <a:prstGeom prst="rect">
            <a:avLst/>
          </a:prstGeom>
          <a:noFill/>
        </p:spPr>
        <p:txBody>
          <a:bodyPr wrap="none" rtlCol="0">
            <a:spAutoFit/>
          </a:bodyPr>
          <a:lstStyle/>
          <a:p>
            <a:r>
              <a:rPr lang="en-US" b="1" dirty="0" smtClean="0">
                <a:solidFill>
                  <a:schemeClr val="bg1"/>
                </a:solidFill>
              </a:rPr>
              <a:t>Voice of People</a:t>
            </a:r>
            <a:endParaRPr lang="en-US" b="1" dirty="0">
              <a:solidFill>
                <a:schemeClr val="bg1"/>
              </a:solidFill>
            </a:endParaRPr>
          </a:p>
        </p:txBody>
      </p:sp>
      <p:sp>
        <p:nvSpPr>
          <p:cNvPr id="58" name="Rectangle 57"/>
          <p:cNvSpPr/>
          <p:nvPr/>
        </p:nvSpPr>
        <p:spPr>
          <a:xfrm>
            <a:off x="326099" y="4480438"/>
            <a:ext cx="1080120" cy="1080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51" name="Picture 13"/>
          <p:cNvPicPr>
            <a:picLocks noChangeAspect="1" noChangeArrowheads="1"/>
          </p:cNvPicPr>
          <p:nvPr/>
        </p:nvPicPr>
        <p:blipFill>
          <a:blip r:embed="rId11" cstate="print"/>
          <a:srcRect l="26481" t="35079" r="55923" b="33741"/>
          <a:stretch>
            <a:fillRect/>
          </a:stretch>
        </p:blipFill>
        <p:spPr bwMode="auto">
          <a:xfrm>
            <a:off x="4419922" y="3812234"/>
            <a:ext cx="288032" cy="287088"/>
          </a:xfrm>
          <a:prstGeom prst="rect">
            <a:avLst/>
          </a:prstGeom>
          <a:noFill/>
          <a:ln w="9525">
            <a:noFill/>
            <a:miter lim="800000"/>
            <a:headEnd/>
            <a:tailEnd/>
          </a:ln>
          <a:effectLst>
            <a:glow rad="101600">
              <a:schemeClr val="bg1">
                <a:alpha val="60000"/>
              </a:schemeClr>
            </a:glow>
          </a:effectLst>
        </p:spPr>
      </p:pic>
      <p:sp>
        <p:nvSpPr>
          <p:cNvPr id="55" name="TextBox 54"/>
          <p:cNvSpPr txBox="1"/>
          <p:nvPr/>
        </p:nvSpPr>
        <p:spPr>
          <a:xfrm>
            <a:off x="1386534" y="4365898"/>
            <a:ext cx="3312368" cy="1384995"/>
          </a:xfrm>
          <a:prstGeom prst="rect">
            <a:avLst/>
          </a:prstGeom>
          <a:noFill/>
        </p:spPr>
        <p:txBody>
          <a:bodyPr wrap="square" rtlCol="0">
            <a:spAutoFit/>
          </a:bodyPr>
          <a:lstStyle/>
          <a:p>
            <a:r>
              <a:rPr lang="en-US" sz="1200" dirty="0" err="1" smtClean="0">
                <a:solidFill>
                  <a:schemeClr val="bg1"/>
                </a:solidFill>
              </a:rPr>
              <a:t>Ttttttttttttttttttttttttttttttttttttttttttttttttttttttttttttttt</a:t>
            </a:r>
            <a:endParaRPr lang="en-US" sz="1200" dirty="0" smtClean="0">
              <a:solidFill>
                <a:schemeClr val="bg1"/>
              </a:solidFill>
            </a:endParaRPr>
          </a:p>
          <a:p>
            <a:r>
              <a:rPr lang="en-US" sz="1200" dirty="0" err="1" smtClean="0">
                <a:solidFill>
                  <a:schemeClr val="bg1"/>
                </a:solidFill>
              </a:rPr>
              <a:t>Ttttttttttttttttttttttttttttttttttttttttttttttttttttttttttttttt</a:t>
            </a:r>
            <a:endParaRPr lang="en-US" sz="1200" dirty="0" smtClean="0">
              <a:solidFill>
                <a:schemeClr val="bg1"/>
              </a:solidFill>
            </a:endParaRPr>
          </a:p>
          <a:p>
            <a:r>
              <a:rPr lang="en-US" sz="1200" dirty="0" smtClean="0">
                <a:solidFill>
                  <a:schemeClr val="bg1"/>
                </a:solidFill>
              </a:rPr>
              <a:t>Tttttttttttttttttttttttttttttttttttttttttttttttttttttttttttttttttttttttttttttttttttttttttttttttttttttttttttttttttttttttttttttt</a:t>
            </a:r>
          </a:p>
          <a:p>
            <a:pPr algn="r"/>
            <a:r>
              <a:rPr lang="en-US" sz="1200" dirty="0" smtClean="0">
                <a:solidFill>
                  <a:schemeClr val="bg1"/>
                </a:solidFill>
              </a:rPr>
              <a:t>-$$$$$$$$$$$$</a:t>
            </a:r>
          </a:p>
          <a:p>
            <a:pPr algn="r"/>
            <a:r>
              <a:rPr lang="en-US" sz="1200" dirty="0" smtClean="0">
                <a:solidFill>
                  <a:schemeClr val="bg1"/>
                </a:solidFill>
              </a:rPr>
              <a:t>$$$$$$$$$$$$</a:t>
            </a:r>
          </a:p>
          <a:p>
            <a:endParaRPr lang="en-US" sz="1200" dirty="0">
              <a:solidFill>
                <a:schemeClr val="bg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47"/>
          <p:cNvPicPr>
            <a:picLocks noChangeAspect="1" noChangeArrowheads="1"/>
          </p:cNvPicPr>
          <p:nvPr/>
        </p:nvPicPr>
        <p:blipFill>
          <a:blip r:embed="rId2" cstate="print"/>
          <a:srcRect l="28439" t="67817" r="28416"/>
          <a:stretch>
            <a:fillRect/>
          </a:stretch>
        </p:blipFill>
        <p:spPr bwMode="auto">
          <a:xfrm>
            <a:off x="0" y="1629594"/>
            <a:ext cx="4951413" cy="5229994"/>
          </a:xfrm>
          <a:prstGeom prst="rect">
            <a:avLst/>
          </a:prstGeom>
          <a:noFill/>
          <a:ln w="9525">
            <a:noFill/>
            <a:miter lim="800000"/>
            <a:headEnd/>
            <a:tailEnd/>
          </a:ln>
        </p:spPr>
      </p:pic>
      <p:pic>
        <p:nvPicPr>
          <p:cNvPr id="4" name="Picture 3"/>
          <p:cNvPicPr>
            <a:picLocks noChangeAspect="1" noChangeArrowheads="1"/>
          </p:cNvPicPr>
          <p:nvPr/>
        </p:nvPicPr>
        <p:blipFill>
          <a:blip r:embed="rId2" cstate="print"/>
          <a:srcRect l="28439" t="43472" r="28416"/>
          <a:stretch>
            <a:fillRect/>
          </a:stretch>
        </p:blipFill>
        <p:spPr bwMode="auto">
          <a:xfrm>
            <a:off x="-276" y="153"/>
            <a:ext cx="4951413" cy="3429641"/>
          </a:xfrm>
          <a:prstGeom prst="rect">
            <a:avLst/>
          </a:prstGeom>
          <a:noFill/>
          <a:ln w="9525">
            <a:noFill/>
            <a:miter lim="800000"/>
            <a:headEnd/>
            <a:tailEnd/>
          </a:ln>
        </p:spPr>
      </p:pic>
      <p:sp>
        <p:nvSpPr>
          <p:cNvPr id="6" name="Text Placeholder 19"/>
          <p:cNvSpPr txBox="1">
            <a:spLocks/>
          </p:cNvSpPr>
          <p:nvPr/>
        </p:nvSpPr>
        <p:spPr bwMode="auto">
          <a:xfrm>
            <a:off x="4677921" y="4561806"/>
            <a:ext cx="1196591" cy="2637448"/>
          </a:xfrm>
          <a:prstGeom prst="rect">
            <a:avLst/>
          </a:prstGeom>
          <a:noFill/>
          <a:ln w="9525">
            <a:noFill/>
            <a:miter lim="800000"/>
            <a:headEnd/>
            <a:tailEnd/>
          </a:ln>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06052">
              <a:lnSpc>
                <a:spcPct val="90000"/>
              </a:lnSpc>
              <a:spcBef>
                <a:spcPts val="553"/>
              </a:spcBef>
            </a:pPr>
            <a:endParaRPr lang="en-US" sz="400" dirty="0">
              <a:solidFill>
                <a:srgbClr val="7FCDEE"/>
              </a:solidFill>
              <a:latin typeface="Arial Narrow" pitchFamily="34" charset="0"/>
            </a:endParaRPr>
          </a:p>
          <a:p>
            <a:pPr defTabSz="506052">
              <a:lnSpc>
                <a:spcPct val="90000"/>
              </a:lnSpc>
              <a:spcBef>
                <a:spcPts val="553"/>
              </a:spcBef>
            </a:pPr>
            <a:endParaRPr lang="en-US" sz="400" dirty="0">
              <a:solidFill>
                <a:srgbClr val="7FCDEE"/>
              </a:solidFill>
              <a:latin typeface="Arial Narrow" pitchFamily="34" charset="0"/>
            </a:endParaRPr>
          </a:p>
        </p:txBody>
      </p:sp>
      <p:sp>
        <p:nvSpPr>
          <p:cNvPr id="8" name="Title 2">
            <a:extLst>
              <a:ext uri="{FF2B5EF4-FFF2-40B4-BE49-F238E27FC236}"/>
            </a:extLst>
          </p:cNvPr>
          <p:cNvSpPr txBox="1">
            <a:spLocks/>
          </p:cNvSpPr>
          <p:nvPr/>
        </p:nvSpPr>
        <p:spPr>
          <a:xfrm>
            <a:off x="675506" y="-11071"/>
            <a:ext cx="1440160" cy="1136609"/>
          </a:xfrm>
          <a:prstGeom prst="rect">
            <a:avLst/>
          </a:prstGeom>
        </p:spPr>
        <p:txBody>
          <a:bodyPr vert="horz" lIns="67474" tIns="33737" rIns="67474" bIns="33737" rtlCol="0" anchor="ctr">
            <a:normAutofit fontScale="47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552577">
              <a:spcBef>
                <a:spcPct val="0"/>
              </a:spcBef>
              <a:defRPr/>
            </a:pPr>
            <a:r>
              <a:rPr lang="en-IN" sz="9200" b="1" i="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Calibri" pitchFamily="34" charset="0"/>
                <a:ea typeface="+mj-ea"/>
                <a:cs typeface="Calibri" pitchFamily="34" charset="0"/>
              </a:rPr>
              <a:t>e-flip</a:t>
            </a:r>
            <a:endParaRPr lang="en-US" sz="9200" b="1" i="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Calibri" pitchFamily="34" charset="0"/>
              <a:ea typeface="+mj-ea"/>
              <a:cs typeface="Calibri" pitchFamily="34" charset="0"/>
            </a:endParaRPr>
          </a:p>
        </p:txBody>
      </p:sp>
      <p:sp>
        <p:nvSpPr>
          <p:cNvPr id="9" name="Rectangle 8"/>
          <p:cNvSpPr/>
          <p:nvPr/>
        </p:nvSpPr>
        <p:spPr>
          <a:xfrm>
            <a:off x="79346" y="117426"/>
            <a:ext cx="4796881" cy="6581200"/>
          </a:xfrm>
          <a:prstGeom prst="rect">
            <a:avLst/>
          </a:prstGeom>
          <a:noFill/>
          <a:ln w="38100" cap="rnd" cmpd="thickThin">
            <a:solidFill>
              <a:schemeClr val="bg1">
                <a:lumMod val="95000"/>
              </a:schemeClr>
            </a:solidFill>
            <a:prstDash val="lgDashDotDot"/>
            <a:bevel/>
          </a:ln>
        </p:spPr>
        <p:style>
          <a:lnRef idx="2">
            <a:schemeClr val="accent1">
              <a:shade val="50000"/>
            </a:schemeClr>
          </a:lnRef>
          <a:fillRef idx="1">
            <a:schemeClr val="accent1"/>
          </a:fillRef>
          <a:effectRef idx="0">
            <a:schemeClr val="accent1"/>
          </a:effectRef>
          <a:fontRef idx="minor">
            <a:schemeClr val="lt1"/>
          </a:fontRef>
        </p:style>
        <p:txBody>
          <a:bodyPr lIns="69259" tIns="34629" rIns="69259" bIns="34629"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368385">
              <a:defRPr/>
            </a:pPr>
            <a:endParaRPr lang="en-US" dirty="0"/>
          </a:p>
        </p:txBody>
      </p:sp>
      <p:sp>
        <p:nvSpPr>
          <p:cNvPr id="10" name="Rectangle 9"/>
          <p:cNvSpPr>
            <a:spLocks noChangeArrowheads="1"/>
          </p:cNvSpPr>
          <p:nvPr/>
        </p:nvSpPr>
        <p:spPr bwMode="auto">
          <a:xfrm>
            <a:off x="1862731" y="218910"/>
            <a:ext cx="159661" cy="268188"/>
          </a:xfrm>
          <a:prstGeom prst="rect">
            <a:avLst/>
          </a:prstGeom>
          <a:noFill/>
          <a:ln w="9525">
            <a:noFill/>
            <a:miter lim="800000"/>
            <a:headEnd/>
            <a:tailEnd/>
          </a:ln>
        </p:spPr>
        <p:txBody>
          <a:bodyPr wrap="square" lIns="67474" tIns="33737" rIns="67474" bIns="3373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300" dirty="0">
                <a:solidFill>
                  <a:schemeClr val="bg1"/>
                </a:solidFill>
                <a:latin typeface="Arial Narrow" pitchFamily="34" charset="0"/>
              </a:rPr>
              <a:t>™</a:t>
            </a:r>
          </a:p>
        </p:txBody>
      </p:sp>
      <p:pic>
        <p:nvPicPr>
          <p:cNvPr id="11" name="Picture 10" descr="E:\e-flip\LOGO.png"/>
          <p:cNvPicPr>
            <a:picLocks noChangeAspect="1" noChangeArrowheads="1"/>
          </p:cNvPicPr>
          <p:nvPr/>
        </p:nvPicPr>
        <p:blipFill>
          <a:blip r:embed="rId3" cstate="print"/>
          <a:srcRect/>
          <a:stretch>
            <a:fillRect/>
          </a:stretch>
        </p:blipFill>
        <p:spPr bwMode="auto">
          <a:xfrm>
            <a:off x="182083" y="338297"/>
            <a:ext cx="514010" cy="576064"/>
          </a:xfrm>
          <a:prstGeom prst="rect">
            <a:avLst/>
          </a:prstGeom>
          <a:noFill/>
          <a:ln w="9525">
            <a:noFill/>
            <a:miter lim="800000"/>
            <a:headEnd/>
            <a:tailEnd/>
          </a:ln>
        </p:spPr>
      </p:pic>
      <p:sp>
        <p:nvSpPr>
          <p:cNvPr id="47" name="TextBox 46"/>
          <p:cNvSpPr txBox="1"/>
          <p:nvPr/>
        </p:nvSpPr>
        <p:spPr>
          <a:xfrm>
            <a:off x="747514" y="765498"/>
            <a:ext cx="1477456" cy="276999"/>
          </a:xfrm>
          <a:prstGeom prst="rect">
            <a:avLst/>
          </a:prstGeom>
          <a:noFill/>
        </p:spPr>
        <p:txBody>
          <a:bodyPr wrap="none" rtlCol="0">
            <a:spAutoFit/>
          </a:bodyPr>
          <a:lstStyle/>
          <a:p>
            <a:r>
              <a:rPr lang="en-US" sz="1200" dirty="0" smtClean="0">
                <a:solidFill>
                  <a:schemeClr val="bg1"/>
                </a:solidFill>
              </a:rPr>
              <a:t>Mapping Technology</a:t>
            </a:r>
            <a:endParaRPr lang="en-US" sz="1200" dirty="0">
              <a:solidFill>
                <a:schemeClr val="bg1"/>
              </a:solidFill>
            </a:endParaRPr>
          </a:p>
        </p:txBody>
      </p:sp>
      <p:sp>
        <p:nvSpPr>
          <p:cNvPr id="52" name="TextBox 51"/>
          <p:cNvSpPr txBox="1"/>
          <p:nvPr/>
        </p:nvSpPr>
        <p:spPr>
          <a:xfrm>
            <a:off x="2331690" y="621482"/>
            <a:ext cx="2376264" cy="292388"/>
          </a:xfrm>
          <a:prstGeom prst="rect">
            <a:avLst/>
          </a:prstGeom>
          <a:noFill/>
        </p:spPr>
        <p:txBody>
          <a:bodyPr wrap="square" rtlCol="0">
            <a:spAutoFit/>
          </a:bodyPr>
          <a:lstStyle/>
          <a:p>
            <a:r>
              <a:rPr lang="en-US" b="1" dirty="0" smtClean="0">
                <a:solidFill>
                  <a:schemeClr val="bg1"/>
                </a:solidFill>
              </a:rPr>
              <a:t>About 	Editions	  Contact us</a:t>
            </a:r>
            <a:endParaRPr lang="en-US" b="1" dirty="0">
              <a:solidFill>
                <a:schemeClr val="bg1"/>
              </a:solidFill>
            </a:endParaRPr>
          </a:p>
        </p:txBody>
      </p:sp>
      <p:sp>
        <p:nvSpPr>
          <p:cNvPr id="25" name="AutoShape 2" descr="Image result for twitter logo"/>
          <p:cNvSpPr>
            <a:spLocks noChangeAspect="1" noChangeArrowheads="1"/>
          </p:cNvSpPr>
          <p:nvPr/>
        </p:nvSpPr>
        <p:spPr bwMode="auto">
          <a:xfrm>
            <a:off x="4467040" y="5374010"/>
            <a:ext cx="165047" cy="304873"/>
          </a:xfrm>
          <a:prstGeom prst="rect">
            <a:avLst/>
          </a:prstGeom>
          <a:noFill/>
        </p:spPr>
        <p:txBody>
          <a:bodyPr vert="horz" wrap="square" lIns="67474" tIns="33737" rIns="67474" bIns="33737"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6" name="AutoShape 4" descr="Image result for twitter logo"/>
          <p:cNvSpPr>
            <a:spLocks noChangeAspect="1" noChangeArrowheads="1"/>
          </p:cNvSpPr>
          <p:nvPr/>
        </p:nvSpPr>
        <p:spPr bwMode="auto">
          <a:xfrm>
            <a:off x="4467040" y="5374010"/>
            <a:ext cx="165047" cy="304873"/>
          </a:xfrm>
          <a:prstGeom prst="rect">
            <a:avLst/>
          </a:prstGeom>
          <a:noFill/>
        </p:spPr>
        <p:txBody>
          <a:bodyPr vert="horz" wrap="square" lIns="67474" tIns="33737" rIns="67474" bIns="33737"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7" name="AutoShape 6" descr="Image result for twitter logo"/>
          <p:cNvSpPr>
            <a:spLocks noChangeAspect="1" noChangeArrowheads="1"/>
          </p:cNvSpPr>
          <p:nvPr/>
        </p:nvSpPr>
        <p:spPr bwMode="auto">
          <a:xfrm>
            <a:off x="4467040" y="5374010"/>
            <a:ext cx="165047" cy="304873"/>
          </a:xfrm>
          <a:prstGeom prst="rect">
            <a:avLst/>
          </a:prstGeom>
          <a:noFill/>
        </p:spPr>
        <p:txBody>
          <a:bodyPr vert="horz" wrap="square" lIns="67474" tIns="33737" rIns="67474" bIns="33737"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0" name="Text Placeholder 19"/>
          <p:cNvSpPr txBox="1">
            <a:spLocks/>
          </p:cNvSpPr>
          <p:nvPr/>
        </p:nvSpPr>
        <p:spPr bwMode="auto">
          <a:xfrm>
            <a:off x="392034" y="6215976"/>
            <a:ext cx="3363912" cy="452437"/>
          </a:xfrm>
          <a:prstGeom prst="rect">
            <a:avLst/>
          </a:prstGeom>
          <a:noFill/>
          <a:ln w="9525">
            <a:noFill/>
            <a:miter lim="800000"/>
            <a:headEnd/>
            <a:tailEnd/>
          </a:ln>
        </p:spPr>
        <p:txBody>
          <a:bodyPr lIns="0" tIns="0" rIns="0" bIns="0"/>
          <a:lstStyle/>
          <a:p>
            <a:pPr defTabSz="685800">
              <a:lnSpc>
                <a:spcPct val="90000"/>
              </a:lnSpc>
              <a:spcBef>
                <a:spcPts val="750"/>
              </a:spcBef>
              <a:buFont typeface="Arial" charset="0"/>
              <a:buNone/>
            </a:pPr>
            <a:r>
              <a:rPr lang="en-US" sz="1000" b="1" dirty="0">
                <a:solidFill>
                  <a:srgbClr val="FF0000"/>
                </a:solidFill>
              </a:rPr>
              <a:t>DESIGN </a:t>
            </a:r>
            <a:r>
              <a:rPr lang="en-US" sz="1000" b="1" dirty="0" smtClean="0">
                <a:solidFill>
                  <a:srgbClr val="FF0000"/>
                </a:solidFill>
              </a:rPr>
              <a:t>EDITOR</a:t>
            </a:r>
            <a:endParaRPr lang="en-US" sz="1000" b="1" dirty="0">
              <a:solidFill>
                <a:srgbClr val="FF0000"/>
              </a:solidFill>
            </a:endParaRPr>
          </a:p>
        </p:txBody>
      </p:sp>
      <p:sp>
        <p:nvSpPr>
          <p:cNvPr id="41" name="Text Placeholder 19"/>
          <p:cNvSpPr txBox="1">
            <a:spLocks/>
          </p:cNvSpPr>
          <p:nvPr/>
        </p:nvSpPr>
        <p:spPr bwMode="auto">
          <a:xfrm>
            <a:off x="171450" y="6359992"/>
            <a:ext cx="4854575" cy="406400"/>
          </a:xfrm>
          <a:prstGeom prst="rect">
            <a:avLst/>
          </a:prstGeom>
          <a:noFill/>
          <a:ln w="9525">
            <a:noFill/>
            <a:miter lim="800000"/>
            <a:headEnd/>
            <a:tailEnd/>
          </a:ln>
        </p:spPr>
        <p:txBody>
          <a:bodyPr lIns="0" tIns="0" rIns="0" bIns="0"/>
          <a:lstStyle/>
          <a:p>
            <a:pPr defTabSz="685800">
              <a:lnSpc>
                <a:spcPct val="90000"/>
              </a:lnSpc>
              <a:spcBef>
                <a:spcPts val="750"/>
              </a:spcBef>
              <a:buFont typeface="Arial" charset="0"/>
              <a:buNone/>
            </a:pPr>
            <a:r>
              <a:rPr lang="en-US" sz="1200" b="1" dirty="0">
                <a:solidFill>
                  <a:srgbClr val="FFFF00"/>
                </a:solidFill>
              </a:rPr>
              <a:t>Uma Maheshwar </a:t>
            </a:r>
            <a:r>
              <a:rPr lang="en-US" sz="1200" b="1" dirty="0" smtClean="0">
                <a:solidFill>
                  <a:srgbClr val="FFFF00"/>
                </a:solidFill>
              </a:rPr>
              <a:t>K</a:t>
            </a:r>
            <a:endParaRPr lang="en-US" sz="1200" b="1" dirty="0">
              <a:solidFill>
                <a:srgbClr val="FFFF00"/>
              </a:solidFill>
            </a:endParaRPr>
          </a:p>
        </p:txBody>
      </p:sp>
      <p:sp>
        <p:nvSpPr>
          <p:cNvPr id="42" name="Text Placeholder 19"/>
          <p:cNvSpPr txBox="1">
            <a:spLocks/>
          </p:cNvSpPr>
          <p:nvPr/>
        </p:nvSpPr>
        <p:spPr bwMode="auto">
          <a:xfrm>
            <a:off x="3843858" y="5590034"/>
            <a:ext cx="3365500" cy="452438"/>
          </a:xfrm>
          <a:prstGeom prst="rect">
            <a:avLst/>
          </a:prstGeom>
          <a:noFill/>
          <a:ln w="9525">
            <a:noFill/>
            <a:miter lim="800000"/>
            <a:headEnd/>
            <a:tailEnd/>
          </a:ln>
        </p:spPr>
        <p:txBody>
          <a:bodyPr lIns="0" tIns="0" rIns="0" bIns="0"/>
          <a:lstStyle/>
          <a:p>
            <a:pPr defTabSz="685800">
              <a:lnSpc>
                <a:spcPct val="90000"/>
              </a:lnSpc>
              <a:spcBef>
                <a:spcPts val="750"/>
              </a:spcBef>
              <a:buFont typeface="Arial" charset="0"/>
              <a:buNone/>
            </a:pPr>
            <a:r>
              <a:rPr lang="en-US" sz="1000" b="1" dirty="0">
                <a:solidFill>
                  <a:srgbClr val="FF0000"/>
                </a:solidFill>
              </a:rPr>
              <a:t>CHIEF EDITOR</a:t>
            </a:r>
          </a:p>
        </p:txBody>
      </p:sp>
      <p:sp>
        <p:nvSpPr>
          <p:cNvPr id="44" name="Text Placeholder 19"/>
          <p:cNvSpPr txBox="1">
            <a:spLocks/>
          </p:cNvSpPr>
          <p:nvPr/>
        </p:nvSpPr>
        <p:spPr bwMode="auto">
          <a:xfrm>
            <a:off x="3339802" y="6215976"/>
            <a:ext cx="3498850" cy="452438"/>
          </a:xfrm>
          <a:prstGeom prst="rect">
            <a:avLst/>
          </a:prstGeom>
          <a:noFill/>
          <a:ln w="9525">
            <a:noFill/>
            <a:miter lim="800000"/>
            <a:headEnd/>
            <a:tailEnd/>
          </a:ln>
        </p:spPr>
        <p:txBody>
          <a:bodyPr lIns="0" tIns="0" rIns="0" bIns="0"/>
          <a:lstStyle/>
          <a:p>
            <a:pPr defTabSz="685800">
              <a:lnSpc>
                <a:spcPct val="90000"/>
              </a:lnSpc>
              <a:spcBef>
                <a:spcPts val="750"/>
              </a:spcBef>
            </a:pPr>
            <a:r>
              <a:rPr lang="en-US" sz="1000" b="1" dirty="0">
                <a:solidFill>
                  <a:srgbClr val="FF0000"/>
                </a:solidFill>
              </a:rPr>
              <a:t>CIRCULATION EXECUTIVE</a:t>
            </a:r>
          </a:p>
        </p:txBody>
      </p:sp>
      <p:sp>
        <p:nvSpPr>
          <p:cNvPr id="45" name="Text Placeholder 19"/>
          <p:cNvSpPr txBox="1">
            <a:spLocks/>
          </p:cNvSpPr>
          <p:nvPr/>
        </p:nvSpPr>
        <p:spPr bwMode="auto">
          <a:xfrm>
            <a:off x="3267794" y="6359992"/>
            <a:ext cx="1523455" cy="406400"/>
          </a:xfrm>
          <a:prstGeom prst="rect">
            <a:avLst/>
          </a:prstGeom>
          <a:noFill/>
          <a:ln w="9525">
            <a:noFill/>
            <a:miter lim="800000"/>
            <a:headEnd/>
            <a:tailEnd/>
          </a:ln>
        </p:spPr>
        <p:txBody>
          <a:bodyPr lIns="0" tIns="0" rIns="0" bIns="0"/>
          <a:lstStyle/>
          <a:p>
            <a:pPr algn="ctr" defTabSz="685800">
              <a:lnSpc>
                <a:spcPct val="90000"/>
              </a:lnSpc>
              <a:spcBef>
                <a:spcPts val="750"/>
              </a:spcBef>
              <a:buFont typeface="Arial" charset="0"/>
              <a:buNone/>
            </a:pPr>
            <a:r>
              <a:rPr lang="en-US" sz="1200" b="1" dirty="0">
                <a:solidFill>
                  <a:srgbClr val="FFFF00"/>
                </a:solidFill>
              </a:rPr>
              <a:t>Sai Bhatt K</a:t>
            </a:r>
          </a:p>
        </p:txBody>
      </p:sp>
      <p:sp>
        <p:nvSpPr>
          <p:cNvPr id="46" name="Rectangle 38"/>
          <p:cNvSpPr>
            <a:spLocks noChangeArrowheads="1"/>
          </p:cNvSpPr>
          <p:nvPr/>
        </p:nvSpPr>
        <p:spPr bwMode="auto">
          <a:xfrm>
            <a:off x="1899642" y="6308994"/>
            <a:ext cx="1290788" cy="267022"/>
          </a:xfrm>
          <a:prstGeom prst="rect">
            <a:avLst/>
          </a:prstGeom>
          <a:noFill/>
          <a:ln w="9525">
            <a:noFill/>
            <a:miter lim="800000"/>
            <a:headEnd/>
            <a:tailEnd/>
          </a:ln>
        </p:spPr>
        <p:txBody>
          <a:bodyPr wrap="none" lIns="99847" tIns="49924" rIns="99847" bIns="49924">
            <a:spAutoFit/>
          </a:bodyPr>
          <a:lstStyle/>
          <a:p>
            <a:pPr algn="ctr" defTabSz="685800">
              <a:lnSpc>
                <a:spcPct val="90000"/>
              </a:lnSpc>
              <a:spcBef>
                <a:spcPts val="750"/>
              </a:spcBef>
            </a:pPr>
            <a:r>
              <a:rPr lang="en-US" sz="1200" b="1" dirty="0">
                <a:solidFill>
                  <a:srgbClr val="FFFF00"/>
                </a:solidFill>
              </a:rPr>
              <a:t>Aditya Bhargav V</a:t>
            </a:r>
          </a:p>
        </p:txBody>
      </p:sp>
      <p:sp>
        <p:nvSpPr>
          <p:cNvPr id="49" name="Text Placeholder 19"/>
          <p:cNvSpPr txBox="1">
            <a:spLocks/>
          </p:cNvSpPr>
          <p:nvPr/>
        </p:nvSpPr>
        <p:spPr bwMode="auto">
          <a:xfrm>
            <a:off x="2206550" y="6195587"/>
            <a:ext cx="3365500" cy="452437"/>
          </a:xfrm>
          <a:prstGeom prst="rect">
            <a:avLst/>
          </a:prstGeom>
          <a:noFill/>
          <a:ln w="9525">
            <a:noFill/>
            <a:miter lim="800000"/>
            <a:headEnd/>
            <a:tailEnd/>
          </a:ln>
        </p:spPr>
        <p:txBody>
          <a:bodyPr lIns="0" tIns="0" rIns="0" bIns="0"/>
          <a:lstStyle/>
          <a:p>
            <a:pPr defTabSz="685800">
              <a:lnSpc>
                <a:spcPct val="90000"/>
              </a:lnSpc>
              <a:spcBef>
                <a:spcPts val="750"/>
              </a:spcBef>
              <a:buFont typeface="Arial" charset="0"/>
              <a:buNone/>
            </a:pPr>
            <a:r>
              <a:rPr lang="en-US" sz="1000" b="1" dirty="0">
                <a:solidFill>
                  <a:srgbClr val="FF0000"/>
                </a:solidFill>
              </a:rPr>
              <a:t>PUBLISHER</a:t>
            </a:r>
          </a:p>
        </p:txBody>
      </p:sp>
      <p:sp>
        <p:nvSpPr>
          <p:cNvPr id="53" name="Text Placeholder 19"/>
          <p:cNvSpPr txBox="1">
            <a:spLocks/>
          </p:cNvSpPr>
          <p:nvPr/>
        </p:nvSpPr>
        <p:spPr bwMode="auto">
          <a:xfrm>
            <a:off x="628599" y="5759698"/>
            <a:ext cx="3602038" cy="406400"/>
          </a:xfrm>
          <a:prstGeom prst="rect">
            <a:avLst/>
          </a:prstGeom>
          <a:noFill/>
          <a:ln w="9525">
            <a:noFill/>
            <a:miter lim="800000"/>
            <a:headEnd/>
            <a:tailEnd/>
          </a:ln>
        </p:spPr>
        <p:txBody>
          <a:bodyPr lIns="0" tIns="0" rIns="0" bIns="0"/>
          <a:lstStyle/>
          <a:p>
            <a:pPr algn="ctr" defTabSz="685800">
              <a:lnSpc>
                <a:spcPct val="90000"/>
              </a:lnSpc>
              <a:spcBef>
                <a:spcPts val="750"/>
              </a:spcBef>
              <a:buFont typeface="Arial" charset="0"/>
              <a:buNone/>
            </a:pPr>
            <a:r>
              <a:rPr lang="en-US" sz="1200" b="1" dirty="0">
                <a:solidFill>
                  <a:srgbClr val="FFFF00"/>
                </a:solidFill>
              </a:rPr>
              <a:t>Tulasi Krishna G V</a:t>
            </a:r>
          </a:p>
        </p:txBody>
      </p:sp>
      <p:sp>
        <p:nvSpPr>
          <p:cNvPr id="54" name="Text Placeholder 19"/>
          <p:cNvSpPr txBox="1">
            <a:spLocks/>
          </p:cNvSpPr>
          <p:nvPr/>
        </p:nvSpPr>
        <p:spPr bwMode="auto">
          <a:xfrm>
            <a:off x="3968998" y="5734050"/>
            <a:ext cx="3394075" cy="406400"/>
          </a:xfrm>
          <a:prstGeom prst="rect">
            <a:avLst/>
          </a:prstGeom>
          <a:noFill/>
          <a:ln w="9525">
            <a:noFill/>
            <a:miter lim="800000"/>
            <a:headEnd/>
            <a:tailEnd/>
          </a:ln>
        </p:spPr>
        <p:txBody>
          <a:bodyPr lIns="0" tIns="0" rIns="0" bIns="0"/>
          <a:lstStyle/>
          <a:p>
            <a:pPr defTabSz="685800">
              <a:lnSpc>
                <a:spcPct val="90000"/>
              </a:lnSpc>
              <a:spcBef>
                <a:spcPts val="750"/>
              </a:spcBef>
              <a:buFont typeface="Arial" charset="0"/>
              <a:buNone/>
            </a:pPr>
            <a:r>
              <a:rPr lang="en-US" sz="1200" b="1" dirty="0">
                <a:solidFill>
                  <a:srgbClr val="FFFF00"/>
                </a:solidFill>
              </a:rPr>
              <a:t>Rahul B</a:t>
            </a:r>
          </a:p>
        </p:txBody>
      </p:sp>
      <p:sp>
        <p:nvSpPr>
          <p:cNvPr id="51" name="Text Placeholder 19"/>
          <p:cNvSpPr txBox="1">
            <a:spLocks/>
          </p:cNvSpPr>
          <p:nvPr/>
        </p:nvSpPr>
        <p:spPr bwMode="auto">
          <a:xfrm>
            <a:off x="1854373" y="5611657"/>
            <a:ext cx="4149725" cy="269875"/>
          </a:xfrm>
          <a:prstGeom prst="rect">
            <a:avLst/>
          </a:prstGeom>
          <a:noFill/>
          <a:ln w="9525">
            <a:noFill/>
            <a:miter lim="800000"/>
            <a:headEnd/>
            <a:tailEnd/>
          </a:ln>
        </p:spPr>
        <p:txBody>
          <a:bodyPr lIns="0" tIns="0" rIns="0" bIns="0"/>
          <a:lstStyle/>
          <a:p>
            <a:pPr defTabSz="685800">
              <a:lnSpc>
                <a:spcPct val="90000"/>
              </a:lnSpc>
              <a:spcBef>
                <a:spcPts val="750"/>
              </a:spcBef>
            </a:pPr>
            <a:r>
              <a:rPr lang="en-US" sz="1000" b="1" dirty="0">
                <a:solidFill>
                  <a:srgbClr val="FF0000"/>
                </a:solidFill>
              </a:rPr>
              <a:t>MANAGING DIRECTOR</a:t>
            </a:r>
          </a:p>
        </p:txBody>
      </p:sp>
      <p:sp>
        <p:nvSpPr>
          <p:cNvPr id="74" name="Text Placeholder 19"/>
          <p:cNvSpPr txBox="1">
            <a:spLocks/>
          </p:cNvSpPr>
          <p:nvPr/>
        </p:nvSpPr>
        <p:spPr bwMode="auto">
          <a:xfrm>
            <a:off x="191262" y="4912397"/>
            <a:ext cx="1367973" cy="1757757"/>
          </a:xfrm>
          <a:prstGeom prst="rect">
            <a:avLst/>
          </a:prstGeom>
          <a:noFill/>
          <a:ln w="9525">
            <a:noFill/>
            <a:miter lim="800000"/>
            <a:headEnd/>
            <a:tailEnd/>
          </a:ln>
        </p:spPr>
        <p:txBody>
          <a:bodyPr lIns="0" tIns="0" rIns="0" bIns="0"/>
          <a:lstStyle/>
          <a:p>
            <a:pPr defTabSz="442752">
              <a:lnSpc>
                <a:spcPct val="90000"/>
              </a:lnSpc>
              <a:spcBef>
                <a:spcPts val="484"/>
              </a:spcBef>
            </a:pPr>
            <a:endParaRPr lang="en-US" sz="400" dirty="0">
              <a:solidFill>
                <a:srgbClr val="7FCDEE"/>
              </a:solidFill>
              <a:latin typeface="Arial Narrow" pitchFamily="34" charset="0"/>
            </a:endParaRPr>
          </a:p>
          <a:p>
            <a:pPr defTabSz="442752">
              <a:lnSpc>
                <a:spcPct val="90000"/>
              </a:lnSpc>
              <a:spcBef>
                <a:spcPts val="484"/>
              </a:spcBef>
            </a:pPr>
            <a:endParaRPr lang="en-US" sz="400" dirty="0">
              <a:solidFill>
                <a:srgbClr val="7FCDEE"/>
              </a:solidFill>
              <a:latin typeface="Arial Narrow" pitchFamily="34" charset="0"/>
            </a:endParaRPr>
          </a:p>
        </p:txBody>
      </p:sp>
      <p:sp>
        <p:nvSpPr>
          <p:cNvPr id="76" name="Text Placeholder 19"/>
          <p:cNvSpPr txBox="1">
            <a:spLocks/>
          </p:cNvSpPr>
          <p:nvPr/>
        </p:nvSpPr>
        <p:spPr bwMode="auto">
          <a:xfrm>
            <a:off x="-5166765" y="6493433"/>
            <a:ext cx="4951413" cy="270912"/>
          </a:xfrm>
          <a:prstGeom prst="rect">
            <a:avLst/>
          </a:prstGeom>
          <a:noFill/>
          <a:ln w="9525">
            <a:noFill/>
            <a:miter lim="800000"/>
            <a:headEnd/>
            <a:tailEnd/>
          </a:ln>
        </p:spPr>
        <p:txBody>
          <a:bodyPr lIns="0" tIns="0" rIns="0" bIns="0"/>
          <a:lstStyle/>
          <a:p>
            <a:pPr algn="ctr" defTabSz="442752">
              <a:lnSpc>
                <a:spcPct val="90000"/>
              </a:lnSpc>
              <a:spcBef>
                <a:spcPts val="420"/>
              </a:spcBef>
            </a:pPr>
            <a:r>
              <a:rPr lang="en-US" sz="1000" b="1" dirty="0">
                <a:solidFill>
                  <a:schemeClr val="accent1"/>
                </a:solidFill>
              </a:rPr>
              <a:t>Sai Bhatt K		</a:t>
            </a:r>
            <a:r>
              <a:rPr lang="en-US" sz="1000" b="1" dirty="0" smtClean="0">
                <a:solidFill>
                  <a:schemeClr val="accent1"/>
                </a:solidFill>
              </a:rPr>
              <a:t>eflipmagazine@gmail.com</a:t>
            </a:r>
            <a:r>
              <a:rPr lang="en-US" sz="1000" b="1" dirty="0">
                <a:solidFill>
                  <a:schemeClr val="accent1"/>
                </a:solidFill>
              </a:rPr>
              <a:t>		+91  62814 49854</a:t>
            </a:r>
          </a:p>
        </p:txBody>
      </p:sp>
      <p:cxnSp>
        <p:nvCxnSpPr>
          <p:cNvPr id="77" name="Straight Connector 76"/>
          <p:cNvCxnSpPr/>
          <p:nvPr/>
        </p:nvCxnSpPr>
        <p:spPr>
          <a:xfrm>
            <a:off x="-3510956" y="6160083"/>
            <a:ext cx="1879612" cy="8466"/>
          </a:xfrm>
          <a:prstGeom prst="line">
            <a:avLst/>
          </a:prstGeom>
        </p:spPr>
        <p:style>
          <a:lnRef idx="1">
            <a:schemeClr val="accent1"/>
          </a:lnRef>
          <a:fillRef idx="0">
            <a:schemeClr val="accent1"/>
          </a:fillRef>
          <a:effectRef idx="0">
            <a:schemeClr val="accent1"/>
          </a:effectRef>
          <a:fontRef idx="minor">
            <a:schemeClr val="tx1"/>
          </a:fontRef>
        </p:style>
      </p:cxnSp>
      <p:sp>
        <p:nvSpPr>
          <p:cNvPr id="94" name="Rectangle 30"/>
          <p:cNvSpPr>
            <a:spLocks noChangeArrowheads="1"/>
          </p:cNvSpPr>
          <p:nvPr/>
        </p:nvSpPr>
        <p:spPr bwMode="auto">
          <a:xfrm>
            <a:off x="1179562" y="1071636"/>
            <a:ext cx="1098656" cy="228888"/>
          </a:xfrm>
          <a:prstGeom prst="rect">
            <a:avLst/>
          </a:prstGeom>
          <a:noFill/>
          <a:ln w="9525">
            <a:noFill/>
            <a:miter lim="800000"/>
            <a:headEnd/>
            <a:tailEnd/>
          </a:ln>
        </p:spPr>
        <p:txBody>
          <a:bodyPr wrap="none" lIns="59034" tIns="29517" rIns="59034" bIns="29517">
            <a:spAutoFit/>
          </a:bodyPr>
          <a:lstStyle/>
          <a:p>
            <a:pPr algn="ctr"/>
            <a:r>
              <a:rPr lang="en-US" sz="1100" b="1" dirty="0">
                <a:solidFill>
                  <a:srgbClr val="FFFF00"/>
                </a:solidFill>
              </a:rPr>
              <a:t>Team Talk………..</a:t>
            </a:r>
          </a:p>
        </p:txBody>
      </p:sp>
      <p:sp>
        <p:nvSpPr>
          <p:cNvPr id="99" name="AutoShape 2" descr="Image result for facebook logo"/>
          <p:cNvSpPr>
            <a:spLocks noChangeAspect="1" noChangeArrowheads="1"/>
          </p:cNvSpPr>
          <p:nvPr/>
        </p:nvSpPr>
        <p:spPr bwMode="auto">
          <a:xfrm>
            <a:off x="-5108725" y="-78311"/>
            <a:ext cx="188550" cy="203185"/>
          </a:xfrm>
          <a:prstGeom prst="rect">
            <a:avLst/>
          </a:prstGeom>
          <a:noFill/>
        </p:spPr>
        <p:txBody>
          <a:bodyPr vert="horz" wrap="square" lIns="59034" tIns="29517" rIns="59034" bIns="29517" numCol="1" anchor="t" anchorCtr="0" compatLnSpc="1">
            <a:prstTxWarp prst="textNoShape">
              <a:avLst/>
            </a:prstTxWarp>
          </a:bodyPr>
          <a:lstStyle/>
          <a:p>
            <a:endParaRPr lang="en-US"/>
          </a:p>
        </p:txBody>
      </p:sp>
      <p:sp>
        <p:nvSpPr>
          <p:cNvPr id="100" name="AutoShape 4" descr="Image result for facebook logo"/>
          <p:cNvSpPr>
            <a:spLocks noChangeAspect="1" noChangeArrowheads="1"/>
          </p:cNvSpPr>
          <p:nvPr/>
        </p:nvSpPr>
        <p:spPr bwMode="auto">
          <a:xfrm>
            <a:off x="-5108725" y="-78311"/>
            <a:ext cx="188550" cy="203185"/>
          </a:xfrm>
          <a:prstGeom prst="rect">
            <a:avLst/>
          </a:prstGeom>
          <a:noFill/>
        </p:spPr>
        <p:txBody>
          <a:bodyPr vert="horz" wrap="square" lIns="59034" tIns="29517" rIns="59034" bIns="29517" numCol="1" anchor="t" anchorCtr="0" compatLnSpc="1">
            <a:prstTxWarp prst="textNoShape">
              <a:avLst/>
            </a:prstTxWarp>
          </a:bodyPr>
          <a:lstStyle/>
          <a:p>
            <a:endParaRPr lang="en-US"/>
          </a:p>
        </p:txBody>
      </p:sp>
      <p:sp>
        <p:nvSpPr>
          <p:cNvPr id="101" name="AutoShape 6" descr="Image result for facebook logo"/>
          <p:cNvSpPr>
            <a:spLocks noChangeAspect="1" noChangeArrowheads="1"/>
          </p:cNvSpPr>
          <p:nvPr/>
        </p:nvSpPr>
        <p:spPr bwMode="auto">
          <a:xfrm>
            <a:off x="-5108725" y="-78311"/>
            <a:ext cx="188550" cy="203185"/>
          </a:xfrm>
          <a:prstGeom prst="rect">
            <a:avLst/>
          </a:prstGeom>
          <a:noFill/>
        </p:spPr>
        <p:txBody>
          <a:bodyPr vert="horz" wrap="square" lIns="59034" tIns="29517" rIns="59034" bIns="29517" numCol="1" anchor="t" anchorCtr="0" compatLnSpc="1">
            <a:prstTxWarp prst="textNoShape">
              <a:avLst/>
            </a:prstTxWarp>
          </a:bodyPr>
          <a:lstStyle/>
          <a:p>
            <a:endParaRPr lang="en-US"/>
          </a:p>
        </p:txBody>
      </p:sp>
      <p:grpSp>
        <p:nvGrpSpPr>
          <p:cNvPr id="108" name="Group 8"/>
          <p:cNvGrpSpPr>
            <a:grpSpLocks noChangeAspect="1"/>
          </p:cNvGrpSpPr>
          <p:nvPr/>
        </p:nvGrpSpPr>
        <p:grpSpPr bwMode="auto">
          <a:xfrm>
            <a:off x="1205851" y="2042803"/>
            <a:ext cx="1092021" cy="1538668"/>
            <a:chOff x="4572004" y="2943461"/>
            <a:chExt cx="2520002" cy="3816833"/>
          </a:xfrm>
        </p:grpSpPr>
        <p:pic>
          <p:nvPicPr>
            <p:cNvPr id="109" name="Picture 4"/>
            <p:cNvPicPr>
              <a:picLocks noChangeArrowheads="1"/>
            </p:cNvPicPr>
            <p:nvPr/>
          </p:nvPicPr>
          <p:blipFill>
            <a:blip r:embed="rId4" cstate="print"/>
            <a:srcRect t="25488" r="1187" b="7714"/>
            <a:stretch>
              <a:fillRect/>
            </a:stretch>
          </p:blipFill>
          <p:spPr bwMode="auto">
            <a:xfrm>
              <a:off x="4572004" y="2943461"/>
              <a:ext cx="2520002" cy="3600000"/>
            </a:xfrm>
            <a:prstGeom prst="hexagon">
              <a:avLst/>
            </a:prstGeom>
            <a:noFill/>
            <a:ln w="38100">
              <a:solidFill>
                <a:srgbClr val="002060"/>
              </a:solidFill>
              <a:miter lim="800000"/>
              <a:headEnd/>
              <a:tailEnd/>
            </a:ln>
            <a:effectLst>
              <a:glow rad="139700">
                <a:schemeClr val="accent1">
                  <a:satMod val="175000"/>
                  <a:alpha val="40000"/>
                </a:schemeClr>
              </a:glow>
            </a:effectLst>
          </p:spPr>
        </p:pic>
        <p:sp>
          <p:nvSpPr>
            <p:cNvPr id="110" name="Rectangle 109"/>
            <p:cNvSpPr/>
            <p:nvPr/>
          </p:nvSpPr>
          <p:spPr>
            <a:xfrm rot="17378129">
              <a:off x="5465064" y="5316258"/>
              <a:ext cx="2426414" cy="461657"/>
            </a:xfrm>
            <a:prstGeom prst="rect">
              <a:avLst/>
            </a:prstGeom>
            <a:noFill/>
          </p:spPr>
          <p:txBody>
            <a:bodyPr wrap="none">
              <a:spAutoFit/>
            </a:bodyPr>
            <a:lstStyle/>
            <a:p>
              <a:pPr algn="ctr" defTabSz="322305">
                <a:defRPr/>
              </a:pPr>
              <a:r>
                <a:rPr lang="en-US" sz="7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TULASI KRSIHNA  G V</a:t>
              </a:r>
            </a:p>
          </p:txBody>
        </p:sp>
      </p:grpSp>
      <p:grpSp>
        <p:nvGrpSpPr>
          <p:cNvPr id="111" name="Group 11"/>
          <p:cNvGrpSpPr>
            <a:grpSpLocks noChangeAspect="1"/>
          </p:cNvGrpSpPr>
          <p:nvPr/>
        </p:nvGrpSpPr>
        <p:grpSpPr bwMode="auto">
          <a:xfrm>
            <a:off x="247386" y="2844957"/>
            <a:ext cx="1091040" cy="1539357"/>
            <a:chOff x="9786984" y="2928935"/>
            <a:chExt cx="2520002" cy="3774968"/>
          </a:xfrm>
        </p:grpSpPr>
        <p:pic>
          <p:nvPicPr>
            <p:cNvPr id="112" name="Picture 9"/>
            <p:cNvPicPr>
              <a:picLocks noChangeArrowheads="1"/>
            </p:cNvPicPr>
            <p:nvPr/>
          </p:nvPicPr>
          <p:blipFill>
            <a:blip r:embed="rId5" cstate="print"/>
            <a:srcRect l="18521" r="17979" b="26577"/>
            <a:stretch>
              <a:fillRect/>
            </a:stretch>
          </p:blipFill>
          <p:spPr bwMode="auto">
            <a:xfrm>
              <a:off x="9786984" y="2928935"/>
              <a:ext cx="2520002" cy="3600000"/>
            </a:xfrm>
            <a:prstGeom prst="hexagon">
              <a:avLst/>
            </a:prstGeom>
            <a:noFill/>
            <a:ln w="38100">
              <a:solidFill>
                <a:srgbClr val="002060"/>
              </a:solidFill>
              <a:miter lim="800000"/>
              <a:headEnd/>
              <a:tailEnd/>
            </a:ln>
            <a:effectLst>
              <a:glow rad="139700">
                <a:schemeClr val="accent1">
                  <a:satMod val="175000"/>
                  <a:alpha val="40000"/>
                </a:schemeClr>
              </a:glow>
            </a:effectLst>
          </p:spPr>
        </p:pic>
        <p:sp>
          <p:nvSpPr>
            <p:cNvPr id="113" name="Rectangle 112"/>
            <p:cNvSpPr/>
            <p:nvPr/>
          </p:nvSpPr>
          <p:spPr>
            <a:xfrm rot="17378129">
              <a:off x="10708418" y="5299057"/>
              <a:ext cx="2347621" cy="462072"/>
            </a:xfrm>
            <a:prstGeom prst="rect">
              <a:avLst/>
            </a:prstGeom>
            <a:noFill/>
          </p:spPr>
          <p:txBody>
            <a:bodyPr wrap="none">
              <a:spAutoFit/>
            </a:bodyPr>
            <a:lstStyle/>
            <a:p>
              <a:pPr algn="ctr" defTabSz="322305">
                <a:defRPr/>
              </a:pPr>
              <a:r>
                <a:rPr lang="en-US" sz="7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ADITYA BHARGAV  V</a:t>
              </a:r>
            </a:p>
          </p:txBody>
        </p:sp>
      </p:grpSp>
      <p:grpSp>
        <p:nvGrpSpPr>
          <p:cNvPr id="114" name="Group 14"/>
          <p:cNvGrpSpPr>
            <a:grpSpLocks noChangeAspect="1"/>
          </p:cNvGrpSpPr>
          <p:nvPr/>
        </p:nvGrpSpPr>
        <p:grpSpPr bwMode="auto">
          <a:xfrm>
            <a:off x="243458" y="1170803"/>
            <a:ext cx="1092021" cy="1495309"/>
            <a:chOff x="7215213" y="2937440"/>
            <a:chExt cx="2520002" cy="3600001"/>
          </a:xfrm>
        </p:grpSpPr>
        <p:pic>
          <p:nvPicPr>
            <p:cNvPr id="115" name="Picture 6"/>
            <p:cNvPicPr>
              <a:picLocks noChangeArrowheads="1"/>
            </p:cNvPicPr>
            <p:nvPr/>
          </p:nvPicPr>
          <p:blipFill>
            <a:blip r:embed="rId6" cstate="print"/>
            <a:srcRect t="13504" b="5469"/>
            <a:stretch>
              <a:fillRect/>
            </a:stretch>
          </p:blipFill>
          <p:spPr bwMode="auto">
            <a:xfrm>
              <a:off x="7215213" y="2937440"/>
              <a:ext cx="2520002" cy="3600001"/>
            </a:xfrm>
            <a:prstGeom prst="hexagon">
              <a:avLst/>
            </a:prstGeom>
            <a:noFill/>
            <a:ln w="38100">
              <a:solidFill>
                <a:srgbClr val="002060"/>
              </a:solidFill>
              <a:miter lim="800000"/>
              <a:headEnd/>
              <a:tailEnd/>
            </a:ln>
            <a:effectLst>
              <a:glow rad="139700">
                <a:schemeClr val="accent1">
                  <a:satMod val="175000"/>
                  <a:alpha val="40000"/>
                </a:schemeClr>
              </a:glow>
            </a:effectLst>
          </p:spPr>
        </p:pic>
        <p:sp>
          <p:nvSpPr>
            <p:cNvPr id="116" name="Rectangle 115"/>
            <p:cNvSpPr/>
            <p:nvPr/>
          </p:nvSpPr>
          <p:spPr>
            <a:xfrm rot="17378129">
              <a:off x="8519890" y="5021822"/>
              <a:ext cx="1764464" cy="497169"/>
            </a:xfrm>
            <a:prstGeom prst="rect">
              <a:avLst/>
            </a:prstGeom>
            <a:noFill/>
          </p:spPr>
          <p:txBody>
            <a:bodyPr wrap="none">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defTabSz="322305">
                <a:defRPr/>
              </a:pPr>
              <a:r>
                <a:rPr lang="en-US" sz="800" b="1" dirty="0">
                  <a:ln/>
                  <a:solidFill>
                    <a:schemeClr val="accent3"/>
                  </a:solidFill>
                </a:rPr>
                <a:t>SAI BHATT  K</a:t>
              </a:r>
            </a:p>
          </p:txBody>
        </p:sp>
      </p:grpSp>
      <p:grpSp>
        <p:nvGrpSpPr>
          <p:cNvPr id="117" name="Group 17"/>
          <p:cNvGrpSpPr>
            <a:grpSpLocks noChangeAspect="1"/>
          </p:cNvGrpSpPr>
          <p:nvPr/>
        </p:nvGrpSpPr>
        <p:grpSpPr bwMode="auto">
          <a:xfrm>
            <a:off x="1203887" y="3660869"/>
            <a:ext cx="1092021" cy="1501746"/>
            <a:chOff x="-739443" y="3059818"/>
            <a:chExt cx="2520002" cy="3869323"/>
          </a:xfrm>
        </p:grpSpPr>
        <p:pic>
          <p:nvPicPr>
            <p:cNvPr id="118" name="Picture 7"/>
            <p:cNvPicPr>
              <a:picLocks noChangeAspect="1" noChangeArrowheads="1"/>
            </p:cNvPicPr>
            <p:nvPr/>
          </p:nvPicPr>
          <p:blipFill>
            <a:blip r:embed="rId7" cstate="print"/>
            <a:srcRect l="19702" r="13312"/>
            <a:stretch>
              <a:fillRect/>
            </a:stretch>
          </p:blipFill>
          <p:spPr bwMode="auto">
            <a:xfrm>
              <a:off x="-739443" y="3059818"/>
              <a:ext cx="2520002" cy="3772316"/>
            </a:xfrm>
            <a:prstGeom prst="hexagon">
              <a:avLst/>
            </a:prstGeom>
            <a:noFill/>
            <a:ln w="38100">
              <a:solidFill>
                <a:srgbClr val="002060"/>
              </a:solidFill>
              <a:miter lim="800000"/>
              <a:headEnd/>
              <a:tailEnd/>
            </a:ln>
            <a:effectLst>
              <a:glow rad="139700">
                <a:schemeClr val="accent1">
                  <a:satMod val="175000"/>
                  <a:alpha val="40000"/>
                </a:schemeClr>
              </a:glow>
            </a:effectLst>
          </p:spPr>
        </p:pic>
        <p:sp>
          <p:nvSpPr>
            <p:cNvPr id="119" name="Rectangle 118"/>
            <p:cNvSpPr/>
            <p:nvPr/>
          </p:nvSpPr>
          <p:spPr>
            <a:xfrm rot="17378129">
              <a:off x="371349" y="6008152"/>
              <a:ext cx="1380320" cy="461657"/>
            </a:xfrm>
            <a:prstGeom prst="rect">
              <a:avLst/>
            </a:prstGeom>
            <a:noFill/>
          </p:spPr>
          <p:txBody>
            <a:bodyPr wrap="none">
              <a:spAutoFit/>
            </a:bodyPr>
            <a:lstStyle/>
            <a:p>
              <a:pPr algn="ctr" defTabSz="322305">
                <a:defRPr/>
              </a:pPr>
              <a:r>
                <a:rPr lang="en-US" sz="7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RAHUL  B</a:t>
              </a:r>
            </a:p>
          </p:txBody>
        </p:sp>
      </p:grpSp>
      <p:grpSp>
        <p:nvGrpSpPr>
          <p:cNvPr id="120" name="Group 23"/>
          <p:cNvGrpSpPr>
            <a:grpSpLocks/>
          </p:cNvGrpSpPr>
          <p:nvPr/>
        </p:nvGrpSpPr>
        <p:grpSpPr bwMode="auto">
          <a:xfrm>
            <a:off x="289614" y="4482073"/>
            <a:ext cx="1039973" cy="1603618"/>
            <a:chOff x="0" y="214290"/>
            <a:chExt cx="2520000" cy="3858651"/>
          </a:xfrm>
        </p:grpSpPr>
        <p:pic>
          <p:nvPicPr>
            <p:cNvPr id="121" name="Picture 2" descr="C:\Users\Tulasi Krishna G V\OneDrive\Desktop\InstraFitter_20190825_134247.jpg"/>
            <p:cNvPicPr>
              <a:picLocks noChangeArrowheads="1"/>
            </p:cNvPicPr>
            <p:nvPr/>
          </p:nvPicPr>
          <p:blipFill>
            <a:blip r:embed="rId8" cstate="print"/>
            <a:srcRect l="16667" t="7292" r="16666"/>
            <a:stretch>
              <a:fillRect/>
            </a:stretch>
          </p:blipFill>
          <p:spPr bwMode="auto">
            <a:xfrm>
              <a:off x="0" y="214290"/>
              <a:ext cx="2520000" cy="3600000"/>
            </a:xfrm>
            <a:prstGeom prst="hexagon">
              <a:avLst/>
            </a:prstGeom>
            <a:blipFill>
              <a:blip r:embed="rId9" cstate="print"/>
              <a:tile tx="0" ty="0" sx="100000" sy="100000" flip="none" algn="tl"/>
            </a:blipFill>
            <a:ln w="38100">
              <a:solidFill>
                <a:srgbClr val="002060"/>
              </a:solidFill>
              <a:miter lim="800000"/>
              <a:headEnd/>
              <a:tailEnd/>
            </a:ln>
            <a:effectLst>
              <a:glow rad="139700">
                <a:schemeClr val="accent1">
                  <a:satMod val="175000"/>
                  <a:alpha val="40000"/>
                </a:schemeClr>
              </a:glow>
            </a:effectLst>
          </p:spPr>
        </p:pic>
        <p:sp>
          <p:nvSpPr>
            <p:cNvPr id="122" name="Rectangle 121"/>
            <p:cNvSpPr/>
            <p:nvPr/>
          </p:nvSpPr>
          <p:spPr>
            <a:xfrm rot="17378129">
              <a:off x="872389" y="2646022"/>
              <a:ext cx="2369076" cy="484761"/>
            </a:xfrm>
            <a:prstGeom prst="rect">
              <a:avLst/>
            </a:prstGeom>
            <a:noFill/>
          </p:spPr>
          <p:txBody>
            <a:bodyPr wrap="none">
              <a:spAutoFit/>
            </a:bodyPr>
            <a:lstStyle/>
            <a:p>
              <a:pPr algn="ctr" defTabSz="322305">
                <a:defRPr/>
              </a:pPr>
              <a:r>
                <a:rPr lang="en-US" sz="700" dirty="0">
                  <a:ln w="18415" cmpd="sng">
                    <a:solidFill>
                      <a:srgbClr val="FFFFFF"/>
                    </a:solidFill>
                    <a:prstDash val="solid"/>
                  </a:ln>
                  <a:solidFill>
                    <a:srgbClr val="FFFFFF"/>
                  </a:solidFill>
                  <a:effectLst>
                    <a:outerShdw blurRad="63500" dir="3600000" algn="tl" rotWithShape="0">
                      <a:srgbClr val="000000">
                        <a:alpha val="70000"/>
                      </a:srgbClr>
                    </a:outerShdw>
                  </a:effectLst>
                </a:rPr>
                <a:t>UMA MAHESHWAR  K</a:t>
              </a:r>
            </a:p>
          </p:txBody>
        </p:sp>
      </p:grpSp>
      <p:sp>
        <p:nvSpPr>
          <p:cNvPr id="129" name="Rectangle 128"/>
          <p:cNvSpPr/>
          <p:nvPr/>
        </p:nvSpPr>
        <p:spPr>
          <a:xfrm>
            <a:off x="1179562" y="1246902"/>
            <a:ext cx="3613720" cy="4154984"/>
          </a:xfrm>
          <a:prstGeom prst="rect">
            <a:avLst/>
          </a:prstGeom>
        </p:spPr>
        <p:txBody>
          <a:bodyPr wrap="square">
            <a:spAutoFit/>
          </a:bodyPr>
          <a:lstStyle/>
          <a:p>
            <a:r>
              <a:rPr lang="en-US" sz="800" dirty="0" smtClean="0">
                <a:solidFill>
                  <a:schemeClr val="bg1"/>
                </a:solidFill>
                <a:latin typeface="Arial" pitchFamily="34" charset="0"/>
                <a:cs typeface="Arial" pitchFamily="34" charset="0"/>
              </a:rPr>
              <a:t>It is well known that, the cardinal virtues of human life are wisdom,                  </a:t>
            </a:r>
          </a:p>
          <a:p>
            <a:r>
              <a:rPr lang="en-US" sz="800" dirty="0" smtClean="0">
                <a:solidFill>
                  <a:schemeClr val="bg1"/>
                </a:solidFill>
                <a:latin typeface="Arial" pitchFamily="34" charset="0"/>
                <a:cs typeface="Arial" pitchFamily="34" charset="0"/>
              </a:rPr>
              <a:t>   temperance, justice and courage. All these four values can be attained  </a:t>
            </a:r>
          </a:p>
          <a:p>
            <a:r>
              <a:rPr lang="en-US" sz="800" dirty="0" smtClean="0">
                <a:solidFill>
                  <a:schemeClr val="bg1"/>
                </a:solidFill>
                <a:latin typeface="Arial" pitchFamily="34" charset="0"/>
                <a:cs typeface="Arial" pitchFamily="34" charset="0"/>
              </a:rPr>
              <a:t>     through education. Education is not only for imparting knowledge but </a:t>
            </a:r>
          </a:p>
          <a:p>
            <a:r>
              <a:rPr lang="en-US" sz="800" dirty="0" smtClean="0">
                <a:solidFill>
                  <a:schemeClr val="bg1"/>
                </a:solidFill>
                <a:latin typeface="Arial" pitchFamily="34" charset="0"/>
                <a:cs typeface="Arial" pitchFamily="34" charset="0"/>
              </a:rPr>
              <a:t>       also for learning.</a:t>
            </a:r>
          </a:p>
          <a:p>
            <a:r>
              <a:rPr lang="en-US" sz="800" dirty="0" smtClean="0">
                <a:solidFill>
                  <a:schemeClr val="bg1"/>
                </a:solidFill>
                <a:latin typeface="Arial" pitchFamily="34" charset="0"/>
                <a:cs typeface="Arial" pitchFamily="34" charset="0"/>
              </a:rPr>
              <a:t>       Believing these base lines, our team had decided to start a tech </a:t>
            </a:r>
          </a:p>
          <a:p>
            <a:r>
              <a:rPr lang="en-US" sz="800" dirty="0" smtClean="0">
                <a:solidFill>
                  <a:schemeClr val="bg1"/>
                </a:solidFill>
                <a:latin typeface="Arial" pitchFamily="34" charset="0"/>
                <a:cs typeface="Arial" pitchFamily="34" charset="0"/>
              </a:rPr>
              <a:t>                                magazine, e–flip to disseminate ever changing 	   	           technology in general and electronics in particular.A 	  	             farmer just plants or sows the seed but the nature 	  	              nurtures it, in the same way the idea of ours was 	  	               nurtured by our teachers and stood as a support in 	                making our thoughts into reality.</a:t>
            </a:r>
          </a:p>
          <a:p>
            <a:r>
              <a:rPr lang="en-US" sz="800" dirty="0" smtClean="0">
                <a:solidFill>
                  <a:schemeClr val="bg1"/>
                </a:solidFill>
                <a:latin typeface="Arial" pitchFamily="34" charset="0"/>
                <a:cs typeface="Arial" pitchFamily="34" charset="0"/>
              </a:rPr>
              <a:t>	                  The main aim of e–flip is to deliver the state–of–	  	                  art information about the existing-upcoming 	   	                 technologies and enlighten about working 	 	               principles. Certainly our readers will be enriched 	    	            with ample amount of knowledge regarding the 	  	           technology stuff, supporting them to write their own 	 	         articles, giving them privilege to present their articles in 	        e–flip.</a:t>
            </a:r>
          </a:p>
          <a:p>
            <a:r>
              <a:rPr lang="en-US" sz="800" dirty="0" smtClean="0">
                <a:solidFill>
                  <a:schemeClr val="bg1"/>
                </a:solidFill>
                <a:latin typeface="Arial" pitchFamily="34" charset="0"/>
                <a:cs typeface="Arial" pitchFamily="34" charset="0"/>
              </a:rPr>
              <a:t>	         Many hurdles were surrounded on the way of refining 	  	          our thoughts in publishing and marketing. But the 	   	            founder’s aim and vision cleared all the hurdles and 	              today e–flip is at its final phase. The founder's 	  	               vision to compile all their editorial thoughts onto 	  	                  papers and the papers into e–flip.</a:t>
            </a:r>
          </a:p>
          <a:p>
            <a:r>
              <a:rPr lang="en-US" sz="800" dirty="0" smtClean="0">
                <a:solidFill>
                  <a:schemeClr val="bg1"/>
                </a:solidFill>
                <a:latin typeface="Arial" pitchFamily="34" charset="0"/>
                <a:cs typeface="Arial" pitchFamily="34" charset="0"/>
              </a:rPr>
              <a:t>	                   Focusing on the riddles of technologies and 	  	                 solving them with similar brains is the underlying 	 	                magic of e–flip. The readers feel the content to be 	              easier and understandable.</a:t>
            </a:r>
          </a:p>
          <a:p>
            <a:r>
              <a:rPr lang="en-US" sz="800" dirty="0" smtClean="0">
                <a:solidFill>
                  <a:schemeClr val="bg1"/>
                </a:solidFill>
                <a:latin typeface="Arial" pitchFamily="34" charset="0"/>
                <a:cs typeface="Arial" pitchFamily="34" charset="0"/>
              </a:rPr>
              <a:t>	           Hope the reader community supports us in the 	  	          coming journey. The editorial board promises the 	   	         readers that rich and trusted content in e–flip will be 	    	        delivered every month.</a:t>
            </a:r>
            <a:endParaRPr lang="en-US" sz="800" dirty="0">
              <a:solidFill>
                <a:schemeClr val="bg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47"/>
          <p:cNvPicPr>
            <a:picLocks noChangeAspect="1" noChangeArrowheads="1"/>
          </p:cNvPicPr>
          <p:nvPr/>
        </p:nvPicPr>
        <p:blipFill>
          <a:blip r:embed="rId2" cstate="print"/>
          <a:srcRect l="28439" t="67817" r="28416"/>
          <a:stretch>
            <a:fillRect/>
          </a:stretch>
        </p:blipFill>
        <p:spPr bwMode="auto">
          <a:xfrm>
            <a:off x="0" y="1629594"/>
            <a:ext cx="4951413" cy="5229994"/>
          </a:xfrm>
          <a:prstGeom prst="rect">
            <a:avLst/>
          </a:prstGeom>
          <a:noFill/>
          <a:ln w="9525">
            <a:noFill/>
            <a:miter lim="800000"/>
            <a:headEnd/>
            <a:tailEnd/>
          </a:ln>
        </p:spPr>
      </p:pic>
      <p:pic>
        <p:nvPicPr>
          <p:cNvPr id="4" name="Picture 3"/>
          <p:cNvPicPr>
            <a:picLocks noChangeAspect="1" noChangeArrowheads="1"/>
          </p:cNvPicPr>
          <p:nvPr/>
        </p:nvPicPr>
        <p:blipFill>
          <a:blip r:embed="rId2" cstate="print"/>
          <a:srcRect l="28439" t="43472" r="28416"/>
          <a:stretch>
            <a:fillRect/>
          </a:stretch>
        </p:blipFill>
        <p:spPr bwMode="auto">
          <a:xfrm>
            <a:off x="-276" y="153"/>
            <a:ext cx="4951413" cy="3429641"/>
          </a:xfrm>
          <a:prstGeom prst="rect">
            <a:avLst/>
          </a:prstGeom>
          <a:noFill/>
          <a:ln w="9525">
            <a:noFill/>
            <a:miter lim="800000"/>
            <a:headEnd/>
            <a:tailEnd/>
          </a:ln>
        </p:spPr>
      </p:pic>
      <p:sp>
        <p:nvSpPr>
          <p:cNvPr id="6" name="Text Placeholder 19"/>
          <p:cNvSpPr txBox="1">
            <a:spLocks/>
          </p:cNvSpPr>
          <p:nvPr/>
        </p:nvSpPr>
        <p:spPr bwMode="auto">
          <a:xfrm>
            <a:off x="4677921" y="4561806"/>
            <a:ext cx="1196591" cy="2637448"/>
          </a:xfrm>
          <a:prstGeom prst="rect">
            <a:avLst/>
          </a:prstGeom>
          <a:noFill/>
          <a:ln w="9525">
            <a:noFill/>
            <a:miter lim="800000"/>
            <a:headEnd/>
            <a:tailEnd/>
          </a:ln>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06052">
              <a:lnSpc>
                <a:spcPct val="90000"/>
              </a:lnSpc>
              <a:spcBef>
                <a:spcPts val="553"/>
              </a:spcBef>
            </a:pPr>
            <a:endParaRPr lang="en-US" sz="400" dirty="0">
              <a:solidFill>
                <a:srgbClr val="7FCDEE"/>
              </a:solidFill>
              <a:latin typeface="Arial Narrow" pitchFamily="34" charset="0"/>
            </a:endParaRPr>
          </a:p>
          <a:p>
            <a:pPr defTabSz="506052">
              <a:lnSpc>
                <a:spcPct val="90000"/>
              </a:lnSpc>
              <a:spcBef>
                <a:spcPts val="553"/>
              </a:spcBef>
            </a:pPr>
            <a:endParaRPr lang="en-US" sz="400" dirty="0">
              <a:solidFill>
                <a:srgbClr val="7FCDEE"/>
              </a:solidFill>
              <a:latin typeface="Arial Narrow" pitchFamily="34" charset="0"/>
            </a:endParaRPr>
          </a:p>
        </p:txBody>
      </p:sp>
      <p:sp>
        <p:nvSpPr>
          <p:cNvPr id="8" name="Title 2">
            <a:extLst>
              <a:ext uri="{FF2B5EF4-FFF2-40B4-BE49-F238E27FC236}"/>
            </a:extLst>
          </p:cNvPr>
          <p:cNvSpPr txBox="1">
            <a:spLocks/>
          </p:cNvSpPr>
          <p:nvPr/>
        </p:nvSpPr>
        <p:spPr>
          <a:xfrm>
            <a:off x="675506" y="-11071"/>
            <a:ext cx="1440160" cy="1136609"/>
          </a:xfrm>
          <a:prstGeom prst="rect">
            <a:avLst/>
          </a:prstGeom>
        </p:spPr>
        <p:txBody>
          <a:bodyPr vert="horz" lIns="67474" tIns="33737" rIns="67474" bIns="33737" rtlCol="0" anchor="ctr">
            <a:normAutofit fontScale="47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552577">
              <a:spcBef>
                <a:spcPct val="0"/>
              </a:spcBef>
              <a:defRPr/>
            </a:pPr>
            <a:r>
              <a:rPr lang="en-IN" sz="9200" b="1" i="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Calibri" pitchFamily="34" charset="0"/>
                <a:ea typeface="+mj-ea"/>
                <a:cs typeface="Calibri" pitchFamily="34" charset="0"/>
              </a:rPr>
              <a:t>e-flip</a:t>
            </a:r>
            <a:endParaRPr lang="en-US" sz="9200" b="1" i="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Calibri" pitchFamily="34" charset="0"/>
              <a:ea typeface="+mj-ea"/>
              <a:cs typeface="Calibri" pitchFamily="34" charset="0"/>
            </a:endParaRPr>
          </a:p>
        </p:txBody>
      </p:sp>
      <p:sp>
        <p:nvSpPr>
          <p:cNvPr id="9" name="Rectangle 8"/>
          <p:cNvSpPr/>
          <p:nvPr/>
        </p:nvSpPr>
        <p:spPr>
          <a:xfrm>
            <a:off x="79346" y="117426"/>
            <a:ext cx="4796881" cy="6581200"/>
          </a:xfrm>
          <a:prstGeom prst="rect">
            <a:avLst/>
          </a:prstGeom>
          <a:noFill/>
          <a:ln w="38100" cap="rnd" cmpd="thickThin">
            <a:solidFill>
              <a:schemeClr val="bg1">
                <a:lumMod val="95000"/>
              </a:schemeClr>
            </a:solidFill>
            <a:prstDash val="lgDashDotDot"/>
            <a:bevel/>
          </a:ln>
        </p:spPr>
        <p:style>
          <a:lnRef idx="2">
            <a:schemeClr val="accent1">
              <a:shade val="50000"/>
            </a:schemeClr>
          </a:lnRef>
          <a:fillRef idx="1">
            <a:schemeClr val="accent1"/>
          </a:fillRef>
          <a:effectRef idx="0">
            <a:schemeClr val="accent1"/>
          </a:effectRef>
          <a:fontRef idx="minor">
            <a:schemeClr val="lt1"/>
          </a:fontRef>
        </p:style>
        <p:txBody>
          <a:bodyPr lIns="69259" tIns="34629" rIns="69259" bIns="34629"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368385">
              <a:defRPr/>
            </a:pPr>
            <a:endParaRPr lang="en-US" dirty="0"/>
          </a:p>
        </p:txBody>
      </p:sp>
      <p:sp>
        <p:nvSpPr>
          <p:cNvPr id="10" name="Rectangle 9"/>
          <p:cNvSpPr>
            <a:spLocks noChangeArrowheads="1"/>
          </p:cNvSpPr>
          <p:nvPr/>
        </p:nvSpPr>
        <p:spPr bwMode="auto">
          <a:xfrm>
            <a:off x="1862731" y="218910"/>
            <a:ext cx="159661" cy="268188"/>
          </a:xfrm>
          <a:prstGeom prst="rect">
            <a:avLst/>
          </a:prstGeom>
          <a:noFill/>
          <a:ln w="9525">
            <a:noFill/>
            <a:miter lim="800000"/>
            <a:headEnd/>
            <a:tailEnd/>
          </a:ln>
        </p:spPr>
        <p:txBody>
          <a:bodyPr wrap="square" lIns="67474" tIns="33737" rIns="67474" bIns="3373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300" dirty="0">
                <a:solidFill>
                  <a:schemeClr val="bg1"/>
                </a:solidFill>
                <a:latin typeface="Arial Narrow" pitchFamily="34" charset="0"/>
              </a:rPr>
              <a:t>™</a:t>
            </a:r>
          </a:p>
        </p:txBody>
      </p:sp>
      <p:pic>
        <p:nvPicPr>
          <p:cNvPr id="11" name="Picture 10" descr="E:\e-flip\LOGO.png"/>
          <p:cNvPicPr>
            <a:picLocks noChangeAspect="1" noChangeArrowheads="1"/>
          </p:cNvPicPr>
          <p:nvPr/>
        </p:nvPicPr>
        <p:blipFill>
          <a:blip r:embed="rId3" cstate="print"/>
          <a:srcRect/>
          <a:stretch>
            <a:fillRect/>
          </a:stretch>
        </p:blipFill>
        <p:spPr bwMode="auto">
          <a:xfrm>
            <a:off x="182083" y="338297"/>
            <a:ext cx="514010" cy="576064"/>
          </a:xfrm>
          <a:prstGeom prst="rect">
            <a:avLst/>
          </a:prstGeom>
          <a:noFill/>
          <a:ln w="9525">
            <a:noFill/>
            <a:miter lim="800000"/>
            <a:headEnd/>
            <a:tailEnd/>
          </a:ln>
        </p:spPr>
      </p:pic>
      <p:sp>
        <p:nvSpPr>
          <p:cNvPr id="47" name="TextBox 46"/>
          <p:cNvSpPr txBox="1"/>
          <p:nvPr/>
        </p:nvSpPr>
        <p:spPr>
          <a:xfrm>
            <a:off x="747514" y="765498"/>
            <a:ext cx="1477456" cy="276999"/>
          </a:xfrm>
          <a:prstGeom prst="rect">
            <a:avLst/>
          </a:prstGeom>
          <a:noFill/>
        </p:spPr>
        <p:txBody>
          <a:bodyPr wrap="none" rtlCol="0">
            <a:spAutoFit/>
          </a:bodyPr>
          <a:lstStyle/>
          <a:p>
            <a:r>
              <a:rPr lang="en-US" sz="1200" dirty="0" smtClean="0">
                <a:solidFill>
                  <a:schemeClr val="bg1"/>
                </a:solidFill>
              </a:rPr>
              <a:t>Mapping Technology</a:t>
            </a:r>
            <a:endParaRPr lang="en-US" sz="1200" dirty="0">
              <a:solidFill>
                <a:schemeClr val="bg1"/>
              </a:solidFill>
            </a:endParaRPr>
          </a:p>
        </p:txBody>
      </p:sp>
      <p:sp>
        <p:nvSpPr>
          <p:cNvPr id="52" name="TextBox 51"/>
          <p:cNvSpPr txBox="1"/>
          <p:nvPr/>
        </p:nvSpPr>
        <p:spPr>
          <a:xfrm>
            <a:off x="2331690" y="621482"/>
            <a:ext cx="2376264" cy="292388"/>
          </a:xfrm>
          <a:prstGeom prst="rect">
            <a:avLst/>
          </a:prstGeom>
          <a:noFill/>
        </p:spPr>
        <p:txBody>
          <a:bodyPr wrap="square" rtlCol="0">
            <a:spAutoFit/>
          </a:bodyPr>
          <a:lstStyle/>
          <a:p>
            <a:r>
              <a:rPr lang="en-US" b="1" dirty="0" smtClean="0">
                <a:solidFill>
                  <a:schemeClr val="bg1"/>
                </a:solidFill>
              </a:rPr>
              <a:t>About 	Editions	  Contact us</a:t>
            </a:r>
            <a:endParaRPr lang="en-US" b="1" dirty="0">
              <a:solidFill>
                <a:schemeClr val="bg1"/>
              </a:solidFill>
            </a:endParaRPr>
          </a:p>
        </p:txBody>
      </p:sp>
      <p:sp>
        <p:nvSpPr>
          <p:cNvPr id="25" name="AutoShape 2" descr="Image result for twitter logo"/>
          <p:cNvSpPr>
            <a:spLocks noChangeAspect="1" noChangeArrowheads="1"/>
          </p:cNvSpPr>
          <p:nvPr/>
        </p:nvSpPr>
        <p:spPr bwMode="auto">
          <a:xfrm>
            <a:off x="4467040" y="5374010"/>
            <a:ext cx="165047" cy="304873"/>
          </a:xfrm>
          <a:prstGeom prst="rect">
            <a:avLst/>
          </a:prstGeom>
          <a:noFill/>
        </p:spPr>
        <p:txBody>
          <a:bodyPr vert="horz" wrap="square" lIns="67474" tIns="33737" rIns="67474" bIns="33737"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6" name="AutoShape 4" descr="Image result for twitter logo"/>
          <p:cNvSpPr>
            <a:spLocks noChangeAspect="1" noChangeArrowheads="1"/>
          </p:cNvSpPr>
          <p:nvPr/>
        </p:nvSpPr>
        <p:spPr bwMode="auto">
          <a:xfrm>
            <a:off x="4467040" y="5374010"/>
            <a:ext cx="165047" cy="304873"/>
          </a:xfrm>
          <a:prstGeom prst="rect">
            <a:avLst/>
          </a:prstGeom>
          <a:noFill/>
        </p:spPr>
        <p:txBody>
          <a:bodyPr vert="horz" wrap="square" lIns="67474" tIns="33737" rIns="67474" bIns="33737"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7" name="AutoShape 6" descr="Image result for twitter logo"/>
          <p:cNvSpPr>
            <a:spLocks noChangeAspect="1" noChangeArrowheads="1"/>
          </p:cNvSpPr>
          <p:nvPr/>
        </p:nvSpPr>
        <p:spPr bwMode="auto">
          <a:xfrm>
            <a:off x="4467040" y="5374010"/>
            <a:ext cx="165047" cy="304873"/>
          </a:xfrm>
          <a:prstGeom prst="rect">
            <a:avLst/>
          </a:prstGeom>
          <a:noFill/>
        </p:spPr>
        <p:txBody>
          <a:bodyPr vert="horz" wrap="square" lIns="67474" tIns="33737" rIns="67474" bIns="33737"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0" name="Text Placeholder 19"/>
          <p:cNvSpPr txBox="1">
            <a:spLocks/>
          </p:cNvSpPr>
          <p:nvPr/>
        </p:nvSpPr>
        <p:spPr bwMode="auto">
          <a:xfrm>
            <a:off x="392034" y="6215976"/>
            <a:ext cx="3363912" cy="452437"/>
          </a:xfrm>
          <a:prstGeom prst="rect">
            <a:avLst/>
          </a:prstGeom>
          <a:noFill/>
          <a:ln w="9525">
            <a:noFill/>
            <a:miter lim="800000"/>
            <a:headEnd/>
            <a:tailEnd/>
          </a:ln>
        </p:spPr>
        <p:txBody>
          <a:bodyPr lIns="0" tIns="0" rIns="0" bIns="0"/>
          <a:lstStyle/>
          <a:p>
            <a:pPr defTabSz="685800">
              <a:lnSpc>
                <a:spcPct val="90000"/>
              </a:lnSpc>
              <a:spcBef>
                <a:spcPts val="750"/>
              </a:spcBef>
              <a:buFont typeface="Arial" charset="0"/>
              <a:buNone/>
            </a:pPr>
            <a:r>
              <a:rPr lang="en-US" sz="1000" b="1" dirty="0">
                <a:solidFill>
                  <a:srgbClr val="FF0000"/>
                </a:solidFill>
              </a:rPr>
              <a:t>DESIGN </a:t>
            </a:r>
            <a:r>
              <a:rPr lang="en-US" sz="1000" b="1" dirty="0" smtClean="0">
                <a:solidFill>
                  <a:srgbClr val="FF0000"/>
                </a:solidFill>
              </a:rPr>
              <a:t>EDITOR</a:t>
            </a:r>
            <a:endParaRPr lang="en-US" sz="1000" b="1" dirty="0">
              <a:solidFill>
                <a:srgbClr val="FF0000"/>
              </a:solidFill>
            </a:endParaRPr>
          </a:p>
        </p:txBody>
      </p:sp>
      <p:sp>
        <p:nvSpPr>
          <p:cNvPr id="41" name="Text Placeholder 19"/>
          <p:cNvSpPr txBox="1">
            <a:spLocks/>
          </p:cNvSpPr>
          <p:nvPr/>
        </p:nvSpPr>
        <p:spPr bwMode="auto">
          <a:xfrm>
            <a:off x="171450" y="6359992"/>
            <a:ext cx="4854575" cy="406400"/>
          </a:xfrm>
          <a:prstGeom prst="rect">
            <a:avLst/>
          </a:prstGeom>
          <a:noFill/>
          <a:ln w="9525">
            <a:noFill/>
            <a:miter lim="800000"/>
            <a:headEnd/>
            <a:tailEnd/>
          </a:ln>
        </p:spPr>
        <p:txBody>
          <a:bodyPr lIns="0" tIns="0" rIns="0" bIns="0"/>
          <a:lstStyle/>
          <a:p>
            <a:pPr defTabSz="685800">
              <a:lnSpc>
                <a:spcPct val="90000"/>
              </a:lnSpc>
              <a:spcBef>
                <a:spcPts val="750"/>
              </a:spcBef>
              <a:buFont typeface="Arial" charset="0"/>
              <a:buNone/>
            </a:pPr>
            <a:r>
              <a:rPr lang="en-US" sz="1200" b="1" dirty="0">
                <a:solidFill>
                  <a:srgbClr val="FFFF00"/>
                </a:solidFill>
              </a:rPr>
              <a:t>Uma Maheshwar </a:t>
            </a:r>
            <a:r>
              <a:rPr lang="en-US" sz="1200" b="1" dirty="0" smtClean="0">
                <a:solidFill>
                  <a:srgbClr val="FFFF00"/>
                </a:solidFill>
              </a:rPr>
              <a:t>K</a:t>
            </a:r>
            <a:endParaRPr lang="en-US" sz="1200" b="1" dirty="0">
              <a:solidFill>
                <a:srgbClr val="FFFF00"/>
              </a:solidFill>
            </a:endParaRPr>
          </a:p>
        </p:txBody>
      </p:sp>
      <p:sp>
        <p:nvSpPr>
          <p:cNvPr id="42" name="Text Placeholder 19"/>
          <p:cNvSpPr txBox="1">
            <a:spLocks/>
          </p:cNvSpPr>
          <p:nvPr/>
        </p:nvSpPr>
        <p:spPr bwMode="auto">
          <a:xfrm>
            <a:off x="3997051" y="5711920"/>
            <a:ext cx="3365500" cy="452438"/>
          </a:xfrm>
          <a:prstGeom prst="rect">
            <a:avLst/>
          </a:prstGeom>
          <a:noFill/>
          <a:ln w="9525">
            <a:noFill/>
            <a:miter lim="800000"/>
            <a:headEnd/>
            <a:tailEnd/>
          </a:ln>
        </p:spPr>
        <p:txBody>
          <a:bodyPr lIns="0" tIns="0" rIns="0" bIns="0"/>
          <a:lstStyle/>
          <a:p>
            <a:pPr defTabSz="685800">
              <a:lnSpc>
                <a:spcPct val="90000"/>
              </a:lnSpc>
              <a:spcBef>
                <a:spcPts val="750"/>
              </a:spcBef>
              <a:buFont typeface="Arial" charset="0"/>
              <a:buNone/>
            </a:pPr>
            <a:r>
              <a:rPr lang="en-US" sz="1000" b="1" dirty="0">
                <a:solidFill>
                  <a:srgbClr val="FF0000"/>
                </a:solidFill>
              </a:rPr>
              <a:t>CHIEF EDITOR</a:t>
            </a:r>
          </a:p>
        </p:txBody>
      </p:sp>
      <p:sp>
        <p:nvSpPr>
          <p:cNvPr id="44" name="Text Placeholder 19"/>
          <p:cNvSpPr txBox="1">
            <a:spLocks/>
          </p:cNvSpPr>
          <p:nvPr/>
        </p:nvSpPr>
        <p:spPr bwMode="auto">
          <a:xfrm>
            <a:off x="3339802" y="6215976"/>
            <a:ext cx="3498850" cy="452438"/>
          </a:xfrm>
          <a:prstGeom prst="rect">
            <a:avLst/>
          </a:prstGeom>
          <a:noFill/>
          <a:ln w="9525">
            <a:noFill/>
            <a:miter lim="800000"/>
            <a:headEnd/>
            <a:tailEnd/>
          </a:ln>
        </p:spPr>
        <p:txBody>
          <a:bodyPr lIns="0" tIns="0" rIns="0" bIns="0"/>
          <a:lstStyle/>
          <a:p>
            <a:pPr defTabSz="685800">
              <a:lnSpc>
                <a:spcPct val="90000"/>
              </a:lnSpc>
              <a:spcBef>
                <a:spcPts val="750"/>
              </a:spcBef>
            </a:pPr>
            <a:r>
              <a:rPr lang="en-US" sz="1000" b="1" dirty="0">
                <a:solidFill>
                  <a:srgbClr val="FF0000"/>
                </a:solidFill>
              </a:rPr>
              <a:t>CIRCULATION EXECUTIVE</a:t>
            </a:r>
          </a:p>
        </p:txBody>
      </p:sp>
      <p:sp>
        <p:nvSpPr>
          <p:cNvPr id="45" name="Text Placeholder 19"/>
          <p:cNvSpPr txBox="1">
            <a:spLocks/>
          </p:cNvSpPr>
          <p:nvPr/>
        </p:nvSpPr>
        <p:spPr bwMode="auto">
          <a:xfrm>
            <a:off x="3267794" y="6359992"/>
            <a:ext cx="1523455" cy="406400"/>
          </a:xfrm>
          <a:prstGeom prst="rect">
            <a:avLst/>
          </a:prstGeom>
          <a:noFill/>
          <a:ln w="9525">
            <a:noFill/>
            <a:miter lim="800000"/>
            <a:headEnd/>
            <a:tailEnd/>
          </a:ln>
        </p:spPr>
        <p:txBody>
          <a:bodyPr lIns="0" tIns="0" rIns="0" bIns="0"/>
          <a:lstStyle/>
          <a:p>
            <a:pPr algn="ctr" defTabSz="685800">
              <a:lnSpc>
                <a:spcPct val="90000"/>
              </a:lnSpc>
              <a:spcBef>
                <a:spcPts val="750"/>
              </a:spcBef>
              <a:buFont typeface="Arial" charset="0"/>
              <a:buNone/>
            </a:pPr>
            <a:r>
              <a:rPr lang="en-US" sz="1200" b="1" dirty="0">
                <a:solidFill>
                  <a:srgbClr val="FFFF00"/>
                </a:solidFill>
              </a:rPr>
              <a:t>Sai Bhatt K</a:t>
            </a:r>
          </a:p>
        </p:txBody>
      </p:sp>
      <p:sp>
        <p:nvSpPr>
          <p:cNvPr id="46" name="Rectangle 38"/>
          <p:cNvSpPr>
            <a:spLocks noChangeArrowheads="1"/>
          </p:cNvSpPr>
          <p:nvPr/>
        </p:nvSpPr>
        <p:spPr bwMode="auto">
          <a:xfrm>
            <a:off x="1899642" y="6308994"/>
            <a:ext cx="1290788" cy="267022"/>
          </a:xfrm>
          <a:prstGeom prst="rect">
            <a:avLst/>
          </a:prstGeom>
          <a:noFill/>
          <a:ln w="9525">
            <a:noFill/>
            <a:miter lim="800000"/>
            <a:headEnd/>
            <a:tailEnd/>
          </a:ln>
        </p:spPr>
        <p:txBody>
          <a:bodyPr wrap="none" lIns="99847" tIns="49924" rIns="99847" bIns="49924">
            <a:spAutoFit/>
          </a:bodyPr>
          <a:lstStyle/>
          <a:p>
            <a:pPr algn="ctr" defTabSz="685800">
              <a:lnSpc>
                <a:spcPct val="90000"/>
              </a:lnSpc>
              <a:spcBef>
                <a:spcPts val="750"/>
              </a:spcBef>
            </a:pPr>
            <a:r>
              <a:rPr lang="en-US" sz="1200" b="1" dirty="0">
                <a:solidFill>
                  <a:srgbClr val="FFFF00"/>
                </a:solidFill>
              </a:rPr>
              <a:t>Aditya Bhargav V</a:t>
            </a:r>
          </a:p>
        </p:txBody>
      </p:sp>
      <p:sp>
        <p:nvSpPr>
          <p:cNvPr id="49" name="Text Placeholder 19"/>
          <p:cNvSpPr txBox="1">
            <a:spLocks/>
          </p:cNvSpPr>
          <p:nvPr/>
        </p:nvSpPr>
        <p:spPr bwMode="auto">
          <a:xfrm>
            <a:off x="2206550" y="6195587"/>
            <a:ext cx="3365500" cy="452437"/>
          </a:xfrm>
          <a:prstGeom prst="rect">
            <a:avLst/>
          </a:prstGeom>
          <a:noFill/>
          <a:ln w="9525">
            <a:noFill/>
            <a:miter lim="800000"/>
            <a:headEnd/>
            <a:tailEnd/>
          </a:ln>
        </p:spPr>
        <p:txBody>
          <a:bodyPr lIns="0" tIns="0" rIns="0" bIns="0"/>
          <a:lstStyle/>
          <a:p>
            <a:pPr defTabSz="685800">
              <a:lnSpc>
                <a:spcPct val="90000"/>
              </a:lnSpc>
              <a:spcBef>
                <a:spcPts val="750"/>
              </a:spcBef>
              <a:buFont typeface="Arial" charset="0"/>
              <a:buNone/>
            </a:pPr>
            <a:r>
              <a:rPr lang="en-US" sz="1000" b="1" dirty="0">
                <a:solidFill>
                  <a:srgbClr val="FF0000"/>
                </a:solidFill>
              </a:rPr>
              <a:t>PUBLISHER</a:t>
            </a:r>
          </a:p>
        </p:txBody>
      </p:sp>
      <p:sp>
        <p:nvSpPr>
          <p:cNvPr id="53" name="Text Placeholder 19"/>
          <p:cNvSpPr txBox="1">
            <a:spLocks/>
          </p:cNvSpPr>
          <p:nvPr/>
        </p:nvSpPr>
        <p:spPr bwMode="auto">
          <a:xfrm>
            <a:off x="-1052686" y="5881584"/>
            <a:ext cx="3602038" cy="406400"/>
          </a:xfrm>
          <a:prstGeom prst="rect">
            <a:avLst/>
          </a:prstGeom>
          <a:noFill/>
          <a:ln w="9525">
            <a:noFill/>
            <a:miter lim="800000"/>
            <a:headEnd/>
            <a:tailEnd/>
          </a:ln>
        </p:spPr>
        <p:txBody>
          <a:bodyPr lIns="0" tIns="0" rIns="0" bIns="0"/>
          <a:lstStyle/>
          <a:p>
            <a:pPr algn="ctr" defTabSz="685800">
              <a:lnSpc>
                <a:spcPct val="90000"/>
              </a:lnSpc>
              <a:spcBef>
                <a:spcPts val="750"/>
              </a:spcBef>
              <a:buFont typeface="Arial" charset="0"/>
              <a:buNone/>
            </a:pPr>
            <a:r>
              <a:rPr lang="en-US" sz="1200" b="1" dirty="0">
                <a:solidFill>
                  <a:srgbClr val="FFFF00"/>
                </a:solidFill>
              </a:rPr>
              <a:t>Tulasi Krishna G V</a:t>
            </a:r>
          </a:p>
        </p:txBody>
      </p:sp>
      <p:sp>
        <p:nvSpPr>
          <p:cNvPr id="54" name="Text Placeholder 19"/>
          <p:cNvSpPr txBox="1">
            <a:spLocks/>
          </p:cNvSpPr>
          <p:nvPr/>
        </p:nvSpPr>
        <p:spPr bwMode="auto">
          <a:xfrm>
            <a:off x="4122191" y="5855936"/>
            <a:ext cx="3394075" cy="406400"/>
          </a:xfrm>
          <a:prstGeom prst="rect">
            <a:avLst/>
          </a:prstGeom>
          <a:noFill/>
          <a:ln w="9525">
            <a:noFill/>
            <a:miter lim="800000"/>
            <a:headEnd/>
            <a:tailEnd/>
          </a:ln>
        </p:spPr>
        <p:txBody>
          <a:bodyPr lIns="0" tIns="0" rIns="0" bIns="0"/>
          <a:lstStyle/>
          <a:p>
            <a:pPr defTabSz="685800">
              <a:lnSpc>
                <a:spcPct val="90000"/>
              </a:lnSpc>
              <a:spcBef>
                <a:spcPts val="750"/>
              </a:spcBef>
              <a:buFont typeface="Arial" charset="0"/>
              <a:buNone/>
            </a:pPr>
            <a:r>
              <a:rPr lang="en-US" sz="1200" b="1" dirty="0">
                <a:solidFill>
                  <a:srgbClr val="FFFF00"/>
                </a:solidFill>
              </a:rPr>
              <a:t>Rahul B</a:t>
            </a:r>
          </a:p>
        </p:txBody>
      </p:sp>
      <p:sp>
        <p:nvSpPr>
          <p:cNvPr id="23" name="Text Placeholder 19"/>
          <p:cNvSpPr txBox="1">
            <a:spLocks/>
          </p:cNvSpPr>
          <p:nvPr/>
        </p:nvSpPr>
        <p:spPr bwMode="auto">
          <a:xfrm>
            <a:off x="173088" y="5733543"/>
            <a:ext cx="4149725" cy="269875"/>
          </a:xfrm>
          <a:prstGeom prst="rect">
            <a:avLst/>
          </a:prstGeom>
          <a:noFill/>
          <a:ln w="9525">
            <a:noFill/>
            <a:miter lim="800000"/>
            <a:headEnd/>
            <a:tailEnd/>
          </a:ln>
        </p:spPr>
        <p:txBody>
          <a:bodyPr lIns="0" tIns="0" rIns="0" bIns="0"/>
          <a:lstStyle/>
          <a:p>
            <a:pPr defTabSz="685800">
              <a:lnSpc>
                <a:spcPct val="90000"/>
              </a:lnSpc>
              <a:spcBef>
                <a:spcPts val="750"/>
              </a:spcBef>
            </a:pPr>
            <a:r>
              <a:rPr lang="en-US" sz="1000" b="1" dirty="0">
                <a:solidFill>
                  <a:srgbClr val="FF0000"/>
                </a:solidFill>
              </a:rPr>
              <a:t>MANAGING DIRECTOR</a:t>
            </a:r>
          </a:p>
        </p:txBody>
      </p:sp>
      <p:pic>
        <p:nvPicPr>
          <p:cNvPr id="28" name="Picture 27" descr="Image result for twitter logo"/>
          <p:cNvPicPr>
            <a:picLocks noChangeAspect="1" noChangeArrowheads="1"/>
          </p:cNvPicPr>
          <p:nvPr/>
        </p:nvPicPr>
        <p:blipFill>
          <a:blip r:embed="rId4" cstate="print"/>
          <a:srcRect l="13499" r="14099"/>
          <a:stretch>
            <a:fillRect/>
          </a:stretch>
        </p:blipFill>
        <p:spPr bwMode="auto">
          <a:xfrm>
            <a:off x="3123778" y="2625863"/>
            <a:ext cx="429913" cy="515899"/>
          </a:xfrm>
          <a:prstGeom prst="ellipse">
            <a:avLst/>
          </a:prstGeom>
          <a:ln w="63500" cap="rnd">
            <a:noFill/>
          </a:ln>
          <a:effectLst>
            <a:glow rad="101600">
              <a:schemeClr val="bg1">
                <a:alpha val="60000"/>
              </a:schemeClr>
            </a:glow>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9" name="Picture 28" descr="Image result for instagram logo"/>
          <p:cNvPicPr>
            <a:picLocks noChangeAspect="1" noChangeArrowheads="1"/>
          </p:cNvPicPr>
          <p:nvPr/>
        </p:nvPicPr>
        <p:blipFill>
          <a:blip r:embed="rId5" cstate="print"/>
          <a:srcRect l="25061" t="11719" r="24185" b="18431"/>
          <a:stretch>
            <a:fillRect/>
          </a:stretch>
        </p:blipFill>
        <p:spPr bwMode="auto">
          <a:xfrm>
            <a:off x="765204" y="2870600"/>
            <a:ext cx="481918" cy="559194"/>
          </a:xfrm>
          <a:prstGeom prst="rect">
            <a:avLst/>
          </a:prstGeom>
          <a:ln w="38100" cap="sq">
            <a:noFill/>
            <a:prstDash val="solid"/>
            <a:miter lim="800000"/>
          </a:ln>
          <a:effectLst>
            <a:glow rad="101600">
              <a:schemeClr val="bg1">
                <a:alpha val="60000"/>
              </a:schemeClr>
            </a:glow>
            <a:outerShdw blurRad="50800" dist="38100" dir="2700000" algn="tl" rotWithShape="0">
              <a:srgbClr val="000000">
                <a:alpha val="43000"/>
              </a:srgbClr>
            </a:outerShdw>
          </a:effectLst>
        </p:spPr>
      </p:pic>
      <p:pic>
        <p:nvPicPr>
          <p:cNvPr id="30" name="Picture 29" descr="Image result for facebook logo"/>
          <p:cNvPicPr>
            <a:picLocks noChangeArrowheads="1"/>
          </p:cNvPicPr>
          <p:nvPr/>
        </p:nvPicPr>
        <p:blipFill>
          <a:blip r:embed="rId6" cstate="print"/>
          <a:srcRect/>
          <a:stretch>
            <a:fillRect/>
          </a:stretch>
        </p:blipFill>
        <p:spPr bwMode="auto">
          <a:xfrm>
            <a:off x="1382406" y="2626902"/>
            <a:ext cx="393532" cy="500460"/>
          </a:xfrm>
          <a:prstGeom prst="rect">
            <a:avLst/>
          </a:prstGeom>
          <a:noFill/>
          <a:effectLst>
            <a:glow rad="101600">
              <a:schemeClr val="bg1">
                <a:alpha val="60000"/>
              </a:schemeClr>
            </a:glow>
          </a:effectLst>
        </p:spPr>
      </p:pic>
      <p:pic>
        <p:nvPicPr>
          <p:cNvPr id="31" name="Picture 30" descr="free FlipHTML5 flip book maker"/>
          <p:cNvPicPr>
            <a:picLocks noChangeAspect="1" noChangeArrowheads="1"/>
          </p:cNvPicPr>
          <p:nvPr/>
        </p:nvPicPr>
        <p:blipFill>
          <a:blip r:embed="rId7" cstate="print"/>
          <a:srcRect/>
          <a:stretch>
            <a:fillRect/>
          </a:stretch>
        </p:blipFill>
        <p:spPr bwMode="auto">
          <a:xfrm>
            <a:off x="1899642" y="2282010"/>
            <a:ext cx="1108796" cy="787744"/>
          </a:xfrm>
          <a:prstGeom prst="rect">
            <a:avLst/>
          </a:prstGeom>
          <a:noFill/>
        </p:spPr>
      </p:pic>
      <p:pic>
        <p:nvPicPr>
          <p:cNvPr id="32" name="Picture 2" descr="Image result for kindle logo"/>
          <p:cNvPicPr>
            <a:picLocks noChangeAspect="1" noChangeArrowheads="1"/>
          </p:cNvPicPr>
          <p:nvPr/>
        </p:nvPicPr>
        <p:blipFill>
          <a:blip r:embed="rId8" cstate="print"/>
          <a:srcRect/>
          <a:stretch>
            <a:fillRect/>
          </a:stretch>
        </p:blipFill>
        <p:spPr bwMode="auto">
          <a:xfrm>
            <a:off x="2251045" y="2934375"/>
            <a:ext cx="515899" cy="515899"/>
          </a:xfrm>
          <a:prstGeom prst="rect">
            <a:avLst/>
          </a:prstGeom>
          <a:noFill/>
          <a:effectLst>
            <a:glow rad="101600">
              <a:schemeClr val="bg1">
                <a:alpha val="60000"/>
              </a:schemeClr>
            </a:glow>
          </a:effectLst>
        </p:spPr>
      </p:pic>
      <p:sp>
        <p:nvSpPr>
          <p:cNvPr id="33" name="Text Placeholder 19"/>
          <p:cNvSpPr txBox="1">
            <a:spLocks/>
          </p:cNvSpPr>
          <p:nvPr/>
        </p:nvSpPr>
        <p:spPr bwMode="auto">
          <a:xfrm>
            <a:off x="-505159" y="1188909"/>
            <a:ext cx="6149217" cy="604837"/>
          </a:xfrm>
          <a:prstGeom prst="rect">
            <a:avLst/>
          </a:prstGeom>
          <a:noFill/>
          <a:ln w="9525">
            <a:noFill/>
            <a:miter lim="800000"/>
            <a:headEnd/>
            <a:tailEnd/>
          </a:ln>
        </p:spPr>
        <p:txBody>
          <a:bodyPr lIns="0" tIns="0" rIns="0" bIns="0"/>
          <a:lstStyle/>
          <a:p>
            <a:pPr algn="ctr" defTabSz="685800">
              <a:spcBef>
                <a:spcPts val="0"/>
              </a:spcBef>
              <a:buFont typeface="Arial" charset="0"/>
              <a:buNone/>
            </a:pPr>
            <a:r>
              <a:rPr lang="en-US" sz="1600" b="1" dirty="0">
                <a:solidFill>
                  <a:schemeClr val="accent6">
                    <a:lumMod val="40000"/>
                    <a:lumOff val="60000"/>
                  </a:schemeClr>
                </a:solidFill>
              </a:rPr>
              <a:t>To Subscribe, Publish Your Article,</a:t>
            </a:r>
          </a:p>
          <a:p>
            <a:pPr algn="ctr" defTabSz="685800">
              <a:spcBef>
                <a:spcPts val="0"/>
              </a:spcBef>
              <a:buFont typeface="Arial" charset="0"/>
              <a:buNone/>
            </a:pPr>
            <a:r>
              <a:rPr lang="en-US" sz="1600" b="1" dirty="0">
                <a:solidFill>
                  <a:schemeClr val="accent6">
                    <a:lumMod val="40000"/>
                    <a:lumOff val="60000"/>
                  </a:schemeClr>
                </a:solidFill>
              </a:rPr>
              <a:t>Feedback, Suggestions &amp; Complaints Please Contact</a:t>
            </a:r>
          </a:p>
        </p:txBody>
      </p:sp>
      <p:sp>
        <p:nvSpPr>
          <p:cNvPr id="34" name="Text Placeholder 19"/>
          <p:cNvSpPr txBox="1">
            <a:spLocks/>
          </p:cNvSpPr>
          <p:nvPr/>
        </p:nvSpPr>
        <p:spPr bwMode="auto">
          <a:xfrm>
            <a:off x="1179562" y="1701602"/>
            <a:ext cx="2664296" cy="406400"/>
          </a:xfrm>
          <a:prstGeom prst="rect">
            <a:avLst/>
          </a:prstGeom>
          <a:noFill/>
          <a:ln w="9525">
            <a:noFill/>
            <a:miter lim="800000"/>
            <a:headEnd/>
            <a:tailEnd/>
          </a:ln>
        </p:spPr>
        <p:txBody>
          <a:bodyPr lIns="0" tIns="0" rIns="0" bIns="0"/>
          <a:lstStyle/>
          <a:p>
            <a:pPr algn="ctr" defTabSz="685800">
              <a:lnSpc>
                <a:spcPct val="90000"/>
              </a:lnSpc>
              <a:buFont typeface="Arial" charset="0"/>
              <a:buNone/>
            </a:pPr>
            <a:r>
              <a:rPr lang="en-US" sz="1600" b="1" dirty="0">
                <a:solidFill>
                  <a:srgbClr val="FFFF00"/>
                </a:solidFill>
              </a:rPr>
              <a:t>Sai Bhatt </a:t>
            </a:r>
            <a:r>
              <a:rPr lang="en-US" sz="1600" b="1" dirty="0" smtClean="0">
                <a:solidFill>
                  <a:srgbClr val="FFFF00"/>
                </a:solidFill>
              </a:rPr>
              <a:t>K</a:t>
            </a:r>
            <a:endParaRPr lang="en-US" sz="1600" b="1" dirty="0">
              <a:solidFill>
                <a:srgbClr val="FFFF00"/>
              </a:solidFill>
            </a:endParaRPr>
          </a:p>
          <a:p>
            <a:pPr algn="ctr" defTabSz="685800">
              <a:lnSpc>
                <a:spcPct val="90000"/>
              </a:lnSpc>
              <a:buFont typeface="Arial" charset="0"/>
              <a:buNone/>
            </a:pPr>
            <a:r>
              <a:rPr lang="en-US" sz="1600" b="1" dirty="0" smtClean="0">
                <a:solidFill>
                  <a:srgbClr val="FFFF00"/>
                </a:solidFill>
              </a:rPr>
              <a:t>eflipmagazine@gmail.com</a:t>
            </a:r>
            <a:endParaRPr lang="en-US" sz="1600" b="1" dirty="0">
              <a:solidFill>
                <a:srgbClr val="FFFF00"/>
              </a:solidFill>
            </a:endParaRPr>
          </a:p>
          <a:p>
            <a:pPr algn="ctr" defTabSz="685800">
              <a:lnSpc>
                <a:spcPct val="90000"/>
              </a:lnSpc>
              <a:buFont typeface="Arial" charset="0"/>
              <a:buNone/>
            </a:pPr>
            <a:r>
              <a:rPr lang="en-US" sz="1600" b="1" dirty="0" smtClean="0">
                <a:solidFill>
                  <a:srgbClr val="FFFF00"/>
                </a:solidFill>
              </a:rPr>
              <a:t>+91  </a:t>
            </a:r>
            <a:r>
              <a:rPr lang="en-US" sz="1600" b="1" dirty="0">
                <a:solidFill>
                  <a:srgbClr val="FFFF00"/>
                </a:solidFill>
              </a:rPr>
              <a:t>62814 49854</a:t>
            </a:r>
          </a:p>
        </p:txBody>
      </p:sp>
      <p:pic>
        <p:nvPicPr>
          <p:cNvPr id="35" name="Picture 34" descr="C:\Users\Tulasi Krishna G V\OneDrive\Desktop\Screen-Shot-2019-03-07-at-11.04.01-AM copy.png"/>
          <p:cNvPicPr>
            <a:picLocks noChangeAspect="1" noChangeArrowheads="1"/>
          </p:cNvPicPr>
          <p:nvPr/>
        </p:nvPicPr>
        <p:blipFill>
          <a:blip r:embed="rId9" cstate="print"/>
          <a:srcRect/>
          <a:stretch>
            <a:fillRect/>
          </a:stretch>
        </p:blipFill>
        <p:spPr bwMode="auto">
          <a:xfrm>
            <a:off x="387474" y="3645818"/>
            <a:ext cx="4248472" cy="2339636"/>
          </a:xfrm>
          <a:prstGeom prst="rect">
            <a:avLst/>
          </a:prstGeom>
          <a:noFill/>
          <a:ln w="9525">
            <a:noFill/>
            <a:miter lim="800000"/>
            <a:headEnd/>
            <a:tailEnd/>
          </a:ln>
        </p:spPr>
      </p:pic>
      <p:pic>
        <p:nvPicPr>
          <p:cNvPr id="36" name="Picture 13"/>
          <p:cNvPicPr>
            <a:picLocks noChangeAspect="1" noChangeArrowheads="1"/>
          </p:cNvPicPr>
          <p:nvPr/>
        </p:nvPicPr>
        <p:blipFill>
          <a:blip r:embed="rId10" cstate="print"/>
          <a:srcRect l="26481" t="35079" r="55923" b="33741"/>
          <a:stretch>
            <a:fillRect/>
          </a:stretch>
        </p:blipFill>
        <p:spPr bwMode="auto">
          <a:xfrm>
            <a:off x="3699842" y="2900045"/>
            <a:ext cx="531491" cy="529749"/>
          </a:xfrm>
          <a:prstGeom prst="rect">
            <a:avLst/>
          </a:prstGeom>
          <a:noFill/>
          <a:ln w="9525">
            <a:noFill/>
            <a:miter lim="800000"/>
            <a:headEnd/>
            <a:tailEnd/>
          </a:ln>
          <a:effectLst>
            <a:glow rad="101600">
              <a:schemeClr val="bg1">
                <a:alpha val="60000"/>
              </a:schemeClr>
            </a:glow>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47"/>
          <p:cNvPicPr>
            <a:picLocks noChangeAspect="1" noChangeArrowheads="1"/>
          </p:cNvPicPr>
          <p:nvPr/>
        </p:nvPicPr>
        <p:blipFill>
          <a:blip r:embed="rId2" cstate="print"/>
          <a:srcRect l="28439" t="67817" r="28416"/>
          <a:stretch>
            <a:fillRect/>
          </a:stretch>
        </p:blipFill>
        <p:spPr bwMode="auto">
          <a:xfrm>
            <a:off x="0" y="1629594"/>
            <a:ext cx="4951413" cy="5229994"/>
          </a:xfrm>
          <a:prstGeom prst="rect">
            <a:avLst/>
          </a:prstGeom>
          <a:noFill/>
          <a:ln w="9525">
            <a:noFill/>
            <a:miter lim="800000"/>
            <a:headEnd/>
            <a:tailEnd/>
          </a:ln>
        </p:spPr>
      </p:pic>
      <p:pic>
        <p:nvPicPr>
          <p:cNvPr id="4" name="Picture 3"/>
          <p:cNvPicPr>
            <a:picLocks noChangeAspect="1" noChangeArrowheads="1"/>
          </p:cNvPicPr>
          <p:nvPr/>
        </p:nvPicPr>
        <p:blipFill>
          <a:blip r:embed="rId2" cstate="print"/>
          <a:srcRect l="28439" t="43472" r="28416"/>
          <a:stretch>
            <a:fillRect/>
          </a:stretch>
        </p:blipFill>
        <p:spPr bwMode="auto">
          <a:xfrm>
            <a:off x="-276" y="153"/>
            <a:ext cx="4951413" cy="3429641"/>
          </a:xfrm>
          <a:prstGeom prst="rect">
            <a:avLst/>
          </a:prstGeom>
          <a:noFill/>
          <a:ln w="9525">
            <a:noFill/>
            <a:miter lim="800000"/>
            <a:headEnd/>
            <a:tailEnd/>
          </a:ln>
        </p:spPr>
      </p:pic>
      <p:sp>
        <p:nvSpPr>
          <p:cNvPr id="6" name="Text Placeholder 19"/>
          <p:cNvSpPr txBox="1">
            <a:spLocks/>
          </p:cNvSpPr>
          <p:nvPr/>
        </p:nvSpPr>
        <p:spPr bwMode="auto">
          <a:xfrm>
            <a:off x="4677921" y="4561806"/>
            <a:ext cx="1196591" cy="2637448"/>
          </a:xfrm>
          <a:prstGeom prst="rect">
            <a:avLst/>
          </a:prstGeom>
          <a:noFill/>
          <a:ln w="9525">
            <a:noFill/>
            <a:miter lim="800000"/>
            <a:headEnd/>
            <a:tailEnd/>
          </a:ln>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06052">
              <a:lnSpc>
                <a:spcPct val="90000"/>
              </a:lnSpc>
              <a:spcBef>
                <a:spcPts val="553"/>
              </a:spcBef>
            </a:pPr>
            <a:endParaRPr lang="en-US" sz="400" dirty="0">
              <a:solidFill>
                <a:srgbClr val="7FCDEE"/>
              </a:solidFill>
              <a:latin typeface="Arial Narrow" pitchFamily="34" charset="0"/>
            </a:endParaRPr>
          </a:p>
          <a:p>
            <a:pPr defTabSz="506052">
              <a:lnSpc>
                <a:spcPct val="90000"/>
              </a:lnSpc>
              <a:spcBef>
                <a:spcPts val="553"/>
              </a:spcBef>
            </a:pPr>
            <a:endParaRPr lang="en-US" sz="400" dirty="0">
              <a:solidFill>
                <a:srgbClr val="7FCDEE"/>
              </a:solidFill>
              <a:latin typeface="Arial Narrow" pitchFamily="34" charset="0"/>
            </a:endParaRPr>
          </a:p>
        </p:txBody>
      </p:sp>
      <p:sp>
        <p:nvSpPr>
          <p:cNvPr id="8" name="Title 2">
            <a:extLst>
              <a:ext uri="{FF2B5EF4-FFF2-40B4-BE49-F238E27FC236}"/>
            </a:extLst>
          </p:cNvPr>
          <p:cNvSpPr txBox="1">
            <a:spLocks/>
          </p:cNvSpPr>
          <p:nvPr/>
        </p:nvSpPr>
        <p:spPr>
          <a:xfrm>
            <a:off x="675506" y="-11071"/>
            <a:ext cx="1440160" cy="1136609"/>
          </a:xfrm>
          <a:prstGeom prst="rect">
            <a:avLst/>
          </a:prstGeom>
        </p:spPr>
        <p:txBody>
          <a:bodyPr vert="horz" lIns="67474" tIns="33737" rIns="67474" bIns="33737" rtlCol="0" anchor="ctr">
            <a:normAutofit fontScale="47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552577">
              <a:spcBef>
                <a:spcPct val="0"/>
              </a:spcBef>
              <a:defRPr/>
            </a:pPr>
            <a:r>
              <a:rPr lang="en-IN" sz="9200" b="1" i="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Calibri" pitchFamily="34" charset="0"/>
                <a:ea typeface="+mj-ea"/>
                <a:cs typeface="Calibri" pitchFamily="34" charset="0"/>
              </a:rPr>
              <a:t>e-flip</a:t>
            </a:r>
            <a:endParaRPr lang="en-US" sz="9200" b="1" i="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Calibri" pitchFamily="34" charset="0"/>
              <a:ea typeface="+mj-ea"/>
              <a:cs typeface="Calibri" pitchFamily="34" charset="0"/>
            </a:endParaRPr>
          </a:p>
        </p:txBody>
      </p:sp>
      <p:sp>
        <p:nvSpPr>
          <p:cNvPr id="9" name="Rectangle 8"/>
          <p:cNvSpPr/>
          <p:nvPr/>
        </p:nvSpPr>
        <p:spPr>
          <a:xfrm>
            <a:off x="79346" y="117426"/>
            <a:ext cx="4796881" cy="6581200"/>
          </a:xfrm>
          <a:prstGeom prst="rect">
            <a:avLst/>
          </a:prstGeom>
          <a:noFill/>
          <a:ln w="38100" cap="rnd" cmpd="thickThin">
            <a:solidFill>
              <a:schemeClr val="bg1">
                <a:lumMod val="95000"/>
              </a:schemeClr>
            </a:solidFill>
            <a:prstDash val="lgDashDotDot"/>
            <a:bevel/>
          </a:ln>
        </p:spPr>
        <p:style>
          <a:lnRef idx="2">
            <a:schemeClr val="accent1">
              <a:shade val="50000"/>
            </a:schemeClr>
          </a:lnRef>
          <a:fillRef idx="1">
            <a:schemeClr val="accent1"/>
          </a:fillRef>
          <a:effectRef idx="0">
            <a:schemeClr val="accent1"/>
          </a:effectRef>
          <a:fontRef idx="minor">
            <a:schemeClr val="lt1"/>
          </a:fontRef>
        </p:style>
        <p:txBody>
          <a:bodyPr lIns="69259" tIns="34629" rIns="69259" bIns="34629"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368385">
              <a:defRPr/>
            </a:pPr>
            <a:endParaRPr lang="en-US" dirty="0"/>
          </a:p>
        </p:txBody>
      </p:sp>
      <p:sp>
        <p:nvSpPr>
          <p:cNvPr id="10" name="Rectangle 9"/>
          <p:cNvSpPr>
            <a:spLocks noChangeArrowheads="1"/>
          </p:cNvSpPr>
          <p:nvPr/>
        </p:nvSpPr>
        <p:spPr bwMode="auto">
          <a:xfrm>
            <a:off x="1862731" y="218910"/>
            <a:ext cx="159661" cy="268188"/>
          </a:xfrm>
          <a:prstGeom prst="rect">
            <a:avLst/>
          </a:prstGeom>
          <a:noFill/>
          <a:ln w="9525">
            <a:noFill/>
            <a:miter lim="800000"/>
            <a:headEnd/>
            <a:tailEnd/>
          </a:ln>
        </p:spPr>
        <p:txBody>
          <a:bodyPr wrap="square" lIns="67474" tIns="33737" rIns="67474" bIns="3373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300" dirty="0">
                <a:solidFill>
                  <a:schemeClr val="bg1"/>
                </a:solidFill>
                <a:latin typeface="Arial Narrow" pitchFamily="34" charset="0"/>
              </a:rPr>
              <a:t>™</a:t>
            </a:r>
          </a:p>
        </p:txBody>
      </p:sp>
      <p:pic>
        <p:nvPicPr>
          <p:cNvPr id="11" name="Picture 10" descr="E:\e-flip\LOGO.png"/>
          <p:cNvPicPr>
            <a:picLocks noChangeAspect="1" noChangeArrowheads="1"/>
          </p:cNvPicPr>
          <p:nvPr/>
        </p:nvPicPr>
        <p:blipFill>
          <a:blip r:embed="rId3" cstate="print"/>
          <a:srcRect/>
          <a:stretch>
            <a:fillRect/>
          </a:stretch>
        </p:blipFill>
        <p:spPr bwMode="auto">
          <a:xfrm>
            <a:off x="182083" y="338297"/>
            <a:ext cx="514010" cy="576064"/>
          </a:xfrm>
          <a:prstGeom prst="rect">
            <a:avLst/>
          </a:prstGeom>
          <a:noFill/>
          <a:ln w="9525">
            <a:noFill/>
            <a:miter lim="800000"/>
            <a:headEnd/>
            <a:tailEnd/>
          </a:ln>
        </p:spPr>
      </p:pic>
      <p:sp>
        <p:nvSpPr>
          <p:cNvPr id="47" name="TextBox 46"/>
          <p:cNvSpPr txBox="1"/>
          <p:nvPr/>
        </p:nvSpPr>
        <p:spPr>
          <a:xfrm>
            <a:off x="747514" y="765498"/>
            <a:ext cx="1477456" cy="276999"/>
          </a:xfrm>
          <a:prstGeom prst="rect">
            <a:avLst/>
          </a:prstGeom>
          <a:noFill/>
        </p:spPr>
        <p:txBody>
          <a:bodyPr wrap="none" rtlCol="0">
            <a:spAutoFit/>
          </a:bodyPr>
          <a:lstStyle/>
          <a:p>
            <a:r>
              <a:rPr lang="en-US" sz="1200" dirty="0" smtClean="0">
                <a:solidFill>
                  <a:schemeClr val="bg1"/>
                </a:solidFill>
              </a:rPr>
              <a:t>Mapping Technology</a:t>
            </a:r>
            <a:endParaRPr lang="en-US" sz="1200" dirty="0">
              <a:solidFill>
                <a:schemeClr val="bg1"/>
              </a:solidFill>
            </a:endParaRPr>
          </a:p>
        </p:txBody>
      </p:sp>
      <p:sp>
        <p:nvSpPr>
          <p:cNvPr id="52" name="TextBox 51"/>
          <p:cNvSpPr txBox="1"/>
          <p:nvPr/>
        </p:nvSpPr>
        <p:spPr>
          <a:xfrm>
            <a:off x="2331690" y="621482"/>
            <a:ext cx="2376264" cy="292388"/>
          </a:xfrm>
          <a:prstGeom prst="rect">
            <a:avLst/>
          </a:prstGeom>
          <a:noFill/>
        </p:spPr>
        <p:txBody>
          <a:bodyPr wrap="square" rtlCol="0">
            <a:spAutoFit/>
          </a:bodyPr>
          <a:lstStyle/>
          <a:p>
            <a:r>
              <a:rPr lang="en-US" b="1" dirty="0" smtClean="0">
                <a:solidFill>
                  <a:schemeClr val="bg1"/>
                </a:solidFill>
              </a:rPr>
              <a:t>About 	Editions	  Contact us</a:t>
            </a:r>
            <a:endParaRPr lang="en-US" b="1" dirty="0">
              <a:solidFill>
                <a:schemeClr val="bg1"/>
              </a:solidFill>
            </a:endParaRPr>
          </a:p>
        </p:txBody>
      </p:sp>
      <p:sp>
        <p:nvSpPr>
          <p:cNvPr id="25" name="AutoShape 2" descr="Image result for twitter logo"/>
          <p:cNvSpPr>
            <a:spLocks noChangeAspect="1" noChangeArrowheads="1"/>
          </p:cNvSpPr>
          <p:nvPr/>
        </p:nvSpPr>
        <p:spPr bwMode="auto">
          <a:xfrm>
            <a:off x="4467040" y="5374010"/>
            <a:ext cx="165047" cy="304873"/>
          </a:xfrm>
          <a:prstGeom prst="rect">
            <a:avLst/>
          </a:prstGeom>
          <a:noFill/>
        </p:spPr>
        <p:txBody>
          <a:bodyPr vert="horz" wrap="square" lIns="67474" tIns="33737" rIns="67474" bIns="33737"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6" name="AutoShape 4" descr="Image result for twitter logo"/>
          <p:cNvSpPr>
            <a:spLocks noChangeAspect="1" noChangeArrowheads="1"/>
          </p:cNvSpPr>
          <p:nvPr/>
        </p:nvSpPr>
        <p:spPr bwMode="auto">
          <a:xfrm>
            <a:off x="4467040" y="5374010"/>
            <a:ext cx="165047" cy="304873"/>
          </a:xfrm>
          <a:prstGeom prst="rect">
            <a:avLst/>
          </a:prstGeom>
          <a:noFill/>
        </p:spPr>
        <p:txBody>
          <a:bodyPr vert="horz" wrap="square" lIns="67474" tIns="33737" rIns="67474" bIns="33737"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7" name="AutoShape 6" descr="Image result for twitter logo"/>
          <p:cNvSpPr>
            <a:spLocks noChangeAspect="1" noChangeArrowheads="1"/>
          </p:cNvSpPr>
          <p:nvPr/>
        </p:nvSpPr>
        <p:spPr bwMode="auto">
          <a:xfrm>
            <a:off x="4467040" y="5374010"/>
            <a:ext cx="165047" cy="304873"/>
          </a:xfrm>
          <a:prstGeom prst="rect">
            <a:avLst/>
          </a:prstGeom>
          <a:noFill/>
        </p:spPr>
        <p:txBody>
          <a:bodyPr vert="horz" wrap="square" lIns="67474" tIns="33737" rIns="67474" bIns="33737"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0" name="Text Placeholder 19"/>
          <p:cNvSpPr txBox="1">
            <a:spLocks/>
          </p:cNvSpPr>
          <p:nvPr/>
        </p:nvSpPr>
        <p:spPr bwMode="auto">
          <a:xfrm>
            <a:off x="392034" y="6215976"/>
            <a:ext cx="3363912" cy="452437"/>
          </a:xfrm>
          <a:prstGeom prst="rect">
            <a:avLst/>
          </a:prstGeom>
          <a:noFill/>
          <a:ln w="9525">
            <a:noFill/>
            <a:miter lim="800000"/>
            <a:headEnd/>
            <a:tailEnd/>
          </a:ln>
        </p:spPr>
        <p:txBody>
          <a:bodyPr lIns="0" tIns="0" rIns="0" bIns="0"/>
          <a:lstStyle/>
          <a:p>
            <a:pPr defTabSz="685800">
              <a:lnSpc>
                <a:spcPct val="90000"/>
              </a:lnSpc>
              <a:spcBef>
                <a:spcPts val="750"/>
              </a:spcBef>
              <a:buFont typeface="Arial" charset="0"/>
              <a:buNone/>
            </a:pPr>
            <a:r>
              <a:rPr lang="en-US" sz="1000" b="1" dirty="0">
                <a:solidFill>
                  <a:srgbClr val="FF0000"/>
                </a:solidFill>
              </a:rPr>
              <a:t>DESIGN </a:t>
            </a:r>
            <a:r>
              <a:rPr lang="en-US" sz="1000" b="1" dirty="0" smtClean="0">
                <a:solidFill>
                  <a:srgbClr val="FF0000"/>
                </a:solidFill>
              </a:rPr>
              <a:t>EDITOR</a:t>
            </a:r>
            <a:endParaRPr lang="en-US" sz="1000" b="1" dirty="0">
              <a:solidFill>
                <a:srgbClr val="FF0000"/>
              </a:solidFill>
            </a:endParaRPr>
          </a:p>
        </p:txBody>
      </p:sp>
      <p:sp>
        <p:nvSpPr>
          <p:cNvPr id="41" name="Text Placeholder 19"/>
          <p:cNvSpPr txBox="1">
            <a:spLocks/>
          </p:cNvSpPr>
          <p:nvPr/>
        </p:nvSpPr>
        <p:spPr bwMode="auto">
          <a:xfrm>
            <a:off x="171450" y="6359992"/>
            <a:ext cx="4854575" cy="406400"/>
          </a:xfrm>
          <a:prstGeom prst="rect">
            <a:avLst/>
          </a:prstGeom>
          <a:noFill/>
          <a:ln w="9525">
            <a:noFill/>
            <a:miter lim="800000"/>
            <a:headEnd/>
            <a:tailEnd/>
          </a:ln>
        </p:spPr>
        <p:txBody>
          <a:bodyPr lIns="0" tIns="0" rIns="0" bIns="0"/>
          <a:lstStyle/>
          <a:p>
            <a:pPr defTabSz="685800">
              <a:lnSpc>
                <a:spcPct val="90000"/>
              </a:lnSpc>
              <a:spcBef>
                <a:spcPts val="750"/>
              </a:spcBef>
              <a:buFont typeface="Arial" charset="0"/>
              <a:buNone/>
            </a:pPr>
            <a:r>
              <a:rPr lang="en-US" sz="1200" b="1" dirty="0">
                <a:solidFill>
                  <a:srgbClr val="FFFF00"/>
                </a:solidFill>
              </a:rPr>
              <a:t>Uma Maheshwar </a:t>
            </a:r>
            <a:r>
              <a:rPr lang="en-US" sz="1200" b="1" dirty="0" smtClean="0">
                <a:solidFill>
                  <a:srgbClr val="FFFF00"/>
                </a:solidFill>
              </a:rPr>
              <a:t>K</a:t>
            </a:r>
            <a:endParaRPr lang="en-US" sz="1200" b="1" dirty="0">
              <a:solidFill>
                <a:srgbClr val="FFFF00"/>
              </a:solidFill>
            </a:endParaRPr>
          </a:p>
        </p:txBody>
      </p:sp>
      <p:sp>
        <p:nvSpPr>
          <p:cNvPr id="42" name="Text Placeholder 19"/>
          <p:cNvSpPr txBox="1">
            <a:spLocks/>
          </p:cNvSpPr>
          <p:nvPr/>
        </p:nvSpPr>
        <p:spPr bwMode="auto">
          <a:xfrm>
            <a:off x="3997051" y="5711920"/>
            <a:ext cx="3365500" cy="452438"/>
          </a:xfrm>
          <a:prstGeom prst="rect">
            <a:avLst/>
          </a:prstGeom>
          <a:noFill/>
          <a:ln w="9525">
            <a:noFill/>
            <a:miter lim="800000"/>
            <a:headEnd/>
            <a:tailEnd/>
          </a:ln>
        </p:spPr>
        <p:txBody>
          <a:bodyPr lIns="0" tIns="0" rIns="0" bIns="0"/>
          <a:lstStyle/>
          <a:p>
            <a:pPr defTabSz="685800">
              <a:lnSpc>
                <a:spcPct val="90000"/>
              </a:lnSpc>
              <a:spcBef>
                <a:spcPts val="750"/>
              </a:spcBef>
              <a:buFont typeface="Arial" charset="0"/>
              <a:buNone/>
            </a:pPr>
            <a:r>
              <a:rPr lang="en-US" sz="1000" b="1" dirty="0">
                <a:solidFill>
                  <a:srgbClr val="FF0000"/>
                </a:solidFill>
              </a:rPr>
              <a:t>CHIEF EDITOR</a:t>
            </a:r>
          </a:p>
        </p:txBody>
      </p:sp>
      <p:sp>
        <p:nvSpPr>
          <p:cNvPr id="44" name="Text Placeholder 19"/>
          <p:cNvSpPr txBox="1">
            <a:spLocks/>
          </p:cNvSpPr>
          <p:nvPr/>
        </p:nvSpPr>
        <p:spPr bwMode="auto">
          <a:xfrm>
            <a:off x="3339802" y="6215976"/>
            <a:ext cx="3498850" cy="452438"/>
          </a:xfrm>
          <a:prstGeom prst="rect">
            <a:avLst/>
          </a:prstGeom>
          <a:noFill/>
          <a:ln w="9525">
            <a:noFill/>
            <a:miter lim="800000"/>
            <a:headEnd/>
            <a:tailEnd/>
          </a:ln>
        </p:spPr>
        <p:txBody>
          <a:bodyPr lIns="0" tIns="0" rIns="0" bIns="0"/>
          <a:lstStyle/>
          <a:p>
            <a:pPr defTabSz="685800">
              <a:lnSpc>
                <a:spcPct val="90000"/>
              </a:lnSpc>
              <a:spcBef>
                <a:spcPts val="750"/>
              </a:spcBef>
            </a:pPr>
            <a:r>
              <a:rPr lang="en-US" sz="1000" b="1" dirty="0">
                <a:solidFill>
                  <a:srgbClr val="FF0000"/>
                </a:solidFill>
              </a:rPr>
              <a:t>CIRCULATION EXECUTIVE</a:t>
            </a:r>
          </a:p>
        </p:txBody>
      </p:sp>
      <p:sp>
        <p:nvSpPr>
          <p:cNvPr id="45" name="Text Placeholder 19"/>
          <p:cNvSpPr txBox="1">
            <a:spLocks/>
          </p:cNvSpPr>
          <p:nvPr/>
        </p:nvSpPr>
        <p:spPr bwMode="auto">
          <a:xfrm>
            <a:off x="3267794" y="6359992"/>
            <a:ext cx="1523455" cy="406400"/>
          </a:xfrm>
          <a:prstGeom prst="rect">
            <a:avLst/>
          </a:prstGeom>
          <a:noFill/>
          <a:ln w="9525">
            <a:noFill/>
            <a:miter lim="800000"/>
            <a:headEnd/>
            <a:tailEnd/>
          </a:ln>
        </p:spPr>
        <p:txBody>
          <a:bodyPr lIns="0" tIns="0" rIns="0" bIns="0"/>
          <a:lstStyle/>
          <a:p>
            <a:pPr algn="ctr" defTabSz="685800">
              <a:lnSpc>
                <a:spcPct val="90000"/>
              </a:lnSpc>
              <a:spcBef>
                <a:spcPts val="750"/>
              </a:spcBef>
              <a:buFont typeface="Arial" charset="0"/>
              <a:buNone/>
            </a:pPr>
            <a:r>
              <a:rPr lang="en-US" sz="1200" b="1" dirty="0">
                <a:solidFill>
                  <a:srgbClr val="FFFF00"/>
                </a:solidFill>
              </a:rPr>
              <a:t>Sai Bhatt K</a:t>
            </a:r>
          </a:p>
        </p:txBody>
      </p:sp>
      <p:sp>
        <p:nvSpPr>
          <p:cNvPr id="46" name="Rectangle 38"/>
          <p:cNvSpPr>
            <a:spLocks noChangeArrowheads="1"/>
          </p:cNvSpPr>
          <p:nvPr/>
        </p:nvSpPr>
        <p:spPr bwMode="auto">
          <a:xfrm>
            <a:off x="1899642" y="6308994"/>
            <a:ext cx="1290788" cy="267022"/>
          </a:xfrm>
          <a:prstGeom prst="rect">
            <a:avLst/>
          </a:prstGeom>
          <a:noFill/>
          <a:ln w="9525">
            <a:noFill/>
            <a:miter lim="800000"/>
            <a:headEnd/>
            <a:tailEnd/>
          </a:ln>
        </p:spPr>
        <p:txBody>
          <a:bodyPr wrap="none" lIns="99847" tIns="49924" rIns="99847" bIns="49924">
            <a:spAutoFit/>
          </a:bodyPr>
          <a:lstStyle/>
          <a:p>
            <a:pPr algn="ctr" defTabSz="685800">
              <a:lnSpc>
                <a:spcPct val="90000"/>
              </a:lnSpc>
              <a:spcBef>
                <a:spcPts val="750"/>
              </a:spcBef>
            </a:pPr>
            <a:r>
              <a:rPr lang="en-US" sz="1200" b="1" dirty="0">
                <a:solidFill>
                  <a:srgbClr val="FFFF00"/>
                </a:solidFill>
              </a:rPr>
              <a:t>Aditya Bhargav V</a:t>
            </a:r>
          </a:p>
        </p:txBody>
      </p:sp>
      <p:sp>
        <p:nvSpPr>
          <p:cNvPr id="49" name="Text Placeholder 19"/>
          <p:cNvSpPr txBox="1">
            <a:spLocks/>
          </p:cNvSpPr>
          <p:nvPr/>
        </p:nvSpPr>
        <p:spPr bwMode="auto">
          <a:xfrm>
            <a:off x="2206550" y="6195587"/>
            <a:ext cx="3365500" cy="452437"/>
          </a:xfrm>
          <a:prstGeom prst="rect">
            <a:avLst/>
          </a:prstGeom>
          <a:noFill/>
          <a:ln w="9525">
            <a:noFill/>
            <a:miter lim="800000"/>
            <a:headEnd/>
            <a:tailEnd/>
          </a:ln>
        </p:spPr>
        <p:txBody>
          <a:bodyPr lIns="0" tIns="0" rIns="0" bIns="0"/>
          <a:lstStyle/>
          <a:p>
            <a:pPr defTabSz="685800">
              <a:lnSpc>
                <a:spcPct val="90000"/>
              </a:lnSpc>
              <a:spcBef>
                <a:spcPts val="750"/>
              </a:spcBef>
              <a:buFont typeface="Arial" charset="0"/>
              <a:buNone/>
            </a:pPr>
            <a:r>
              <a:rPr lang="en-US" sz="1000" b="1" dirty="0">
                <a:solidFill>
                  <a:srgbClr val="FF0000"/>
                </a:solidFill>
              </a:rPr>
              <a:t>PUBLISHER</a:t>
            </a:r>
          </a:p>
        </p:txBody>
      </p:sp>
      <p:sp>
        <p:nvSpPr>
          <p:cNvPr id="53" name="Text Placeholder 19"/>
          <p:cNvSpPr txBox="1">
            <a:spLocks/>
          </p:cNvSpPr>
          <p:nvPr/>
        </p:nvSpPr>
        <p:spPr bwMode="auto">
          <a:xfrm>
            <a:off x="-1052686" y="5881584"/>
            <a:ext cx="3602038" cy="406400"/>
          </a:xfrm>
          <a:prstGeom prst="rect">
            <a:avLst/>
          </a:prstGeom>
          <a:noFill/>
          <a:ln w="9525">
            <a:noFill/>
            <a:miter lim="800000"/>
            <a:headEnd/>
            <a:tailEnd/>
          </a:ln>
        </p:spPr>
        <p:txBody>
          <a:bodyPr lIns="0" tIns="0" rIns="0" bIns="0"/>
          <a:lstStyle/>
          <a:p>
            <a:pPr algn="ctr" defTabSz="685800">
              <a:lnSpc>
                <a:spcPct val="90000"/>
              </a:lnSpc>
              <a:spcBef>
                <a:spcPts val="750"/>
              </a:spcBef>
              <a:buFont typeface="Arial" charset="0"/>
              <a:buNone/>
            </a:pPr>
            <a:r>
              <a:rPr lang="en-US" sz="1200" b="1" dirty="0">
                <a:solidFill>
                  <a:srgbClr val="FFFF00"/>
                </a:solidFill>
              </a:rPr>
              <a:t>Tulasi Krishna G V</a:t>
            </a:r>
          </a:p>
        </p:txBody>
      </p:sp>
      <p:sp>
        <p:nvSpPr>
          <p:cNvPr id="54" name="Text Placeholder 19"/>
          <p:cNvSpPr txBox="1">
            <a:spLocks/>
          </p:cNvSpPr>
          <p:nvPr/>
        </p:nvSpPr>
        <p:spPr bwMode="auto">
          <a:xfrm>
            <a:off x="4122191" y="5855936"/>
            <a:ext cx="3394075" cy="406400"/>
          </a:xfrm>
          <a:prstGeom prst="rect">
            <a:avLst/>
          </a:prstGeom>
          <a:noFill/>
          <a:ln w="9525">
            <a:noFill/>
            <a:miter lim="800000"/>
            <a:headEnd/>
            <a:tailEnd/>
          </a:ln>
        </p:spPr>
        <p:txBody>
          <a:bodyPr lIns="0" tIns="0" rIns="0" bIns="0"/>
          <a:lstStyle/>
          <a:p>
            <a:pPr defTabSz="685800">
              <a:lnSpc>
                <a:spcPct val="90000"/>
              </a:lnSpc>
              <a:spcBef>
                <a:spcPts val="750"/>
              </a:spcBef>
              <a:buFont typeface="Arial" charset="0"/>
              <a:buNone/>
            </a:pPr>
            <a:r>
              <a:rPr lang="en-US" sz="1200" b="1" dirty="0">
                <a:solidFill>
                  <a:srgbClr val="FFFF00"/>
                </a:solidFill>
              </a:rPr>
              <a:t>Rahul B</a:t>
            </a:r>
          </a:p>
        </p:txBody>
      </p:sp>
      <p:sp>
        <p:nvSpPr>
          <p:cNvPr id="23" name="Text Placeholder 19"/>
          <p:cNvSpPr txBox="1">
            <a:spLocks/>
          </p:cNvSpPr>
          <p:nvPr/>
        </p:nvSpPr>
        <p:spPr bwMode="auto">
          <a:xfrm>
            <a:off x="173088" y="5733543"/>
            <a:ext cx="4149725" cy="269875"/>
          </a:xfrm>
          <a:prstGeom prst="rect">
            <a:avLst/>
          </a:prstGeom>
          <a:noFill/>
          <a:ln w="9525">
            <a:noFill/>
            <a:miter lim="800000"/>
            <a:headEnd/>
            <a:tailEnd/>
          </a:ln>
        </p:spPr>
        <p:txBody>
          <a:bodyPr lIns="0" tIns="0" rIns="0" bIns="0"/>
          <a:lstStyle/>
          <a:p>
            <a:pPr defTabSz="685800">
              <a:lnSpc>
                <a:spcPct val="90000"/>
              </a:lnSpc>
              <a:spcBef>
                <a:spcPts val="750"/>
              </a:spcBef>
            </a:pPr>
            <a:r>
              <a:rPr lang="en-US" sz="1000" b="1" dirty="0">
                <a:solidFill>
                  <a:srgbClr val="FF0000"/>
                </a:solidFill>
              </a:rPr>
              <a:t>MANAGING DIRECTOR</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TotalTime>
  <Words>237</Words>
  <Application>Microsoft Office PowerPoint</Application>
  <PresentationFormat>Custom</PresentationFormat>
  <Paragraphs>85</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Slide 1</vt:lpstr>
      <vt:lpstr>Slide 2</vt:lpstr>
      <vt:lpstr>Slide 3</vt:lpstr>
      <vt:lpstr>Slide 4</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Tulasi Krishna G V</dc:creator>
  <cp:lastModifiedBy>Tulasi Krishna G V</cp:lastModifiedBy>
  <cp:revision>26</cp:revision>
  <dcterms:created xsi:type="dcterms:W3CDTF">2020-03-16T03:11:05Z</dcterms:created>
  <dcterms:modified xsi:type="dcterms:W3CDTF">2020-03-25T11:43:03Z</dcterms:modified>
</cp:coreProperties>
</file>