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Encode Sans"/>
      <p:regular r:id="rId17"/>
      <p:bold r:id="rId18"/>
    </p:embeddedFont>
    <p:embeddedFont>
      <p:font typeface="Palanquin Dark"/>
      <p:regular r:id="rId19"/>
      <p:bold r:id="rId20"/>
    </p:embeddedFont>
    <p:embeddedFont>
      <p:font typeface="Press Start 2P"/>
      <p:regular r:id="rId21"/>
    </p:embeddedFont>
    <p:embeddedFont>
      <p:font typeface="Encode Sans Medium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alanquinDark-bold.fntdata"/><Relationship Id="rId22" Type="http://schemas.openxmlformats.org/officeDocument/2006/relationships/font" Target="fonts/EncodeSansMedium-regular.fntdata"/><Relationship Id="rId21" Type="http://schemas.openxmlformats.org/officeDocument/2006/relationships/font" Target="fonts/PressStart2P-regular.fntdata"/><Relationship Id="rId23" Type="http://schemas.openxmlformats.org/officeDocument/2006/relationships/font" Target="fonts/EncodeSans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EncodeSans-regular.fntdata"/><Relationship Id="rId16" Type="http://schemas.openxmlformats.org/officeDocument/2006/relationships/slide" Target="slides/slide12.xml"/><Relationship Id="rId19" Type="http://schemas.openxmlformats.org/officeDocument/2006/relationships/font" Target="fonts/PalanquinDark-regular.fntdata"/><Relationship Id="rId18" Type="http://schemas.openxmlformats.org/officeDocument/2006/relationships/font" Target="fonts/Encode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8794a74c9d_0_2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8794a74c9d_0_2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7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2e18e91810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2e18e91810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2e18e91810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2e18e91810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2e18e91810d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8" name="Google Shape;1938;g2e18e91810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g15eb0fd1645_0_1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Google Shape;1667;g15eb0fd1645_0_1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877b642fd3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877b642fd3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g15eb0fd1645_0_1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7" name="Google Shape;1727;g15eb0fd1645_0_1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e18e91810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e18e91810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g15eb0fd1645_0_2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5" name="Google Shape;1765;g15eb0fd1645_0_2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3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g2e18e91810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5" name="Google Shape;1795;g2e18e91810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g2e18e91810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3" name="Google Shape;1823;g2e18e9181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2e18e91810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2e18e91810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00500" y="100500"/>
            <a:ext cx="7824000" cy="4942500"/>
            <a:chOff x="100500" y="100500"/>
            <a:chExt cx="7824000" cy="4942500"/>
          </a:xfrm>
        </p:grpSpPr>
        <p:sp>
          <p:nvSpPr>
            <p:cNvPr id="10" name="Google Shape;10;p2"/>
            <p:cNvSpPr/>
            <p:nvPr/>
          </p:nvSpPr>
          <p:spPr>
            <a:xfrm>
              <a:off x="100500" y="100500"/>
              <a:ext cx="7824000" cy="4942500"/>
            </a:xfrm>
            <a:prstGeom prst="roundRect">
              <a:avLst>
                <a:gd fmla="val 3114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201900" y="202050"/>
              <a:ext cx="7622100" cy="4739400"/>
              <a:chOff x="201900" y="202050"/>
              <a:chExt cx="7622100" cy="47394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01900" y="202050"/>
                <a:ext cx="7622100" cy="4739400"/>
              </a:xfrm>
              <a:prstGeom prst="roundRect">
                <a:avLst>
                  <a:gd fmla="val 23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303000" y="302550"/>
                <a:ext cx="7419900" cy="4538400"/>
              </a:xfrm>
              <a:prstGeom prst="roundRect">
                <a:avLst>
                  <a:gd fmla="val 1202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03500" y="403050"/>
                <a:ext cx="7218900" cy="4337400"/>
              </a:xfrm>
              <a:prstGeom prst="roundRect">
                <a:avLst>
                  <a:gd fmla="val 1202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03500" y="403050"/>
                <a:ext cx="7218900" cy="10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825075" y="798728"/>
            <a:ext cx="5831100" cy="30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825075" y="3845483"/>
            <a:ext cx="5831100" cy="4635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8" name="Google Shape;18;p2"/>
          <p:cNvGrpSpPr/>
          <p:nvPr/>
        </p:nvGrpSpPr>
        <p:grpSpPr>
          <a:xfrm>
            <a:off x="8068746" y="-22387"/>
            <a:ext cx="1107271" cy="5188274"/>
            <a:chOff x="8068746" y="-22387"/>
            <a:chExt cx="1107271" cy="5188274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20" name="Google Shape;20;p2"/>
              <p:cNvGrpSpPr/>
              <p:nvPr/>
            </p:nvGrpSpPr>
            <p:grpSpPr>
              <a:xfrm>
                <a:off x="8467466" y="-22387"/>
                <a:ext cx="708551" cy="5188274"/>
                <a:chOff x="8467466" y="-22387"/>
                <a:chExt cx="708551" cy="5188274"/>
              </a:xfrm>
            </p:grpSpPr>
            <p:grpSp>
              <p:nvGrpSpPr>
                <p:cNvPr id="21" name="Google Shape;21;p2"/>
                <p:cNvGrpSpPr/>
                <p:nvPr/>
              </p:nvGrpSpPr>
              <p:grpSpPr>
                <a:xfrm rot="10800000">
                  <a:off x="8467466" y="-22387"/>
                  <a:ext cx="708551" cy="1417688"/>
                  <a:chOff x="2132338" y="1275925"/>
                  <a:chExt cx="332575" cy="665425"/>
                </a:xfrm>
              </p:grpSpPr>
              <p:sp>
                <p:nvSpPr>
                  <p:cNvPr id="22" name="Google Shape;22;p2"/>
                  <p:cNvSpPr/>
                  <p:nvPr/>
                </p:nvSpPr>
                <p:spPr>
                  <a:xfrm>
                    <a:off x="2132338" y="1275925"/>
                    <a:ext cx="332575" cy="665425"/>
                  </a:xfrm>
                  <a:custGeom>
                    <a:rect b="b" l="l" r="r" t="t"/>
                    <a:pathLst>
                      <a:path extrusionOk="0" h="26617" w="13303">
                        <a:moveTo>
                          <a:pt x="1" y="0"/>
                        </a:moveTo>
                        <a:lnTo>
                          <a:pt x="1" y="26616"/>
                        </a:lnTo>
                        <a:lnTo>
                          <a:pt x="13302" y="26616"/>
                        </a:lnTo>
                        <a:lnTo>
                          <a:pt x="13302" y="17122"/>
                        </a:lnTo>
                        <a:cubicBezTo>
                          <a:pt x="13302" y="15013"/>
                          <a:pt x="11592" y="13314"/>
                          <a:pt x="9495" y="13314"/>
                        </a:cubicBezTo>
                        <a:cubicBezTo>
                          <a:pt x="7387" y="13314"/>
                          <a:pt x="5688" y="11603"/>
                          <a:pt x="5688" y="9507"/>
                        </a:cubicBezTo>
                        <a:lnTo>
                          <a:pt x="5688" y="3808"/>
                        </a:lnTo>
                        <a:cubicBezTo>
                          <a:pt x="5688" y="1711"/>
                          <a:pt x="3989" y="0"/>
                          <a:pt x="188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" name="Google Shape;23;p2"/>
                  <p:cNvSpPr/>
                  <p:nvPr/>
                </p:nvSpPr>
                <p:spPr>
                  <a:xfrm>
                    <a:off x="2196188" y="1671425"/>
                    <a:ext cx="156675" cy="6950"/>
                  </a:xfrm>
                  <a:custGeom>
                    <a:rect b="b" l="l" r="r" t="t"/>
                    <a:pathLst>
                      <a:path extrusionOk="0" h="278" w="6267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" name="Google Shape;24;p2"/>
                  <p:cNvSpPr/>
                  <p:nvPr/>
                </p:nvSpPr>
                <p:spPr>
                  <a:xfrm>
                    <a:off x="2196188" y="1700050"/>
                    <a:ext cx="156675" cy="6950"/>
                  </a:xfrm>
                  <a:custGeom>
                    <a:rect b="b" l="l" r="r" t="t"/>
                    <a:pathLst>
                      <a:path extrusionOk="0" h="278" w="6267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" name="Google Shape;25;p2"/>
                  <p:cNvSpPr/>
                  <p:nvPr/>
                </p:nvSpPr>
                <p:spPr>
                  <a:xfrm>
                    <a:off x="2196188" y="1728350"/>
                    <a:ext cx="156675" cy="6950"/>
                  </a:xfrm>
                  <a:custGeom>
                    <a:rect b="b" l="l" r="r" t="t"/>
                    <a:pathLst>
                      <a:path extrusionOk="0" h="278" w="6267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" name="Google Shape;26;p2"/>
                  <p:cNvSpPr/>
                  <p:nvPr/>
                </p:nvSpPr>
                <p:spPr>
                  <a:xfrm>
                    <a:off x="2196188" y="1756675"/>
                    <a:ext cx="156675" cy="7250"/>
                  </a:xfrm>
                  <a:custGeom>
                    <a:rect b="b" l="l" r="r" t="t"/>
                    <a:pathLst>
                      <a:path extrusionOk="0" h="290" w="6267">
                        <a:moveTo>
                          <a:pt x="146" y="0"/>
                        </a:moveTo>
                        <a:cubicBezTo>
                          <a:pt x="61" y="0"/>
                          <a:pt x="1" y="73"/>
                          <a:pt x="1" y="145"/>
                        </a:cubicBezTo>
                        <a:cubicBezTo>
                          <a:pt x="1" y="217"/>
                          <a:pt x="61" y="289"/>
                          <a:pt x="146" y="289"/>
                        </a:cubicBezTo>
                        <a:lnTo>
                          <a:pt x="6122" y="289"/>
                        </a:lnTo>
                        <a:cubicBezTo>
                          <a:pt x="6194" y="289"/>
                          <a:pt x="6266" y="217"/>
                          <a:pt x="6266" y="145"/>
                        </a:cubicBezTo>
                        <a:cubicBezTo>
                          <a:pt x="6266" y="73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" name="Google Shape;27;p2"/>
                  <p:cNvSpPr/>
                  <p:nvPr/>
                </p:nvSpPr>
                <p:spPr>
                  <a:xfrm>
                    <a:off x="2196188" y="1785275"/>
                    <a:ext cx="156675" cy="6975"/>
                  </a:xfrm>
                  <a:custGeom>
                    <a:rect b="b" l="l" r="r" t="t"/>
                    <a:pathLst>
                      <a:path extrusionOk="0" h="279" w="6267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33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33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" name="Google Shape;28;p2"/>
                  <p:cNvSpPr/>
                  <p:nvPr/>
                </p:nvSpPr>
                <p:spPr>
                  <a:xfrm>
                    <a:off x="2196188" y="1813600"/>
                    <a:ext cx="156675" cy="6950"/>
                  </a:xfrm>
                  <a:custGeom>
                    <a:rect b="b" l="l" r="r" t="t"/>
                    <a:pathLst>
                      <a:path extrusionOk="0" h="278" w="6267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" name="Google Shape;29;p2"/>
                  <p:cNvSpPr/>
                  <p:nvPr/>
                </p:nvSpPr>
                <p:spPr>
                  <a:xfrm>
                    <a:off x="2196188" y="1842225"/>
                    <a:ext cx="156675" cy="6950"/>
                  </a:xfrm>
                  <a:custGeom>
                    <a:rect b="b" l="l" r="r" t="t"/>
                    <a:pathLst>
                      <a:path extrusionOk="0" h="278" w="6267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" name="Google Shape;30;p2"/>
                  <p:cNvSpPr/>
                  <p:nvPr/>
                </p:nvSpPr>
                <p:spPr>
                  <a:xfrm>
                    <a:off x="2196188" y="1870525"/>
                    <a:ext cx="156675" cy="6950"/>
                  </a:xfrm>
                  <a:custGeom>
                    <a:rect b="b" l="l" r="r" t="t"/>
                    <a:pathLst>
                      <a:path extrusionOk="0" h="278" w="6267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" name="Google Shape;31;p2"/>
                  <p:cNvSpPr/>
                  <p:nvPr/>
                </p:nvSpPr>
                <p:spPr>
                  <a:xfrm>
                    <a:off x="2193844" y="1343400"/>
                    <a:ext cx="30450" cy="30150"/>
                  </a:xfrm>
                  <a:custGeom>
                    <a:rect b="b" l="l" r="r" t="t"/>
                    <a:pathLst>
                      <a:path extrusionOk="0" h="1206" w="1218">
                        <a:moveTo>
                          <a:pt x="603" y="0"/>
                        </a:moveTo>
                        <a:cubicBezTo>
                          <a:pt x="278" y="0"/>
                          <a:pt x="1" y="265"/>
                          <a:pt x="1" y="603"/>
                        </a:cubicBezTo>
                        <a:cubicBezTo>
                          <a:pt x="1" y="940"/>
                          <a:pt x="278" y="1205"/>
                          <a:pt x="603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65"/>
                          <a:pt x="940" y="0"/>
                          <a:pt x="60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" name="Google Shape;32;p2"/>
                  <p:cNvSpPr/>
                  <p:nvPr/>
                </p:nvSpPr>
                <p:spPr>
                  <a:xfrm>
                    <a:off x="2193844" y="1412375"/>
                    <a:ext cx="30450" cy="30150"/>
                  </a:xfrm>
                  <a:custGeom>
                    <a:rect b="b" l="l" r="r" t="t"/>
                    <a:pathLst>
                      <a:path extrusionOk="0" h="1206" w="1218">
                        <a:moveTo>
                          <a:pt x="615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0"/>
                          <a:pt x="278" y="1205"/>
                          <a:pt x="615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78"/>
                          <a:pt x="940" y="1"/>
                          <a:pt x="6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" name="Google Shape;33;p2"/>
                  <p:cNvSpPr/>
                  <p:nvPr/>
                </p:nvSpPr>
                <p:spPr>
                  <a:xfrm>
                    <a:off x="2193844" y="1481350"/>
                    <a:ext cx="30450" cy="30150"/>
                  </a:xfrm>
                  <a:custGeom>
                    <a:rect b="b" l="l" r="r" t="t"/>
                    <a:pathLst>
                      <a:path extrusionOk="0" h="1206" w="1218">
                        <a:moveTo>
                          <a:pt x="603" y="1"/>
                        </a:moveTo>
                        <a:cubicBezTo>
                          <a:pt x="278" y="1"/>
                          <a:pt x="1" y="266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66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" name="Google Shape;34;p2"/>
                  <p:cNvSpPr/>
                  <p:nvPr/>
                </p:nvSpPr>
                <p:spPr>
                  <a:xfrm>
                    <a:off x="2193844" y="1550325"/>
                    <a:ext cx="30450" cy="30150"/>
                  </a:xfrm>
                  <a:custGeom>
                    <a:rect b="b" l="l" r="r" t="t"/>
                    <a:pathLst>
                      <a:path extrusionOk="0" h="1206" w="1218">
                        <a:moveTo>
                          <a:pt x="603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78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5" name="Google Shape;35;p2"/>
                <p:cNvGrpSpPr/>
                <p:nvPr/>
              </p:nvGrpSpPr>
              <p:grpSpPr>
                <a:xfrm flipH="1">
                  <a:off x="8467466" y="3748199"/>
                  <a:ext cx="708551" cy="1417688"/>
                  <a:chOff x="2132338" y="1275925"/>
                  <a:chExt cx="332575" cy="665425"/>
                </a:xfrm>
              </p:grpSpPr>
              <p:sp>
                <p:nvSpPr>
                  <p:cNvPr id="36" name="Google Shape;36;p2"/>
                  <p:cNvSpPr/>
                  <p:nvPr/>
                </p:nvSpPr>
                <p:spPr>
                  <a:xfrm>
                    <a:off x="2132338" y="1275925"/>
                    <a:ext cx="332575" cy="665425"/>
                  </a:xfrm>
                  <a:custGeom>
                    <a:rect b="b" l="l" r="r" t="t"/>
                    <a:pathLst>
                      <a:path extrusionOk="0" h="26617" w="13303">
                        <a:moveTo>
                          <a:pt x="1" y="0"/>
                        </a:moveTo>
                        <a:lnTo>
                          <a:pt x="1" y="26616"/>
                        </a:lnTo>
                        <a:lnTo>
                          <a:pt x="13302" y="26616"/>
                        </a:lnTo>
                        <a:lnTo>
                          <a:pt x="13302" y="17122"/>
                        </a:lnTo>
                        <a:cubicBezTo>
                          <a:pt x="13302" y="15013"/>
                          <a:pt x="11592" y="13314"/>
                          <a:pt x="9495" y="13314"/>
                        </a:cubicBezTo>
                        <a:cubicBezTo>
                          <a:pt x="7387" y="13314"/>
                          <a:pt x="5688" y="11603"/>
                          <a:pt x="5688" y="9507"/>
                        </a:cubicBezTo>
                        <a:lnTo>
                          <a:pt x="5688" y="3808"/>
                        </a:lnTo>
                        <a:cubicBezTo>
                          <a:pt x="5688" y="1711"/>
                          <a:pt x="3989" y="0"/>
                          <a:pt x="188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" name="Google Shape;37;p2"/>
                  <p:cNvSpPr/>
                  <p:nvPr/>
                </p:nvSpPr>
                <p:spPr>
                  <a:xfrm>
                    <a:off x="2196188" y="1671425"/>
                    <a:ext cx="156675" cy="6950"/>
                  </a:xfrm>
                  <a:custGeom>
                    <a:rect b="b" l="l" r="r" t="t"/>
                    <a:pathLst>
                      <a:path extrusionOk="0" h="278" w="6267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" name="Google Shape;38;p2"/>
                  <p:cNvSpPr/>
                  <p:nvPr/>
                </p:nvSpPr>
                <p:spPr>
                  <a:xfrm>
                    <a:off x="2196188" y="1700050"/>
                    <a:ext cx="156675" cy="6950"/>
                  </a:xfrm>
                  <a:custGeom>
                    <a:rect b="b" l="l" r="r" t="t"/>
                    <a:pathLst>
                      <a:path extrusionOk="0" h="278" w="6267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" name="Google Shape;39;p2"/>
                  <p:cNvSpPr/>
                  <p:nvPr/>
                </p:nvSpPr>
                <p:spPr>
                  <a:xfrm>
                    <a:off x="2196188" y="1728350"/>
                    <a:ext cx="156675" cy="6950"/>
                  </a:xfrm>
                  <a:custGeom>
                    <a:rect b="b" l="l" r="r" t="t"/>
                    <a:pathLst>
                      <a:path extrusionOk="0" h="278" w="6267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" name="Google Shape;40;p2"/>
                  <p:cNvSpPr/>
                  <p:nvPr/>
                </p:nvSpPr>
                <p:spPr>
                  <a:xfrm>
                    <a:off x="2196188" y="1756675"/>
                    <a:ext cx="156675" cy="7250"/>
                  </a:xfrm>
                  <a:custGeom>
                    <a:rect b="b" l="l" r="r" t="t"/>
                    <a:pathLst>
                      <a:path extrusionOk="0" h="290" w="6267">
                        <a:moveTo>
                          <a:pt x="146" y="0"/>
                        </a:moveTo>
                        <a:cubicBezTo>
                          <a:pt x="61" y="0"/>
                          <a:pt x="1" y="73"/>
                          <a:pt x="1" y="145"/>
                        </a:cubicBezTo>
                        <a:cubicBezTo>
                          <a:pt x="1" y="217"/>
                          <a:pt x="61" y="289"/>
                          <a:pt x="146" y="289"/>
                        </a:cubicBezTo>
                        <a:lnTo>
                          <a:pt x="6122" y="289"/>
                        </a:lnTo>
                        <a:cubicBezTo>
                          <a:pt x="6194" y="289"/>
                          <a:pt x="6266" y="217"/>
                          <a:pt x="6266" y="145"/>
                        </a:cubicBezTo>
                        <a:cubicBezTo>
                          <a:pt x="6266" y="73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" name="Google Shape;41;p2"/>
                  <p:cNvSpPr/>
                  <p:nvPr/>
                </p:nvSpPr>
                <p:spPr>
                  <a:xfrm>
                    <a:off x="2196188" y="1785275"/>
                    <a:ext cx="156675" cy="6975"/>
                  </a:xfrm>
                  <a:custGeom>
                    <a:rect b="b" l="l" r="r" t="t"/>
                    <a:pathLst>
                      <a:path extrusionOk="0" h="279" w="6267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33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33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" name="Google Shape;42;p2"/>
                  <p:cNvSpPr/>
                  <p:nvPr/>
                </p:nvSpPr>
                <p:spPr>
                  <a:xfrm>
                    <a:off x="2196188" y="1813600"/>
                    <a:ext cx="156675" cy="6950"/>
                  </a:xfrm>
                  <a:custGeom>
                    <a:rect b="b" l="l" r="r" t="t"/>
                    <a:pathLst>
                      <a:path extrusionOk="0" h="278" w="6267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" name="Google Shape;43;p2"/>
                  <p:cNvSpPr/>
                  <p:nvPr/>
                </p:nvSpPr>
                <p:spPr>
                  <a:xfrm>
                    <a:off x="2196188" y="1842225"/>
                    <a:ext cx="156675" cy="6950"/>
                  </a:xfrm>
                  <a:custGeom>
                    <a:rect b="b" l="l" r="r" t="t"/>
                    <a:pathLst>
                      <a:path extrusionOk="0" h="278" w="6267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" name="Google Shape;44;p2"/>
                  <p:cNvSpPr/>
                  <p:nvPr/>
                </p:nvSpPr>
                <p:spPr>
                  <a:xfrm>
                    <a:off x="2196188" y="1870525"/>
                    <a:ext cx="156675" cy="6950"/>
                  </a:xfrm>
                  <a:custGeom>
                    <a:rect b="b" l="l" r="r" t="t"/>
                    <a:pathLst>
                      <a:path extrusionOk="0" h="278" w="6267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" name="Google Shape;45;p2"/>
                  <p:cNvSpPr/>
                  <p:nvPr/>
                </p:nvSpPr>
                <p:spPr>
                  <a:xfrm>
                    <a:off x="2193844" y="1343400"/>
                    <a:ext cx="30450" cy="30150"/>
                  </a:xfrm>
                  <a:custGeom>
                    <a:rect b="b" l="l" r="r" t="t"/>
                    <a:pathLst>
                      <a:path extrusionOk="0" h="1206" w="1218">
                        <a:moveTo>
                          <a:pt x="603" y="0"/>
                        </a:moveTo>
                        <a:cubicBezTo>
                          <a:pt x="278" y="0"/>
                          <a:pt x="1" y="265"/>
                          <a:pt x="1" y="603"/>
                        </a:cubicBezTo>
                        <a:cubicBezTo>
                          <a:pt x="1" y="940"/>
                          <a:pt x="278" y="1205"/>
                          <a:pt x="603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65"/>
                          <a:pt x="940" y="0"/>
                          <a:pt x="60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" name="Google Shape;46;p2"/>
                  <p:cNvSpPr/>
                  <p:nvPr/>
                </p:nvSpPr>
                <p:spPr>
                  <a:xfrm>
                    <a:off x="2193844" y="1412375"/>
                    <a:ext cx="30450" cy="30150"/>
                  </a:xfrm>
                  <a:custGeom>
                    <a:rect b="b" l="l" r="r" t="t"/>
                    <a:pathLst>
                      <a:path extrusionOk="0" h="1206" w="1218">
                        <a:moveTo>
                          <a:pt x="615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0"/>
                          <a:pt x="278" y="1205"/>
                          <a:pt x="615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78"/>
                          <a:pt x="940" y="1"/>
                          <a:pt x="6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" name="Google Shape;47;p2"/>
                  <p:cNvSpPr/>
                  <p:nvPr/>
                </p:nvSpPr>
                <p:spPr>
                  <a:xfrm>
                    <a:off x="2193844" y="1481350"/>
                    <a:ext cx="30450" cy="30150"/>
                  </a:xfrm>
                  <a:custGeom>
                    <a:rect b="b" l="l" r="r" t="t"/>
                    <a:pathLst>
                      <a:path extrusionOk="0" h="1206" w="1218">
                        <a:moveTo>
                          <a:pt x="603" y="1"/>
                        </a:moveTo>
                        <a:cubicBezTo>
                          <a:pt x="278" y="1"/>
                          <a:pt x="1" y="266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66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" name="Google Shape;48;p2"/>
                  <p:cNvSpPr/>
                  <p:nvPr/>
                </p:nvSpPr>
                <p:spPr>
                  <a:xfrm>
                    <a:off x="2193844" y="1550325"/>
                    <a:ext cx="30450" cy="30150"/>
                  </a:xfrm>
                  <a:custGeom>
                    <a:rect b="b" l="l" r="r" t="t"/>
                    <a:pathLst>
                      <a:path extrusionOk="0" h="1206" w="1218">
                        <a:moveTo>
                          <a:pt x="603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78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9" name="Google Shape;49;p2"/>
              <p:cNvGrpSpPr/>
              <p:nvPr/>
            </p:nvGrpSpPr>
            <p:grpSpPr>
              <a:xfrm>
                <a:off x="8068746" y="422958"/>
                <a:ext cx="521992" cy="776192"/>
                <a:chOff x="4131100" y="2430800"/>
                <a:chExt cx="300930" cy="257871"/>
              </a:xfrm>
            </p:grpSpPr>
            <p:sp>
              <p:nvSpPr>
                <p:cNvPr id="50" name="Google Shape;50;p2"/>
                <p:cNvSpPr/>
                <p:nvPr/>
              </p:nvSpPr>
              <p:spPr>
                <a:xfrm>
                  <a:off x="4131100" y="243080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4131100" y="2459425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4131100" y="2488025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4131100" y="251665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4131100" y="254525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4131104" y="2574178"/>
                  <a:ext cx="300925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4131104" y="2602801"/>
                  <a:ext cx="300925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4131104" y="2631399"/>
                  <a:ext cx="300925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4131104" y="2660023"/>
                  <a:ext cx="300925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4131104" y="2688646"/>
                  <a:ext cx="300925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0" name="Google Shape;60;p2"/>
            <p:cNvGrpSpPr/>
            <p:nvPr/>
          </p:nvGrpSpPr>
          <p:grpSpPr>
            <a:xfrm>
              <a:off x="8068746" y="3944350"/>
              <a:ext cx="522018" cy="776192"/>
              <a:chOff x="4131100" y="2430804"/>
              <a:chExt cx="300944" cy="257871"/>
            </a:xfrm>
          </p:grpSpPr>
          <p:sp>
            <p:nvSpPr>
              <p:cNvPr id="61" name="Google Shape;61;p2"/>
              <p:cNvSpPr/>
              <p:nvPr/>
            </p:nvSpPr>
            <p:spPr>
              <a:xfrm>
                <a:off x="4131104" y="2430804"/>
                <a:ext cx="300940" cy="25"/>
              </a:xfrm>
              <a:custGeom>
                <a:rect b="b" l="l" r="r" t="t"/>
                <a:pathLst>
                  <a:path extrusionOk="0" fill="none" h="1" w="5856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4131104" y="2459427"/>
                <a:ext cx="300940" cy="25"/>
              </a:xfrm>
              <a:custGeom>
                <a:rect b="b" l="l" r="r" t="t"/>
                <a:pathLst>
                  <a:path extrusionOk="0" fill="none" h="1" w="5856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4131104" y="2488026"/>
                <a:ext cx="300940" cy="25"/>
              </a:xfrm>
              <a:custGeom>
                <a:rect b="b" l="l" r="r" t="t"/>
                <a:pathLst>
                  <a:path extrusionOk="0" fill="none" h="1" w="5856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4131104" y="2516649"/>
                <a:ext cx="300940" cy="25"/>
              </a:xfrm>
              <a:custGeom>
                <a:rect b="b" l="l" r="r" t="t"/>
                <a:pathLst>
                  <a:path extrusionOk="0" fill="none" h="1" w="5856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4131104" y="2545247"/>
                <a:ext cx="300940" cy="25"/>
              </a:xfrm>
              <a:custGeom>
                <a:rect b="b" l="l" r="r" t="t"/>
                <a:pathLst>
                  <a:path extrusionOk="0" fill="none" h="1" w="5856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131100" y="2574175"/>
                <a:ext cx="146400" cy="25"/>
              </a:xfrm>
              <a:custGeom>
                <a:rect b="b" l="l" r="r" t="t"/>
                <a:pathLst>
                  <a:path extrusionOk="0" fill="none" h="1" w="5856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4131100" y="2602800"/>
                <a:ext cx="146400" cy="25"/>
              </a:xfrm>
              <a:custGeom>
                <a:rect b="b" l="l" r="r" t="t"/>
                <a:pathLst>
                  <a:path extrusionOk="0" fill="none" h="1" w="5856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131100" y="2631400"/>
                <a:ext cx="146400" cy="25"/>
              </a:xfrm>
              <a:custGeom>
                <a:rect b="b" l="l" r="r" t="t"/>
                <a:pathLst>
                  <a:path extrusionOk="0" fill="none" h="1" w="5856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4131100" y="2660025"/>
                <a:ext cx="146400" cy="25"/>
              </a:xfrm>
              <a:custGeom>
                <a:rect b="b" l="l" r="r" t="t"/>
                <a:pathLst>
                  <a:path extrusionOk="0" fill="none" h="1" w="5856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4131100" y="2688650"/>
                <a:ext cx="146400" cy="25"/>
              </a:xfrm>
              <a:custGeom>
                <a:rect b="b" l="l" r="r" t="t"/>
                <a:pathLst>
                  <a:path extrusionOk="0" fill="none" h="1" w="5856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oogle Shape;591;p11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592" name="Google Shape;592;p11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593" name="Google Shape;593;p11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fmla="val 3114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94" name="Google Shape;594;p11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595" name="Google Shape;595;p11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fmla="val 2399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6" name="Google Shape;596;p11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fmla="val 1202" name="adj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7" name="Google Shape;597;p11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fmla="val 1202" name="adj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8" name="Google Shape;598;p11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fmla="val 50000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99" name="Google Shape;599;p11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600" name="Google Shape;600;p11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601" name="Google Shape;601;p11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602" name="Google Shape;602;p11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603" name="Google Shape;603;p11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rect b="b" l="l" r="r" t="t"/>
                      <a:pathLst>
                        <a:path extrusionOk="0" h="26617" w="13303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04" name="Google Shape;604;p11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05" name="Google Shape;605;p11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06" name="Google Shape;606;p11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07" name="Google Shape;607;p11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rect b="b" l="l" r="r" t="t"/>
                      <a:pathLst>
                        <a:path extrusionOk="0" h="290" w="6267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08" name="Google Shape;608;p11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rect b="b" l="l" r="r" t="t"/>
                      <a:pathLst>
                        <a:path extrusionOk="0" h="279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09" name="Google Shape;609;p11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10" name="Google Shape;610;p11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11" name="Google Shape;611;p11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12" name="Google Shape;612;p11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13" name="Google Shape;613;p11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14" name="Google Shape;614;p11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15" name="Google Shape;615;p11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616" name="Google Shape;616;p11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617" name="Google Shape;617;p11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rect b="b" l="l" r="r" t="t"/>
                      <a:pathLst>
                        <a:path extrusionOk="0" h="26617" w="13303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18" name="Google Shape;618;p11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19" name="Google Shape;619;p11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20" name="Google Shape;620;p11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21" name="Google Shape;621;p11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rect b="b" l="l" r="r" t="t"/>
                      <a:pathLst>
                        <a:path extrusionOk="0" h="290" w="6267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22" name="Google Shape;622;p11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rect b="b" l="l" r="r" t="t"/>
                      <a:pathLst>
                        <a:path extrusionOk="0" h="279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23" name="Google Shape;623;p11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24" name="Google Shape;624;p11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25" name="Google Shape;625;p11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26" name="Google Shape;626;p11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27" name="Google Shape;627;p11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28" name="Google Shape;628;p11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29" name="Google Shape;629;p11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630" name="Google Shape;630;p11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631" name="Google Shape;631;p11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2" name="Google Shape;632;p11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3" name="Google Shape;633;p11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4" name="Google Shape;634;p11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5" name="Google Shape;635;p11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6" name="Google Shape;636;p11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7" name="Google Shape;637;p11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8" name="Google Shape;638;p11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9" name="Google Shape;639;p11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0" name="Google Shape;640;p11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641" name="Google Shape;641;p11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642" name="Google Shape;642;p11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11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4" name="Google Shape;644;p11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11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11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11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11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11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11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1" name="Google Shape;651;p11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652" name="Google Shape;652;p11"/>
          <p:cNvSpPr txBox="1"/>
          <p:nvPr>
            <p:ph hasCustomPrompt="1" type="title"/>
          </p:nvPr>
        </p:nvSpPr>
        <p:spPr>
          <a:xfrm>
            <a:off x="727800" y="1543925"/>
            <a:ext cx="6567300" cy="13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68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53" name="Google Shape;653;p11"/>
          <p:cNvSpPr txBox="1"/>
          <p:nvPr>
            <p:ph idx="1" type="subTitle"/>
          </p:nvPr>
        </p:nvSpPr>
        <p:spPr>
          <a:xfrm>
            <a:off x="727800" y="2997675"/>
            <a:ext cx="6567300" cy="466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6_1_1_1"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13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657" name="Google Shape;657;p13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658" name="Google Shape;658;p13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fmla="val 3114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59" name="Google Shape;659;p13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660" name="Google Shape;660;p13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fmla="val 2399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13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fmla="val 1202" name="adj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13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fmla="val 1202" name="adj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13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fmla="val 50000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64" name="Google Shape;664;p13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665" name="Google Shape;665;p13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666" name="Google Shape;666;p13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667" name="Google Shape;667;p13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668" name="Google Shape;668;p13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rect b="b" l="l" r="r" t="t"/>
                      <a:pathLst>
                        <a:path extrusionOk="0" h="26617" w="13303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69" name="Google Shape;669;p13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70" name="Google Shape;670;p13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71" name="Google Shape;671;p13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72" name="Google Shape;672;p13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rect b="b" l="l" r="r" t="t"/>
                      <a:pathLst>
                        <a:path extrusionOk="0" h="290" w="6267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73" name="Google Shape;673;p13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rect b="b" l="l" r="r" t="t"/>
                      <a:pathLst>
                        <a:path extrusionOk="0" h="279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74" name="Google Shape;674;p13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75" name="Google Shape;675;p13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76" name="Google Shape;676;p13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77" name="Google Shape;677;p13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78" name="Google Shape;678;p13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79" name="Google Shape;679;p13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80" name="Google Shape;680;p13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681" name="Google Shape;681;p13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682" name="Google Shape;682;p13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rect b="b" l="l" r="r" t="t"/>
                      <a:pathLst>
                        <a:path extrusionOk="0" h="26617" w="13303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83" name="Google Shape;683;p13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84" name="Google Shape;684;p13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85" name="Google Shape;685;p13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86" name="Google Shape;686;p13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rect b="b" l="l" r="r" t="t"/>
                      <a:pathLst>
                        <a:path extrusionOk="0" h="290" w="6267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87" name="Google Shape;687;p13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rect b="b" l="l" r="r" t="t"/>
                      <a:pathLst>
                        <a:path extrusionOk="0" h="279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88" name="Google Shape;688;p13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89" name="Google Shape;689;p13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90" name="Google Shape;690;p13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91" name="Google Shape;691;p13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92" name="Google Shape;692;p13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93" name="Google Shape;693;p13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94" name="Google Shape;694;p13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695" name="Google Shape;695;p13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696" name="Google Shape;696;p13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7" name="Google Shape;697;p13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8" name="Google Shape;698;p13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9" name="Google Shape;699;p13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00" name="Google Shape;700;p13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01" name="Google Shape;701;p13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02" name="Google Shape;702;p13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03" name="Google Shape;703;p13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04" name="Google Shape;704;p13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05" name="Google Shape;705;p13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706" name="Google Shape;706;p13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707" name="Google Shape;707;p13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8" name="Google Shape;708;p13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13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13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13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13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13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13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5" name="Google Shape;715;p13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6" name="Google Shape;716;p13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17" name="Google Shape;717;p13"/>
          <p:cNvSpPr txBox="1"/>
          <p:nvPr>
            <p:ph hasCustomPrompt="1" type="title"/>
          </p:nvPr>
        </p:nvSpPr>
        <p:spPr>
          <a:xfrm>
            <a:off x="844129" y="1541508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8" name="Google Shape;718;p13"/>
          <p:cNvSpPr txBox="1"/>
          <p:nvPr>
            <p:ph idx="1" type="subTitle"/>
          </p:nvPr>
        </p:nvSpPr>
        <p:spPr>
          <a:xfrm>
            <a:off x="1727924" y="1250355"/>
            <a:ext cx="21447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719" name="Google Shape;719;p13"/>
          <p:cNvSpPr txBox="1"/>
          <p:nvPr>
            <p:ph idx="2" type="subTitle"/>
          </p:nvPr>
        </p:nvSpPr>
        <p:spPr>
          <a:xfrm>
            <a:off x="1727926" y="1735685"/>
            <a:ext cx="21447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20" name="Google Shape;720;p13"/>
          <p:cNvSpPr txBox="1"/>
          <p:nvPr>
            <p:ph hasCustomPrompt="1" idx="3" type="title"/>
          </p:nvPr>
        </p:nvSpPr>
        <p:spPr>
          <a:xfrm>
            <a:off x="844129" y="3789132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1" name="Google Shape;721;p13"/>
          <p:cNvSpPr txBox="1"/>
          <p:nvPr>
            <p:ph idx="4" type="subTitle"/>
          </p:nvPr>
        </p:nvSpPr>
        <p:spPr>
          <a:xfrm>
            <a:off x="1727924" y="3497980"/>
            <a:ext cx="21447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722" name="Google Shape;722;p13"/>
          <p:cNvSpPr txBox="1"/>
          <p:nvPr>
            <p:ph idx="5" type="subTitle"/>
          </p:nvPr>
        </p:nvSpPr>
        <p:spPr>
          <a:xfrm>
            <a:off x="1727926" y="3983310"/>
            <a:ext cx="21447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23" name="Google Shape;723;p13"/>
          <p:cNvSpPr txBox="1"/>
          <p:nvPr>
            <p:ph hasCustomPrompt="1" idx="6" type="title"/>
          </p:nvPr>
        </p:nvSpPr>
        <p:spPr>
          <a:xfrm>
            <a:off x="4260833" y="1541508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4" name="Google Shape;724;p13"/>
          <p:cNvSpPr txBox="1"/>
          <p:nvPr>
            <p:ph idx="7" type="subTitle"/>
          </p:nvPr>
        </p:nvSpPr>
        <p:spPr>
          <a:xfrm>
            <a:off x="5144628" y="1250355"/>
            <a:ext cx="21447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725" name="Google Shape;725;p13"/>
          <p:cNvSpPr txBox="1"/>
          <p:nvPr>
            <p:ph idx="8" type="subTitle"/>
          </p:nvPr>
        </p:nvSpPr>
        <p:spPr>
          <a:xfrm>
            <a:off x="5144627" y="1735664"/>
            <a:ext cx="21447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26" name="Google Shape;726;p13"/>
          <p:cNvSpPr txBox="1"/>
          <p:nvPr>
            <p:ph idx="9" type="title"/>
          </p:nvPr>
        </p:nvSpPr>
        <p:spPr>
          <a:xfrm>
            <a:off x="720000" y="778450"/>
            <a:ext cx="6569700" cy="45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727" name="Google Shape;727;p13"/>
          <p:cNvSpPr txBox="1"/>
          <p:nvPr>
            <p:ph hasCustomPrompt="1" idx="13" type="title"/>
          </p:nvPr>
        </p:nvSpPr>
        <p:spPr>
          <a:xfrm>
            <a:off x="4260833" y="3789144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8" name="Google Shape;728;p13"/>
          <p:cNvSpPr txBox="1"/>
          <p:nvPr>
            <p:ph idx="14" type="subTitle"/>
          </p:nvPr>
        </p:nvSpPr>
        <p:spPr>
          <a:xfrm>
            <a:off x="5144628" y="3497980"/>
            <a:ext cx="21447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729" name="Google Shape;729;p13"/>
          <p:cNvSpPr txBox="1"/>
          <p:nvPr>
            <p:ph idx="15" type="subTitle"/>
          </p:nvPr>
        </p:nvSpPr>
        <p:spPr>
          <a:xfrm>
            <a:off x="5144627" y="3983308"/>
            <a:ext cx="21447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0" name="Google Shape;730;p13"/>
          <p:cNvSpPr txBox="1"/>
          <p:nvPr>
            <p:ph hasCustomPrompt="1" idx="16" type="title"/>
          </p:nvPr>
        </p:nvSpPr>
        <p:spPr>
          <a:xfrm>
            <a:off x="844129" y="2665320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1" name="Google Shape;731;p13"/>
          <p:cNvSpPr txBox="1"/>
          <p:nvPr>
            <p:ph idx="17" type="subTitle"/>
          </p:nvPr>
        </p:nvSpPr>
        <p:spPr>
          <a:xfrm>
            <a:off x="1727924" y="2374168"/>
            <a:ext cx="21447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732" name="Google Shape;732;p13"/>
          <p:cNvSpPr txBox="1"/>
          <p:nvPr>
            <p:ph idx="18" type="subTitle"/>
          </p:nvPr>
        </p:nvSpPr>
        <p:spPr>
          <a:xfrm>
            <a:off x="1727926" y="2859509"/>
            <a:ext cx="21447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3" name="Google Shape;733;p13"/>
          <p:cNvSpPr txBox="1"/>
          <p:nvPr>
            <p:ph hasCustomPrompt="1" idx="19" type="title"/>
          </p:nvPr>
        </p:nvSpPr>
        <p:spPr>
          <a:xfrm>
            <a:off x="4260833" y="2665320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4" name="Google Shape;734;p13"/>
          <p:cNvSpPr txBox="1"/>
          <p:nvPr>
            <p:ph idx="20" type="subTitle"/>
          </p:nvPr>
        </p:nvSpPr>
        <p:spPr>
          <a:xfrm>
            <a:off x="5144628" y="2374164"/>
            <a:ext cx="21447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735" name="Google Shape;735;p13"/>
          <p:cNvSpPr txBox="1"/>
          <p:nvPr>
            <p:ph idx="21" type="subTitle"/>
          </p:nvPr>
        </p:nvSpPr>
        <p:spPr>
          <a:xfrm>
            <a:off x="5144627" y="2859491"/>
            <a:ext cx="21447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8"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" name="Google Shape;737;p14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738" name="Google Shape;738;p14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739" name="Google Shape;739;p14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fmla="val 3114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0" name="Google Shape;740;p14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741" name="Google Shape;741;p14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fmla="val 2399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2" name="Google Shape;742;p14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fmla="val 1202" name="adj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3" name="Google Shape;743;p14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fmla="val 1202" name="adj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4" name="Google Shape;744;p14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fmla="val 50000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45" name="Google Shape;745;p14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746" name="Google Shape;746;p14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747" name="Google Shape;747;p14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748" name="Google Shape;748;p14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749" name="Google Shape;749;p14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rect b="b" l="l" r="r" t="t"/>
                      <a:pathLst>
                        <a:path extrusionOk="0" h="26617" w="13303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50" name="Google Shape;750;p14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51" name="Google Shape;751;p14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52" name="Google Shape;752;p14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53" name="Google Shape;753;p14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rect b="b" l="l" r="r" t="t"/>
                      <a:pathLst>
                        <a:path extrusionOk="0" h="290" w="6267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54" name="Google Shape;754;p14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rect b="b" l="l" r="r" t="t"/>
                      <a:pathLst>
                        <a:path extrusionOk="0" h="279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55" name="Google Shape;755;p14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56" name="Google Shape;756;p14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57" name="Google Shape;757;p14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58" name="Google Shape;758;p14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59" name="Google Shape;759;p14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60" name="Google Shape;760;p14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61" name="Google Shape;761;p14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762" name="Google Shape;762;p14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763" name="Google Shape;763;p14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rect b="b" l="l" r="r" t="t"/>
                      <a:pathLst>
                        <a:path extrusionOk="0" h="26617" w="13303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64" name="Google Shape;764;p14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65" name="Google Shape;765;p14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66" name="Google Shape;766;p14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67" name="Google Shape;767;p14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rect b="b" l="l" r="r" t="t"/>
                      <a:pathLst>
                        <a:path extrusionOk="0" h="290" w="6267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68" name="Google Shape;768;p14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rect b="b" l="l" r="r" t="t"/>
                      <a:pathLst>
                        <a:path extrusionOk="0" h="279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69" name="Google Shape;769;p14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70" name="Google Shape;770;p14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71" name="Google Shape;771;p14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72" name="Google Shape;772;p14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73" name="Google Shape;773;p14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74" name="Google Shape;774;p14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75" name="Google Shape;775;p14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776" name="Google Shape;776;p14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777" name="Google Shape;777;p14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8" name="Google Shape;778;p14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9" name="Google Shape;779;p14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0" name="Google Shape;780;p14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1" name="Google Shape;781;p14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2" name="Google Shape;782;p14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3" name="Google Shape;783;p14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4" name="Google Shape;784;p14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5" name="Google Shape;785;p14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6" name="Google Shape;786;p14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787" name="Google Shape;787;p14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788" name="Google Shape;788;p14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9" name="Google Shape;789;p14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0" name="Google Shape;790;p14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1" name="Google Shape;791;p14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2" name="Google Shape;792;p14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3" name="Google Shape;793;p14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4" name="Google Shape;794;p14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5" name="Google Shape;795;p14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6" name="Google Shape;796;p14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7" name="Google Shape;797;p14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98" name="Google Shape;798;p14"/>
          <p:cNvSpPr txBox="1"/>
          <p:nvPr>
            <p:ph type="title"/>
          </p:nvPr>
        </p:nvSpPr>
        <p:spPr>
          <a:xfrm>
            <a:off x="1617575" y="3245022"/>
            <a:ext cx="4776900" cy="512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9" name="Google Shape;799;p14"/>
          <p:cNvSpPr txBox="1"/>
          <p:nvPr>
            <p:ph idx="1" type="subTitle"/>
          </p:nvPr>
        </p:nvSpPr>
        <p:spPr>
          <a:xfrm>
            <a:off x="1617575" y="1226750"/>
            <a:ext cx="4776900" cy="18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15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802" name="Google Shape;802;p15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fmla="val 3114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4" name="Google Shape;804;p15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805" name="Google Shape;805;p15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fmla="val 2399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6" name="Google Shape;806;p15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fmla="val 1202" name="adj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7" name="Google Shape;807;p15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fmla="val 1202" name="adj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8" name="Google Shape;808;p15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fmla="val 50000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09" name="Google Shape;809;p15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810" name="Google Shape;810;p15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811" name="Google Shape;811;p15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812" name="Google Shape;812;p15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813" name="Google Shape;813;p15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rect b="b" l="l" r="r" t="t"/>
                      <a:pathLst>
                        <a:path extrusionOk="0" h="26617" w="13303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14" name="Google Shape;814;p15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15" name="Google Shape;815;p15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16" name="Google Shape;816;p15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17" name="Google Shape;817;p15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rect b="b" l="l" r="r" t="t"/>
                      <a:pathLst>
                        <a:path extrusionOk="0" h="290" w="6267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18" name="Google Shape;818;p15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rect b="b" l="l" r="r" t="t"/>
                      <a:pathLst>
                        <a:path extrusionOk="0" h="279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19" name="Google Shape;819;p15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20" name="Google Shape;820;p15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21" name="Google Shape;821;p15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22" name="Google Shape;822;p15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23" name="Google Shape;823;p15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24" name="Google Shape;824;p15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25" name="Google Shape;825;p15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826" name="Google Shape;826;p15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827" name="Google Shape;827;p15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rect b="b" l="l" r="r" t="t"/>
                      <a:pathLst>
                        <a:path extrusionOk="0" h="26617" w="13303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28" name="Google Shape;828;p15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29" name="Google Shape;829;p15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30" name="Google Shape;830;p15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31" name="Google Shape;831;p15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rect b="b" l="l" r="r" t="t"/>
                      <a:pathLst>
                        <a:path extrusionOk="0" h="290" w="6267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32" name="Google Shape;832;p15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rect b="b" l="l" r="r" t="t"/>
                      <a:pathLst>
                        <a:path extrusionOk="0" h="279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33" name="Google Shape;833;p15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34" name="Google Shape;834;p15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35" name="Google Shape;835;p15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36" name="Google Shape;836;p15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37" name="Google Shape;837;p15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38" name="Google Shape;838;p15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39" name="Google Shape;839;p15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840" name="Google Shape;840;p15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841" name="Google Shape;841;p15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42" name="Google Shape;842;p15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43" name="Google Shape;843;p15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44" name="Google Shape;844;p15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45" name="Google Shape;845;p15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46" name="Google Shape;846;p15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47" name="Google Shape;847;p15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48" name="Google Shape;848;p15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49" name="Google Shape;849;p15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50" name="Google Shape;850;p15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851" name="Google Shape;851;p15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852" name="Google Shape;852;p15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3" name="Google Shape;853;p15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4" name="Google Shape;854;p15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5" name="Google Shape;855;p15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6" name="Google Shape;856;p15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7" name="Google Shape;857;p15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8" name="Google Shape;858;p15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9" name="Google Shape;859;p15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0" name="Google Shape;860;p15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1" name="Google Shape;861;p15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862" name="Google Shape;862;p15"/>
          <p:cNvSpPr txBox="1"/>
          <p:nvPr>
            <p:ph type="title"/>
          </p:nvPr>
        </p:nvSpPr>
        <p:spPr>
          <a:xfrm>
            <a:off x="720000" y="778450"/>
            <a:ext cx="6569700" cy="45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863" name="Google Shape;863;p15"/>
          <p:cNvSpPr txBox="1"/>
          <p:nvPr>
            <p:ph idx="1" type="body"/>
          </p:nvPr>
        </p:nvSpPr>
        <p:spPr>
          <a:xfrm>
            <a:off x="4155275" y="1401575"/>
            <a:ext cx="3134400" cy="32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4" name="Google Shape;864;p15"/>
          <p:cNvSpPr txBox="1"/>
          <p:nvPr>
            <p:ph idx="2" type="body"/>
          </p:nvPr>
        </p:nvSpPr>
        <p:spPr>
          <a:xfrm>
            <a:off x="720000" y="1401575"/>
            <a:ext cx="3134400" cy="32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3_1_3"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oogle Shape;866;p16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867" name="Google Shape;867;p16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868" name="Google Shape;868;p16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fmla="val 3114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9" name="Google Shape;869;p16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870" name="Google Shape;870;p16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fmla="val 2399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1" name="Google Shape;871;p16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fmla="val 1202" name="adj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16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fmla="val 1202" name="adj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3" name="Google Shape;873;p16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fmla="val 50000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74" name="Google Shape;874;p16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875" name="Google Shape;875;p16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876" name="Google Shape;876;p16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877" name="Google Shape;877;p16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878" name="Google Shape;878;p16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rect b="b" l="l" r="r" t="t"/>
                      <a:pathLst>
                        <a:path extrusionOk="0" h="26617" w="13303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79" name="Google Shape;879;p16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80" name="Google Shape;880;p16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81" name="Google Shape;881;p16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82" name="Google Shape;882;p16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rect b="b" l="l" r="r" t="t"/>
                      <a:pathLst>
                        <a:path extrusionOk="0" h="290" w="6267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83" name="Google Shape;883;p16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rect b="b" l="l" r="r" t="t"/>
                      <a:pathLst>
                        <a:path extrusionOk="0" h="279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84" name="Google Shape;884;p16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85" name="Google Shape;885;p16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86" name="Google Shape;886;p16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87" name="Google Shape;887;p16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88" name="Google Shape;888;p16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89" name="Google Shape;889;p16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0" name="Google Shape;890;p16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891" name="Google Shape;891;p16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892" name="Google Shape;892;p16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rect b="b" l="l" r="r" t="t"/>
                      <a:pathLst>
                        <a:path extrusionOk="0" h="26617" w="13303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3" name="Google Shape;893;p16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4" name="Google Shape;894;p16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5" name="Google Shape;895;p16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6" name="Google Shape;896;p16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rect b="b" l="l" r="r" t="t"/>
                      <a:pathLst>
                        <a:path extrusionOk="0" h="290" w="6267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7" name="Google Shape;897;p16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rect b="b" l="l" r="r" t="t"/>
                      <a:pathLst>
                        <a:path extrusionOk="0" h="279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8" name="Google Shape;898;p16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9" name="Google Shape;899;p16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0" name="Google Shape;900;p16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1" name="Google Shape;901;p16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2" name="Google Shape;902;p16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3" name="Google Shape;903;p16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4" name="Google Shape;904;p16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905" name="Google Shape;905;p16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906" name="Google Shape;906;p16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7" name="Google Shape;907;p16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8" name="Google Shape;908;p16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9" name="Google Shape;909;p16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0" name="Google Shape;910;p16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1" name="Google Shape;911;p16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2" name="Google Shape;912;p16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3" name="Google Shape;913;p16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4" name="Google Shape;914;p16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5" name="Google Shape;915;p16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916" name="Google Shape;916;p16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917" name="Google Shape;917;p16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8" name="Google Shape;918;p16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9" name="Google Shape;919;p16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0" name="Google Shape;920;p16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1" name="Google Shape;921;p16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2" name="Google Shape;922;p16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3" name="Google Shape;923;p16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4" name="Google Shape;924;p16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5" name="Google Shape;925;p16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6" name="Google Shape;926;p16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927" name="Google Shape;927;p16"/>
          <p:cNvSpPr txBox="1"/>
          <p:nvPr>
            <p:ph type="title"/>
          </p:nvPr>
        </p:nvSpPr>
        <p:spPr>
          <a:xfrm>
            <a:off x="720000" y="778450"/>
            <a:ext cx="6569700" cy="45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928" name="Google Shape;928;p16"/>
          <p:cNvSpPr txBox="1"/>
          <p:nvPr>
            <p:ph idx="1" type="subTitle"/>
          </p:nvPr>
        </p:nvSpPr>
        <p:spPr>
          <a:xfrm>
            <a:off x="1152037" y="3271697"/>
            <a:ext cx="2419800" cy="81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929" name="Google Shape;929;p16"/>
          <p:cNvSpPr txBox="1"/>
          <p:nvPr>
            <p:ph idx="2" type="subTitle"/>
          </p:nvPr>
        </p:nvSpPr>
        <p:spPr>
          <a:xfrm>
            <a:off x="1152037" y="3983326"/>
            <a:ext cx="2419800" cy="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30" name="Google Shape;930;p16"/>
          <p:cNvSpPr txBox="1"/>
          <p:nvPr>
            <p:ph idx="3" type="subTitle"/>
          </p:nvPr>
        </p:nvSpPr>
        <p:spPr>
          <a:xfrm>
            <a:off x="4437861" y="3271697"/>
            <a:ext cx="2419800" cy="81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931" name="Google Shape;931;p16"/>
          <p:cNvSpPr txBox="1"/>
          <p:nvPr>
            <p:ph idx="4" type="subTitle"/>
          </p:nvPr>
        </p:nvSpPr>
        <p:spPr>
          <a:xfrm>
            <a:off x="4437861" y="3983326"/>
            <a:ext cx="2419800" cy="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2_1_1"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3" name="Google Shape;933;p17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934" name="Google Shape;934;p17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935" name="Google Shape;935;p17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fmla="val 3114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36" name="Google Shape;936;p17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937" name="Google Shape;937;p17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fmla="val 2399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8" name="Google Shape;938;p17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fmla="val 1202" name="adj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9" name="Google Shape;939;p17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fmla="val 1202" name="adj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0" name="Google Shape;940;p17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fmla="val 50000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41" name="Google Shape;941;p17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942" name="Google Shape;942;p17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943" name="Google Shape;943;p17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944" name="Google Shape;944;p17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945" name="Google Shape;945;p17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rect b="b" l="l" r="r" t="t"/>
                      <a:pathLst>
                        <a:path extrusionOk="0" h="26617" w="13303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46" name="Google Shape;946;p17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47" name="Google Shape;947;p17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48" name="Google Shape;948;p17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49" name="Google Shape;949;p17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rect b="b" l="l" r="r" t="t"/>
                      <a:pathLst>
                        <a:path extrusionOk="0" h="290" w="6267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50" name="Google Shape;950;p17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rect b="b" l="l" r="r" t="t"/>
                      <a:pathLst>
                        <a:path extrusionOk="0" h="279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51" name="Google Shape;951;p17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52" name="Google Shape;952;p17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53" name="Google Shape;953;p17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54" name="Google Shape;954;p17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55" name="Google Shape;955;p17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56" name="Google Shape;956;p17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57" name="Google Shape;957;p17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958" name="Google Shape;958;p17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959" name="Google Shape;959;p17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rect b="b" l="l" r="r" t="t"/>
                      <a:pathLst>
                        <a:path extrusionOk="0" h="26617" w="13303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60" name="Google Shape;960;p17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61" name="Google Shape;961;p17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62" name="Google Shape;962;p17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63" name="Google Shape;963;p17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rect b="b" l="l" r="r" t="t"/>
                      <a:pathLst>
                        <a:path extrusionOk="0" h="290" w="6267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64" name="Google Shape;964;p17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rect b="b" l="l" r="r" t="t"/>
                      <a:pathLst>
                        <a:path extrusionOk="0" h="279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65" name="Google Shape;965;p17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66" name="Google Shape;966;p17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67" name="Google Shape;967;p17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68" name="Google Shape;968;p17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69" name="Google Shape;969;p17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70" name="Google Shape;970;p17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71" name="Google Shape;971;p17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972" name="Google Shape;972;p17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973" name="Google Shape;973;p17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4" name="Google Shape;974;p17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5" name="Google Shape;975;p17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6" name="Google Shape;976;p17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7" name="Google Shape;977;p17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8" name="Google Shape;978;p17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9" name="Google Shape;979;p17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80" name="Google Shape;980;p17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81" name="Google Shape;981;p17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82" name="Google Shape;982;p17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983" name="Google Shape;983;p17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984" name="Google Shape;984;p17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5" name="Google Shape;985;p17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6" name="Google Shape;986;p17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7" name="Google Shape;987;p17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8" name="Google Shape;988;p17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9" name="Google Shape;989;p17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0" name="Google Shape;990;p17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1" name="Google Shape;991;p17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2" name="Google Shape;992;p17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3" name="Google Shape;993;p17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994" name="Google Shape;994;p17"/>
          <p:cNvSpPr txBox="1"/>
          <p:nvPr>
            <p:ph type="title"/>
          </p:nvPr>
        </p:nvSpPr>
        <p:spPr>
          <a:xfrm>
            <a:off x="720000" y="778450"/>
            <a:ext cx="6569700" cy="45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995" name="Google Shape;995;p17"/>
          <p:cNvSpPr txBox="1"/>
          <p:nvPr>
            <p:ph idx="1" type="subTitle"/>
          </p:nvPr>
        </p:nvSpPr>
        <p:spPr>
          <a:xfrm>
            <a:off x="720063" y="2827391"/>
            <a:ext cx="19806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996" name="Google Shape;996;p17"/>
          <p:cNvSpPr txBox="1"/>
          <p:nvPr>
            <p:ph idx="2" type="subTitle"/>
          </p:nvPr>
        </p:nvSpPr>
        <p:spPr>
          <a:xfrm>
            <a:off x="720063" y="3319331"/>
            <a:ext cx="19806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97" name="Google Shape;997;p17"/>
          <p:cNvSpPr txBox="1"/>
          <p:nvPr>
            <p:ph idx="3" type="subTitle"/>
          </p:nvPr>
        </p:nvSpPr>
        <p:spPr>
          <a:xfrm>
            <a:off x="3014551" y="2827391"/>
            <a:ext cx="19806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998" name="Google Shape;998;p17"/>
          <p:cNvSpPr txBox="1"/>
          <p:nvPr>
            <p:ph idx="4" type="subTitle"/>
          </p:nvPr>
        </p:nvSpPr>
        <p:spPr>
          <a:xfrm>
            <a:off x="3014551" y="3319331"/>
            <a:ext cx="19806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99" name="Google Shape;999;p17"/>
          <p:cNvSpPr txBox="1"/>
          <p:nvPr>
            <p:ph idx="5" type="subTitle"/>
          </p:nvPr>
        </p:nvSpPr>
        <p:spPr>
          <a:xfrm>
            <a:off x="5309038" y="2827391"/>
            <a:ext cx="19806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000" name="Google Shape;1000;p17"/>
          <p:cNvSpPr txBox="1"/>
          <p:nvPr>
            <p:ph idx="6" type="subTitle"/>
          </p:nvPr>
        </p:nvSpPr>
        <p:spPr>
          <a:xfrm>
            <a:off x="5309038" y="3319331"/>
            <a:ext cx="19806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4_2_1_1_1"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Google Shape;1002;p18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1003" name="Google Shape;1003;p18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1004" name="Google Shape;1004;p18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fmla="val 3114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05" name="Google Shape;1005;p18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1006" name="Google Shape;1006;p18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fmla="val 2399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7" name="Google Shape;1007;p18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fmla="val 1202" name="adj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8" name="Google Shape;1008;p18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fmla="val 1202" name="adj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9" name="Google Shape;1009;p18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fmla="val 50000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10" name="Google Shape;1010;p18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1011" name="Google Shape;1011;p18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1012" name="Google Shape;1012;p18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1013" name="Google Shape;1013;p18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1014" name="Google Shape;1014;p18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rect b="b" l="l" r="r" t="t"/>
                      <a:pathLst>
                        <a:path extrusionOk="0" h="26617" w="13303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5" name="Google Shape;1015;p18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6" name="Google Shape;1016;p18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7" name="Google Shape;1017;p18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8" name="Google Shape;1018;p18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rect b="b" l="l" r="r" t="t"/>
                      <a:pathLst>
                        <a:path extrusionOk="0" h="290" w="6267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9" name="Google Shape;1019;p18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rect b="b" l="l" r="r" t="t"/>
                      <a:pathLst>
                        <a:path extrusionOk="0" h="279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20" name="Google Shape;1020;p18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21" name="Google Shape;1021;p18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22" name="Google Shape;1022;p18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23" name="Google Shape;1023;p18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24" name="Google Shape;1024;p18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25" name="Google Shape;1025;p18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26" name="Google Shape;1026;p18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027" name="Google Shape;1027;p18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1028" name="Google Shape;1028;p18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rect b="b" l="l" r="r" t="t"/>
                      <a:pathLst>
                        <a:path extrusionOk="0" h="26617" w="13303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29" name="Google Shape;1029;p18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30" name="Google Shape;1030;p18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31" name="Google Shape;1031;p18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32" name="Google Shape;1032;p18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rect b="b" l="l" r="r" t="t"/>
                      <a:pathLst>
                        <a:path extrusionOk="0" h="290" w="6267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33" name="Google Shape;1033;p18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rect b="b" l="l" r="r" t="t"/>
                      <a:pathLst>
                        <a:path extrusionOk="0" h="279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34" name="Google Shape;1034;p18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35" name="Google Shape;1035;p18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36" name="Google Shape;1036;p18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37" name="Google Shape;1037;p18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38" name="Google Shape;1038;p18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39" name="Google Shape;1039;p18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40" name="Google Shape;1040;p18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1041" name="Google Shape;1041;p18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1042" name="Google Shape;1042;p18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3" name="Google Shape;1043;p18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4" name="Google Shape;1044;p18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5" name="Google Shape;1045;p18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6" name="Google Shape;1046;p18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7" name="Google Shape;1047;p18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8" name="Google Shape;1048;p18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9" name="Google Shape;1049;p18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0" name="Google Shape;1050;p18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1" name="Google Shape;1051;p18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052" name="Google Shape;1052;p18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1053" name="Google Shape;1053;p18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4" name="Google Shape;1054;p18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5" name="Google Shape;1055;p18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6" name="Google Shape;1056;p18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7" name="Google Shape;1057;p18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8" name="Google Shape;1058;p18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9" name="Google Shape;1059;p18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0" name="Google Shape;1060;p18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1" name="Google Shape;1061;p18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2" name="Google Shape;1062;p18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063" name="Google Shape;1063;p18"/>
          <p:cNvSpPr txBox="1"/>
          <p:nvPr>
            <p:ph type="title"/>
          </p:nvPr>
        </p:nvSpPr>
        <p:spPr>
          <a:xfrm>
            <a:off x="720000" y="778450"/>
            <a:ext cx="6569700" cy="45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1064" name="Google Shape;1064;p18"/>
          <p:cNvSpPr txBox="1"/>
          <p:nvPr>
            <p:ph idx="1" type="subTitle"/>
          </p:nvPr>
        </p:nvSpPr>
        <p:spPr>
          <a:xfrm>
            <a:off x="720000" y="2827391"/>
            <a:ext cx="14565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065" name="Google Shape;1065;p18"/>
          <p:cNvSpPr txBox="1"/>
          <p:nvPr>
            <p:ph idx="2" type="subTitle"/>
          </p:nvPr>
        </p:nvSpPr>
        <p:spPr>
          <a:xfrm>
            <a:off x="720000" y="3319326"/>
            <a:ext cx="14565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66" name="Google Shape;1066;p18"/>
          <p:cNvSpPr txBox="1"/>
          <p:nvPr>
            <p:ph idx="3" type="subTitle"/>
          </p:nvPr>
        </p:nvSpPr>
        <p:spPr>
          <a:xfrm>
            <a:off x="2424423" y="2827391"/>
            <a:ext cx="14565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067" name="Google Shape;1067;p18"/>
          <p:cNvSpPr txBox="1"/>
          <p:nvPr>
            <p:ph idx="4" type="subTitle"/>
          </p:nvPr>
        </p:nvSpPr>
        <p:spPr>
          <a:xfrm>
            <a:off x="2424423" y="3319326"/>
            <a:ext cx="14565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68" name="Google Shape;1068;p18"/>
          <p:cNvSpPr txBox="1"/>
          <p:nvPr>
            <p:ph idx="5" type="subTitle"/>
          </p:nvPr>
        </p:nvSpPr>
        <p:spPr>
          <a:xfrm>
            <a:off x="4128845" y="2827391"/>
            <a:ext cx="14565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069" name="Google Shape;1069;p18"/>
          <p:cNvSpPr txBox="1"/>
          <p:nvPr>
            <p:ph idx="6" type="subTitle"/>
          </p:nvPr>
        </p:nvSpPr>
        <p:spPr>
          <a:xfrm>
            <a:off x="4128845" y="3319326"/>
            <a:ext cx="14565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70" name="Google Shape;1070;p18"/>
          <p:cNvSpPr txBox="1"/>
          <p:nvPr>
            <p:ph idx="7" type="subTitle"/>
          </p:nvPr>
        </p:nvSpPr>
        <p:spPr>
          <a:xfrm>
            <a:off x="5833268" y="2827391"/>
            <a:ext cx="14565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071" name="Google Shape;1071;p18"/>
          <p:cNvSpPr txBox="1"/>
          <p:nvPr>
            <p:ph idx="8" type="subTitle"/>
          </p:nvPr>
        </p:nvSpPr>
        <p:spPr>
          <a:xfrm>
            <a:off x="5833268" y="3319326"/>
            <a:ext cx="14565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3" name="Google Shape;1073;p19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1074" name="Google Shape;1074;p19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1075" name="Google Shape;1075;p19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fmla="val 3114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76" name="Google Shape;1076;p19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1077" name="Google Shape;1077;p19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fmla="val 2399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8" name="Google Shape;1078;p19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fmla="val 1202" name="adj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9" name="Google Shape;1079;p19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fmla="val 1202" name="adj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0" name="Google Shape;1080;p19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fmla="val 50000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81" name="Google Shape;1081;p19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1082" name="Google Shape;1082;p19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1083" name="Google Shape;1083;p19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1084" name="Google Shape;1084;p19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1085" name="Google Shape;1085;p19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rect b="b" l="l" r="r" t="t"/>
                      <a:pathLst>
                        <a:path extrusionOk="0" h="26617" w="13303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86" name="Google Shape;1086;p19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87" name="Google Shape;1087;p19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88" name="Google Shape;1088;p19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89" name="Google Shape;1089;p19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rect b="b" l="l" r="r" t="t"/>
                      <a:pathLst>
                        <a:path extrusionOk="0" h="290" w="6267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90" name="Google Shape;1090;p19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rect b="b" l="l" r="r" t="t"/>
                      <a:pathLst>
                        <a:path extrusionOk="0" h="279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91" name="Google Shape;1091;p19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92" name="Google Shape;1092;p19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93" name="Google Shape;1093;p19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94" name="Google Shape;1094;p19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95" name="Google Shape;1095;p19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96" name="Google Shape;1096;p19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97" name="Google Shape;1097;p19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098" name="Google Shape;1098;p19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1099" name="Google Shape;1099;p19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rect b="b" l="l" r="r" t="t"/>
                      <a:pathLst>
                        <a:path extrusionOk="0" h="26617" w="13303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00" name="Google Shape;1100;p19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01" name="Google Shape;1101;p19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02" name="Google Shape;1102;p19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03" name="Google Shape;1103;p19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rect b="b" l="l" r="r" t="t"/>
                      <a:pathLst>
                        <a:path extrusionOk="0" h="290" w="6267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04" name="Google Shape;1104;p19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rect b="b" l="l" r="r" t="t"/>
                      <a:pathLst>
                        <a:path extrusionOk="0" h="279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05" name="Google Shape;1105;p19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06" name="Google Shape;1106;p19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07" name="Google Shape;1107;p19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08" name="Google Shape;1108;p19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09" name="Google Shape;1109;p19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10" name="Google Shape;1110;p19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11" name="Google Shape;1111;p19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1112" name="Google Shape;1112;p19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1113" name="Google Shape;1113;p19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4" name="Google Shape;1114;p19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5" name="Google Shape;1115;p19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6" name="Google Shape;1116;p19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7" name="Google Shape;1117;p19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8" name="Google Shape;1118;p19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9" name="Google Shape;1119;p19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0" name="Google Shape;1120;p19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1" name="Google Shape;1121;p19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2" name="Google Shape;1122;p19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123" name="Google Shape;1123;p19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1124" name="Google Shape;1124;p19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5" name="Google Shape;1125;p19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6" name="Google Shape;1126;p19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7" name="Google Shape;1127;p19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8" name="Google Shape;1128;p19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9" name="Google Shape;1129;p19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0" name="Google Shape;1130;p19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1" name="Google Shape;1131;p19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2" name="Google Shape;1132;p19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3" name="Google Shape;1133;p19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134" name="Google Shape;1134;p19"/>
          <p:cNvSpPr txBox="1"/>
          <p:nvPr>
            <p:ph idx="1" type="subTitle"/>
          </p:nvPr>
        </p:nvSpPr>
        <p:spPr>
          <a:xfrm>
            <a:off x="721194" y="3419338"/>
            <a:ext cx="18450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135" name="Google Shape;1135;p19"/>
          <p:cNvSpPr txBox="1"/>
          <p:nvPr>
            <p:ph idx="2" type="subTitle"/>
          </p:nvPr>
        </p:nvSpPr>
        <p:spPr>
          <a:xfrm>
            <a:off x="721194" y="3851382"/>
            <a:ext cx="1845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36" name="Google Shape;1136;p19"/>
          <p:cNvSpPr txBox="1"/>
          <p:nvPr>
            <p:ph idx="3" type="subTitle"/>
          </p:nvPr>
        </p:nvSpPr>
        <p:spPr>
          <a:xfrm>
            <a:off x="3083534" y="3419338"/>
            <a:ext cx="18450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137" name="Google Shape;1137;p19"/>
          <p:cNvSpPr txBox="1"/>
          <p:nvPr>
            <p:ph idx="4" type="subTitle"/>
          </p:nvPr>
        </p:nvSpPr>
        <p:spPr>
          <a:xfrm>
            <a:off x="3083534" y="3851382"/>
            <a:ext cx="1845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38" name="Google Shape;1138;p19"/>
          <p:cNvSpPr txBox="1"/>
          <p:nvPr>
            <p:ph idx="5" type="subTitle"/>
          </p:nvPr>
        </p:nvSpPr>
        <p:spPr>
          <a:xfrm>
            <a:off x="5444680" y="3419338"/>
            <a:ext cx="1845000" cy="530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139" name="Google Shape;1139;p19"/>
          <p:cNvSpPr txBox="1"/>
          <p:nvPr>
            <p:ph idx="6" type="subTitle"/>
          </p:nvPr>
        </p:nvSpPr>
        <p:spPr>
          <a:xfrm>
            <a:off x="5444680" y="3851382"/>
            <a:ext cx="1845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40" name="Google Shape;1140;p19"/>
          <p:cNvSpPr txBox="1"/>
          <p:nvPr>
            <p:ph type="title"/>
          </p:nvPr>
        </p:nvSpPr>
        <p:spPr>
          <a:xfrm>
            <a:off x="720000" y="778450"/>
            <a:ext cx="6569700" cy="45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1141" name="Google Shape;1141;p19"/>
          <p:cNvSpPr txBox="1"/>
          <p:nvPr>
            <p:ph idx="7" type="subTitle"/>
          </p:nvPr>
        </p:nvSpPr>
        <p:spPr>
          <a:xfrm>
            <a:off x="720606" y="1910559"/>
            <a:ext cx="18450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142" name="Google Shape;1142;p19"/>
          <p:cNvSpPr txBox="1"/>
          <p:nvPr>
            <p:ph idx="8" type="subTitle"/>
          </p:nvPr>
        </p:nvSpPr>
        <p:spPr>
          <a:xfrm>
            <a:off x="720606" y="2342603"/>
            <a:ext cx="1845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43" name="Google Shape;1143;p19"/>
          <p:cNvSpPr txBox="1"/>
          <p:nvPr>
            <p:ph idx="9" type="subTitle"/>
          </p:nvPr>
        </p:nvSpPr>
        <p:spPr>
          <a:xfrm>
            <a:off x="3082946" y="1910559"/>
            <a:ext cx="18450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144" name="Google Shape;1144;p19"/>
          <p:cNvSpPr txBox="1"/>
          <p:nvPr>
            <p:ph idx="13" type="subTitle"/>
          </p:nvPr>
        </p:nvSpPr>
        <p:spPr>
          <a:xfrm>
            <a:off x="3082946" y="2342603"/>
            <a:ext cx="1845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45" name="Google Shape;1145;p19"/>
          <p:cNvSpPr txBox="1"/>
          <p:nvPr>
            <p:ph idx="14" type="subTitle"/>
          </p:nvPr>
        </p:nvSpPr>
        <p:spPr>
          <a:xfrm>
            <a:off x="5444092" y="1910559"/>
            <a:ext cx="18450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146" name="Google Shape;1146;p19"/>
          <p:cNvSpPr txBox="1"/>
          <p:nvPr>
            <p:ph idx="15" type="subTitle"/>
          </p:nvPr>
        </p:nvSpPr>
        <p:spPr>
          <a:xfrm>
            <a:off x="5444092" y="2342603"/>
            <a:ext cx="1845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_1_1_1_1"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8" name="Google Shape;1148;p20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1149" name="Google Shape;1149;p20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1150" name="Google Shape;1150;p20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fmla="val 3114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51" name="Google Shape;1151;p20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1152" name="Google Shape;1152;p20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fmla="val 2399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3" name="Google Shape;1153;p20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fmla="val 1202" name="adj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4" name="Google Shape;1154;p20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fmla="val 1202" name="adj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5" name="Google Shape;1155;p20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fmla="val 50000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56" name="Google Shape;1156;p20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1157" name="Google Shape;1157;p20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1158" name="Google Shape;1158;p20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1159" name="Google Shape;1159;p20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1160" name="Google Shape;1160;p20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rect b="b" l="l" r="r" t="t"/>
                      <a:pathLst>
                        <a:path extrusionOk="0" h="26617" w="13303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61" name="Google Shape;1161;p20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62" name="Google Shape;1162;p20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63" name="Google Shape;1163;p20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64" name="Google Shape;1164;p20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rect b="b" l="l" r="r" t="t"/>
                      <a:pathLst>
                        <a:path extrusionOk="0" h="290" w="6267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65" name="Google Shape;1165;p20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rect b="b" l="l" r="r" t="t"/>
                      <a:pathLst>
                        <a:path extrusionOk="0" h="279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66" name="Google Shape;1166;p20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67" name="Google Shape;1167;p20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68" name="Google Shape;1168;p20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69" name="Google Shape;1169;p20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70" name="Google Shape;1170;p20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71" name="Google Shape;1171;p20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72" name="Google Shape;1172;p20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173" name="Google Shape;1173;p20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1174" name="Google Shape;1174;p20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rect b="b" l="l" r="r" t="t"/>
                      <a:pathLst>
                        <a:path extrusionOk="0" h="26617" w="13303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75" name="Google Shape;1175;p20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76" name="Google Shape;1176;p20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77" name="Google Shape;1177;p20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78" name="Google Shape;1178;p20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rect b="b" l="l" r="r" t="t"/>
                      <a:pathLst>
                        <a:path extrusionOk="0" h="290" w="6267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79" name="Google Shape;1179;p20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rect b="b" l="l" r="r" t="t"/>
                      <a:pathLst>
                        <a:path extrusionOk="0" h="279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80" name="Google Shape;1180;p20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81" name="Google Shape;1181;p20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82" name="Google Shape;1182;p20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83" name="Google Shape;1183;p20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84" name="Google Shape;1184;p20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85" name="Google Shape;1185;p20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86" name="Google Shape;1186;p20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1187" name="Google Shape;1187;p20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1188" name="Google Shape;1188;p20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9" name="Google Shape;1189;p20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0" name="Google Shape;1190;p20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1" name="Google Shape;1191;p20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2" name="Google Shape;1192;p20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3" name="Google Shape;1193;p20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4" name="Google Shape;1194;p20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5" name="Google Shape;1195;p20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6" name="Google Shape;1196;p20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7" name="Google Shape;1197;p20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198" name="Google Shape;1198;p20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1199" name="Google Shape;1199;p20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0" name="Google Shape;1200;p20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1" name="Google Shape;1201;p20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2" name="Google Shape;1202;p20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3" name="Google Shape;1203;p20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4" name="Google Shape;1204;p20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5" name="Google Shape;1205;p20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6" name="Google Shape;1206;p20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7" name="Google Shape;1207;p20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8" name="Google Shape;1208;p20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209" name="Google Shape;1209;p20"/>
          <p:cNvSpPr txBox="1"/>
          <p:nvPr>
            <p:ph hasCustomPrompt="1" type="title"/>
          </p:nvPr>
        </p:nvSpPr>
        <p:spPr>
          <a:xfrm>
            <a:off x="720021" y="2581482"/>
            <a:ext cx="1985100" cy="5028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210" name="Google Shape;1210;p20"/>
          <p:cNvSpPr txBox="1"/>
          <p:nvPr>
            <p:ph hasCustomPrompt="1" idx="2" type="title"/>
          </p:nvPr>
        </p:nvSpPr>
        <p:spPr>
          <a:xfrm>
            <a:off x="5304500" y="2581482"/>
            <a:ext cx="1985100" cy="5028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1" name="Google Shape;1211;p20"/>
          <p:cNvSpPr txBox="1"/>
          <p:nvPr>
            <p:ph idx="3" type="title"/>
          </p:nvPr>
        </p:nvSpPr>
        <p:spPr>
          <a:xfrm>
            <a:off x="720000" y="778450"/>
            <a:ext cx="6569700" cy="45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1212" name="Google Shape;1212;p20"/>
          <p:cNvSpPr txBox="1"/>
          <p:nvPr>
            <p:ph idx="1" type="subTitle"/>
          </p:nvPr>
        </p:nvSpPr>
        <p:spPr>
          <a:xfrm flipH="1">
            <a:off x="720021" y="3201597"/>
            <a:ext cx="19851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213" name="Google Shape;1213;p20"/>
          <p:cNvSpPr txBox="1"/>
          <p:nvPr>
            <p:ph idx="4" type="subTitle"/>
          </p:nvPr>
        </p:nvSpPr>
        <p:spPr>
          <a:xfrm flipH="1">
            <a:off x="720025" y="3661720"/>
            <a:ext cx="19851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14" name="Google Shape;1214;p20"/>
          <p:cNvSpPr txBox="1"/>
          <p:nvPr>
            <p:ph idx="5" type="subTitle"/>
          </p:nvPr>
        </p:nvSpPr>
        <p:spPr>
          <a:xfrm flipH="1">
            <a:off x="5304500" y="3201597"/>
            <a:ext cx="19851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215" name="Google Shape;1215;p20"/>
          <p:cNvSpPr txBox="1"/>
          <p:nvPr>
            <p:ph idx="6" type="subTitle"/>
          </p:nvPr>
        </p:nvSpPr>
        <p:spPr>
          <a:xfrm flipH="1">
            <a:off x="5304500" y="3661720"/>
            <a:ext cx="19851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16" name="Google Shape;1216;p20"/>
          <p:cNvSpPr txBox="1"/>
          <p:nvPr>
            <p:ph hasCustomPrompt="1" idx="7" type="title"/>
          </p:nvPr>
        </p:nvSpPr>
        <p:spPr>
          <a:xfrm>
            <a:off x="3012292" y="2581482"/>
            <a:ext cx="1985100" cy="5028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217" name="Google Shape;1217;p20"/>
          <p:cNvSpPr txBox="1"/>
          <p:nvPr>
            <p:ph idx="8" type="subTitle"/>
          </p:nvPr>
        </p:nvSpPr>
        <p:spPr>
          <a:xfrm flipH="1">
            <a:off x="3012292" y="3201597"/>
            <a:ext cx="19851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218" name="Google Shape;1218;p20"/>
          <p:cNvSpPr txBox="1"/>
          <p:nvPr>
            <p:ph idx="9" type="subTitle"/>
          </p:nvPr>
        </p:nvSpPr>
        <p:spPr>
          <a:xfrm flipH="1">
            <a:off x="3012294" y="3661720"/>
            <a:ext cx="19851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3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73" name="Google Shape;73;p3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fmla="val 3114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5" name="Google Shape;75;p3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76" name="Google Shape;76;p3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fmla="val 2399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" name="Google Shape;77;p3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fmla="val 1202" name="adj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" name="Google Shape;78;p3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fmla="val 1202" name="adj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" name="Google Shape;79;p3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fmla="val 50000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0" name="Google Shape;80;p3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81" name="Google Shape;81;p3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82" name="Google Shape;82;p3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83" name="Google Shape;83;p3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84" name="Google Shape;84;p3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rect b="b" l="l" r="r" t="t"/>
                      <a:pathLst>
                        <a:path extrusionOk="0" h="26617" w="13303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5" name="Google Shape;85;p3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6" name="Google Shape;86;p3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7" name="Google Shape;87;p3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8" name="Google Shape;88;p3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rect b="b" l="l" r="r" t="t"/>
                      <a:pathLst>
                        <a:path extrusionOk="0" h="290" w="6267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" name="Google Shape;89;p3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rect b="b" l="l" r="r" t="t"/>
                      <a:pathLst>
                        <a:path extrusionOk="0" h="279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" name="Google Shape;90;p3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" name="Google Shape;91;p3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2" name="Google Shape;92;p3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3" name="Google Shape;93;p3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4" name="Google Shape;94;p3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5" name="Google Shape;95;p3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6" name="Google Shape;96;p3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97" name="Google Shape;97;p3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98" name="Google Shape;98;p3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rect b="b" l="l" r="r" t="t"/>
                      <a:pathLst>
                        <a:path extrusionOk="0" h="26617" w="13303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" name="Google Shape;99;p3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" name="Google Shape;100;p3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" name="Google Shape;101;p3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2" name="Google Shape;102;p3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rect b="b" l="l" r="r" t="t"/>
                      <a:pathLst>
                        <a:path extrusionOk="0" h="290" w="6267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3" name="Google Shape;103;p3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rect b="b" l="l" r="r" t="t"/>
                      <a:pathLst>
                        <a:path extrusionOk="0" h="279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4" name="Google Shape;104;p3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5" name="Google Shape;105;p3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6" name="Google Shape;106;p3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7" name="Google Shape;107;p3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8" name="Google Shape;108;p3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9" name="Google Shape;109;p3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0" name="Google Shape;110;p3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111" name="Google Shape;111;p3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" name="Google Shape;115;p3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6" name="Google Shape;116;p3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7" name="Google Shape;117;p3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" name="Google Shape;118;p3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" name="Google Shape;119;p3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22" name="Google Shape;122;p3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123" name="Google Shape;123;p3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" name="Google Shape;124;p3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" name="Google Shape;125;p3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" name="Google Shape;126;p3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" name="Google Shape;128;p3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" name="Google Shape;129;p3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" name="Google Shape;130;p3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" name="Google Shape;131;p3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" name="Google Shape;132;p3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33" name="Google Shape;133;p3"/>
          <p:cNvSpPr txBox="1"/>
          <p:nvPr>
            <p:ph type="title"/>
          </p:nvPr>
        </p:nvSpPr>
        <p:spPr>
          <a:xfrm>
            <a:off x="821529" y="2728275"/>
            <a:ext cx="5199300" cy="8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4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34" name="Google Shape;134;p3"/>
          <p:cNvSpPr txBox="1"/>
          <p:nvPr>
            <p:ph hasCustomPrompt="1" idx="2" type="title"/>
          </p:nvPr>
        </p:nvSpPr>
        <p:spPr>
          <a:xfrm>
            <a:off x="821528" y="1240418"/>
            <a:ext cx="13131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35" name="Google Shape;135;p3"/>
          <p:cNvSpPr txBox="1"/>
          <p:nvPr>
            <p:ph idx="1" type="subTitle"/>
          </p:nvPr>
        </p:nvSpPr>
        <p:spPr>
          <a:xfrm>
            <a:off x="821525" y="3715424"/>
            <a:ext cx="5199300" cy="466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7"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0" name="Google Shape;1220;p21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1221" name="Google Shape;1221;p21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1222" name="Google Shape;1222;p21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fmla="val 3114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23" name="Google Shape;1223;p21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1224" name="Google Shape;1224;p21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fmla="val 2399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5" name="Google Shape;1225;p21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fmla="val 1202" name="adj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6" name="Google Shape;1226;p21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fmla="val 1202" name="adj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7" name="Google Shape;1227;p21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fmla="val 50000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28" name="Google Shape;1228;p21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1229" name="Google Shape;1229;p21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1230" name="Google Shape;1230;p21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1231" name="Google Shape;1231;p21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1232" name="Google Shape;1232;p21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rect b="b" l="l" r="r" t="t"/>
                      <a:pathLst>
                        <a:path extrusionOk="0" h="26617" w="13303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33" name="Google Shape;1233;p21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34" name="Google Shape;1234;p21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35" name="Google Shape;1235;p21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36" name="Google Shape;1236;p21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rect b="b" l="l" r="r" t="t"/>
                      <a:pathLst>
                        <a:path extrusionOk="0" h="290" w="6267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37" name="Google Shape;1237;p21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rect b="b" l="l" r="r" t="t"/>
                      <a:pathLst>
                        <a:path extrusionOk="0" h="279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38" name="Google Shape;1238;p21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39" name="Google Shape;1239;p21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40" name="Google Shape;1240;p21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41" name="Google Shape;1241;p21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42" name="Google Shape;1242;p21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43" name="Google Shape;1243;p21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44" name="Google Shape;1244;p21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245" name="Google Shape;1245;p21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1246" name="Google Shape;1246;p21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rect b="b" l="l" r="r" t="t"/>
                      <a:pathLst>
                        <a:path extrusionOk="0" h="26617" w="13303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47" name="Google Shape;1247;p21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48" name="Google Shape;1248;p21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49" name="Google Shape;1249;p21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50" name="Google Shape;1250;p21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rect b="b" l="l" r="r" t="t"/>
                      <a:pathLst>
                        <a:path extrusionOk="0" h="290" w="6267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51" name="Google Shape;1251;p21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rect b="b" l="l" r="r" t="t"/>
                      <a:pathLst>
                        <a:path extrusionOk="0" h="279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52" name="Google Shape;1252;p21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53" name="Google Shape;1253;p21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54" name="Google Shape;1254;p21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55" name="Google Shape;1255;p21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56" name="Google Shape;1256;p21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57" name="Google Shape;1257;p21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58" name="Google Shape;1258;p21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1259" name="Google Shape;1259;p21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1260" name="Google Shape;1260;p21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1" name="Google Shape;1261;p21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2" name="Google Shape;1262;p21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3" name="Google Shape;1263;p21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4" name="Google Shape;1264;p21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5" name="Google Shape;1265;p21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6" name="Google Shape;1266;p21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7" name="Google Shape;1267;p21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8" name="Google Shape;1268;p21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9" name="Google Shape;1269;p21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270" name="Google Shape;1270;p21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1271" name="Google Shape;1271;p21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2" name="Google Shape;1272;p21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3" name="Google Shape;1273;p21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4" name="Google Shape;1274;p21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5" name="Google Shape;1275;p21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6" name="Google Shape;1276;p21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7" name="Google Shape;1277;p21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8" name="Google Shape;1278;p21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9" name="Google Shape;1279;p21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0" name="Google Shape;1280;p21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281" name="Google Shape;1281;p21"/>
          <p:cNvSpPr txBox="1"/>
          <p:nvPr>
            <p:ph idx="1" type="body"/>
          </p:nvPr>
        </p:nvSpPr>
        <p:spPr>
          <a:xfrm>
            <a:off x="720000" y="1401425"/>
            <a:ext cx="3113400" cy="30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2" name="Google Shape;1282;p21"/>
          <p:cNvSpPr txBox="1"/>
          <p:nvPr>
            <p:ph type="title"/>
          </p:nvPr>
        </p:nvSpPr>
        <p:spPr>
          <a:xfrm>
            <a:off x="720000" y="778450"/>
            <a:ext cx="6569700" cy="45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1283" name="Google Shape;1283;p21"/>
          <p:cNvSpPr/>
          <p:nvPr>
            <p:ph idx="2" type="pic"/>
          </p:nvPr>
        </p:nvSpPr>
        <p:spPr>
          <a:xfrm>
            <a:off x="4235797" y="1401430"/>
            <a:ext cx="3054000" cy="3054900"/>
          </a:xfrm>
          <a:prstGeom prst="roundRect">
            <a:avLst>
              <a:gd fmla="val 290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_1_1_1_1_1"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5" name="Google Shape;1285;p22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1286" name="Google Shape;1286;p22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1287" name="Google Shape;1287;p22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fmla="val 3114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88" name="Google Shape;1288;p22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1289" name="Google Shape;1289;p22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fmla="val 2399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0" name="Google Shape;1290;p22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fmla="val 1202" name="adj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1" name="Google Shape;1291;p22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fmla="val 1202" name="adj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2" name="Google Shape;1292;p22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fmla="val 50000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93" name="Google Shape;1293;p22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1294" name="Google Shape;1294;p22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1295" name="Google Shape;1295;p22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1296" name="Google Shape;1296;p22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1297" name="Google Shape;1297;p22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rect b="b" l="l" r="r" t="t"/>
                      <a:pathLst>
                        <a:path extrusionOk="0" h="26617" w="13303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98" name="Google Shape;1298;p22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99" name="Google Shape;1299;p22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00" name="Google Shape;1300;p22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01" name="Google Shape;1301;p22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rect b="b" l="l" r="r" t="t"/>
                      <a:pathLst>
                        <a:path extrusionOk="0" h="290" w="6267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02" name="Google Shape;1302;p22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rect b="b" l="l" r="r" t="t"/>
                      <a:pathLst>
                        <a:path extrusionOk="0" h="279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03" name="Google Shape;1303;p22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04" name="Google Shape;1304;p22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05" name="Google Shape;1305;p22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06" name="Google Shape;1306;p22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07" name="Google Shape;1307;p22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08" name="Google Shape;1308;p22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09" name="Google Shape;1309;p22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310" name="Google Shape;1310;p22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1311" name="Google Shape;1311;p22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rect b="b" l="l" r="r" t="t"/>
                      <a:pathLst>
                        <a:path extrusionOk="0" h="26617" w="13303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12" name="Google Shape;1312;p22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13" name="Google Shape;1313;p22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14" name="Google Shape;1314;p22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15" name="Google Shape;1315;p22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rect b="b" l="l" r="r" t="t"/>
                      <a:pathLst>
                        <a:path extrusionOk="0" h="290" w="6267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16" name="Google Shape;1316;p22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rect b="b" l="l" r="r" t="t"/>
                      <a:pathLst>
                        <a:path extrusionOk="0" h="279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17" name="Google Shape;1317;p22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18" name="Google Shape;1318;p22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19" name="Google Shape;1319;p22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20" name="Google Shape;1320;p22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21" name="Google Shape;1321;p22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22" name="Google Shape;1322;p22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23" name="Google Shape;1323;p22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1324" name="Google Shape;1324;p22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1325" name="Google Shape;1325;p22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6" name="Google Shape;1326;p22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7" name="Google Shape;1327;p22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8" name="Google Shape;1328;p22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9" name="Google Shape;1329;p22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0" name="Google Shape;1330;p22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1" name="Google Shape;1331;p22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2" name="Google Shape;1332;p22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3" name="Google Shape;1333;p22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4" name="Google Shape;1334;p22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335" name="Google Shape;1335;p22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1336" name="Google Shape;1336;p22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7" name="Google Shape;1337;p22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8" name="Google Shape;1338;p22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9" name="Google Shape;1339;p22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0" name="Google Shape;1340;p22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1" name="Google Shape;1341;p22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2" name="Google Shape;1342;p22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3" name="Google Shape;1343;p22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4" name="Google Shape;1344;p22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5" name="Google Shape;1345;p22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346" name="Google Shape;1346;p22"/>
          <p:cNvSpPr txBox="1"/>
          <p:nvPr>
            <p:ph idx="1" type="subTitle"/>
          </p:nvPr>
        </p:nvSpPr>
        <p:spPr>
          <a:xfrm>
            <a:off x="720200" y="2728675"/>
            <a:ext cx="3255300" cy="10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47" name="Google Shape;1347;p22"/>
          <p:cNvSpPr txBox="1"/>
          <p:nvPr>
            <p:ph type="title"/>
          </p:nvPr>
        </p:nvSpPr>
        <p:spPr>
          <a:xfrm>
            <a:off x="720200" y="1554650"/>
            <a:ext cx="3255300" cy="1244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1348" name="Google Shape;1348;p22"/>
          <p:cNvSpPr/>
          <p:nvPr>
            <p:ph idx="2" type="pic"/>
          </p:nvPr>
        </p:nvSpPr>
        <p:spPr>
          <a:xfrm>
            <a:off x="4235797" y="1086980"/>
            <a:ext cx="3054000" cy="3054900"/>
          </a:xfrm>
          <a:prstGeom prst="roundRect">
            <a:avLst>
              <a:gd fmla="val 290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0"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0" name="Google Shape;1350;p23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1351" name="Google Shape;1351;p23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1352" name="Google Shape;1352;p23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fmla="val 3114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53" name="Google Shape;1353;p23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1354" name="Google Shape;1354;p23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fmla="val 2399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5" name="Google Shape;1355;p23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fmla="val 1202" name="adj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6" name="Google Shape;1356;p23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fmla="val 1202" name="adj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7" name="Google Shape;1357;p23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fmla="val 50000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58" name="Google Shape;1358;p23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1359" name="Google Shape;1359;p23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1360" name="Google Shape;1360;p23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1361" name="Google Shape;1361;p23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1362" name="Google Shape;1362;p23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rect b="b" l="l" r="r" t="t"/>
                      <a:pathLst>
                        <a:path extrusionOk="0" h="26617" w="13303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63" name="Google Shape;1363;p23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64" name="Google Shape;1364;p23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65" name="Google Shape;1365;p23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66" name="Google Shape;1366;p23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rect b="b" l="l" r="r" t="t"/>
                      <a:pathLst>
                        <a:path extrusionOk="0" h="290" w="6267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67" name="Google Shape;1367;p23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rect b="b" l="l" r="r" t="t"/>
                      <a:pathLst>
                        <a:path extrusionOk="0" h="279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68" name="Google Shape;1368;p23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69" name="Google Shape;1369;p23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70" name="Google Shape;1370;p23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71" name="Google Shape;1371;p23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72" name="Google Shape;1372;p23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73" name="Google Shape;1373;p23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74" name="Google Shape;1374;p23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375" name="Google Shape;1375;p23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1376" name="Google Shape;1376;p23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rect b="b" l="l" r="r" t="t"/>
                      <a:pathLst>
                        <a:path extrusionOk="0" h="26617" w="13303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77" name="Google Shape;1377;p23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78" name="Google Shape;1378;p23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79" name="Google Shape;1379;p23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80" name="Google Shape;1380;p23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rect b="b" l="l" r="r" t="t"/>
                      <a:pathLst>
                        <a:path extrusionOk="0" h="290" w="6267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81" name="Google Shape;1381;p23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rect b="b" l="l" r="r" t="t"/>
                      <a:pathLst>
                        <a:path extrusionOk="0" h="279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82" name="Google Shape;1382;p23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83" name="Google Shape;1383;p23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84" name="Google Shape;1384;p23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85" name="Google Shape;1385;p23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86" name="Google Shape;1386;p23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87" name="Google Shape;1387;p23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88" name="Google Shape;1388;p23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1389" name="Google Shape;1389;p23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1390" name="Google Shape;1390;p23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91" name="Google Shape;1391;p23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92" name="Google Shape;1392;p23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93" name="Google Shape;1393;p23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94" name="Google Shape;1394;p23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95" name="Google Shape;1395;p23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96" name="Google Shape;1396;p23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97" name="Google Shape;1397;p23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98" name="Google Shape;1398;p23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99" name="Google Shape;1399;p23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400" name="Google Shape;1400;p23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1401" name="Google Shape;1401;p23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2" name="Google Shape;1402;p23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3" name="Google Shape;1403;p23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4" name="Google Shape;1404;p23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5" name="Google Shape;1405;p23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6" name="Google Shape;1406;p23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7" name="Google Shape;1407;p23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8" name="Google Shape;1408;p23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9" name="Google Shape;1409;p23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0" name="Google Shape;1410;p23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411" name="Google Shape;1411;p23"/>
          <p:cNvSpPr txBox="1"/>
          <p:nvPr>
            <p:ph type="title"/>
          </p:nvPr>
        </p:nvSpPr>
        <p:spPr>
          <a:xfrm>
            <a:off x="720000" y="778450"/>
            <a:ext cx="6569700" cy="45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_3"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3" name="Google Shape;1413;p24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1414" name="Google Shape;1414;p24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1415" name="Google Shape;1415;p24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fmla="val 3114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16" name="Google Shape;1416;p24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1417" name="Google Shape;1417;p24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fmla="val 2399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8" name="Google Shape;1418;p24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fmla="val 1202" name="adj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9" name="Google Shape;1419;p24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fmla="val 1202" name="adj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0" name="Google Shape;1420;p24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fmla="val 50000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21" name="Google Shape;1421;p24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1422" name="Google Shape;1422;p24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1423" name="Google Shape;1423;p24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1424" name="Google Shape;1424;p24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1425" name="Google Shape;1425;p24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rect b="b" l="l" r="r" t="t"/>
                      <a:pathLst>
                        <a:path extrusionOk="0" h="26617" w="13303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26" name="Google Shape;1426;p24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27" name="Google Shape;1427;p24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28" name="Google Shape;1428;p24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29" name="Google Shape;1429;p24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rect b="b" l="l" r="r" t="t"/>
                      <a:pathLst>
                        <a:path extrusionOk="0" h="290" w="6267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30" name="Google Shape;1430;p24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rect b="b" l="l" r="r" t="t"/>
                      <a:pathLst>
                        <a:path extrusionOk="0" h="279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31" name="Google Shape;1431;p24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32" name="Google Shape;1432;p24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33" name="Google Shape;1433;p24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34" name="Google Shape;1434;p24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35" name="Google Shape;1435;p24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36" name="Google Shape;1436;p24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37" name="Google Shape;1437;p24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438" name="Google Shape;1438;p24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1439" name="Google Shape;1439;p24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rect b="b" l="l" r="r" t="t"/>
                      <a:pathLst>
                        <a:path extrusionOk="0" h="26617" w="13303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40" name="Google Shape;1440;p24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41" name="Google Shape;1441;p24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42" name="Google Shape;1442;p24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43" name="Google Shape;1443;p24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rect b="b" l="l" r="r" t="t"/>
                      <a:pathLst>
                        <a:path extrusionOk="0" h="290" w="6267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44" name="Google Shape;1444;p24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rect b="b" l="l" r="r" t="t"/>
                      <a:pathLst>
                        <a:path extrusionOk="0" h="279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45" name="Google Shape;1445;p24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46" name="Google Shape;1446;p24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47" name="Google Shape;1447;p24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48" name="Google Shape;1448;p24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49" name="Google Shape;1449;p24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50" name="Google Shape;1450;p24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51" name="Google Shape;1451;p24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1452" name="Google Shape;1452;p24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1453" name="Google Shape;1453;p24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4" name="Google Shape;1454;p24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5" name="Google Shape;1455;p24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6" name="Google Shape;1456;p24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7" name="Google Shape;1457;p24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8" name="Google Shape;1458;p24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9" name="Google Shape;1459;p24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60" name="Google Shape;1460;p24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61" name="Google Shape;1461;p24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62" name="Google Shape;1462;p24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463" name="Google Shape;1463;p24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1464" name="Google Shape;1464;p24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5" name="Google Shape;1465;p24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6" name="Google Shape;1466;p24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7" name="Google Shape;1467;p24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8" name="Google Shape;1468;p24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9" name="Google Shape;1469;p24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0" name="Google Shape;1470;p24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1" name="Google Shape;1471;p24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2" name="Google Shape;1472;p24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3" name="Google Shape;1473;p24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474" name="Google Shape;1474;p24"/>
          <p:cNvSpPr txBox="1"/>
          <p:nvPr>
            <p:ph type="title"/>
          </p:nvPr>
        </p:nvSpPr>
        <p:spPr>
          <a:xfrm>
            <a:off x="722375" y="1582950"/>
            <a:ext cx="5022300" cy="9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475" name="Google Shape;1475;p24"/>
          <p:cNvSpPr txBox="1"/>
          <p:nvPr>
            <p:ph idx="1" type="subTitle"/>
          </p:nvPr>
        </p:nvSpPr>
        <p:spPr>
          <a:xfrm>
            <a:off x="722375" y="2511399"/>
            <a:ext cx="50223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76" name="Google Shape;1476;p24"/>
          <p:cNvSpPr txBox="1"/>
          <p:nvPr/>
        </p:nvSpPr>
        <p:spPr>
          <a:xfrm>
            <a:off x="722375" y="3813975"/>
            <a:ext cx="50223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Encode Sans"/>
                <a:ea typeface="Encode Sans"/>
                <a:cs typeface="Encode Sans"/>
                <a:sym typeface="Encode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Encode Sans"/>
                <a:ea typeface="Encode Sans"/>
                <a:cs typeface="Encode Sans"/>
                <a:sym typeface="Encode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Encode Sans"/>
                <a:ea typeface="Encode Sans"/>
                <a:cs typeface="Encode Sans"/>
                <a:sym typeface="Encode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4"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8" name="Google Shape;1478;p25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1479" name="Google Shape;1479;p25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1480" name="Google Shape;1480;p25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fmla="val 3114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81" name="Google Shape;1481;p25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1482" name="Google Shape;1482;p25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fmla="val 2399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3" name="Google Shape;1483;p25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fmla="val 1202" name="adj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4" name="Google Shape;1484;p25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fmla="val 1202" name="adj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5" name="Google Shape;1485;p25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fmla="val 50000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86" name="Google Shape;1486;p25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1487" name="Google Shape;1487;p25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1488" name="Google Shape;1488;p25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1489" name="Google Shape;1489;p25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1490" name="Google Shape;1490;p25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rect b="b" l="l" r="r" t="t"/>
                      <a:pathLst>
                        <a:path extrusionOk="0" h="26617" w="13303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91" name="Google Shape;1491;p25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92" name="Google Shape;1492;p25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93" name="Google Shape;1493;p25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94" name="Google Shape;1494;p25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rect b="b" l="l" r="r" t="t"/>
                      <a:pathLst>
                        <a:path extrusionOk="0" h="290" w="6267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95" name="Google Shape;1495;p25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rect b="b" l="l" r="r" t="t"/>
                      <a:pathLst>
                        <a:path extrusionOk="0" h="279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96" name="Google Shape;1496;p25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97" name="Google Shape;1497;p25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98" name="Google Shape;1498;p25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99" name="Google Shape;1499;p25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00" name="Google Shape;1500;p25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01" name="Google Shape;1501;p25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02" name="Google Shape;1502;p25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503" name="Google Shape;1503;p25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1504" name="Google Shape;1504;p25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rect b="b" l="l" r="r" t="t"/>
                      <a:pathLst>
                        <a:path extrusionOk="0" h="26617" w="13303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05" name="Google Shape;1505;p25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06" name="Google Shape;1506;p25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07" name="Google Shape;1507;p25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08" name="Google Shape;1508;p25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rect b="b" l="l" r="r" t="t"/>
                      <a:pathLst>
                        <a:path extrusionOk="0" h="290" w="6267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09" name="Google Shape;1509;p25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rect b="b" l="l" r="r" t="t"/>
                      <a:pathLst>
                        <a:path extrusionOk="0" h="279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10" name="Google Shape;1510;p25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11" name="Google Shape;1511;p25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12" name="Google Shape;1512;p25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13" name="Google Shape;1513;p25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14" name="Google Shape;1514;p25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15" name="Google Shape;1515;p25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16" name="Google Shape;1516;p25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1517" name="Google Shape;1517;p25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1518" name="Google Shape;1518;p25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19" name="Google Shape;1519;p25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20" name="Google Shape;1520;p25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21" name="Google Shape;1521;p25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22" name="Google Shape;1522;p25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23" name="Google Shape;1523;p25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24" name="Google Shape;1524;p25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25" name="Google Shape;1525;p25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26" name="Google Shape;1526;p25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27" name="Google Shape;1527;p25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528" name="Google Shape;1528;p25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1529" name="Google Shape;1529;p25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0" name="Google Shape;1530;p25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1" name="Google Shape;1531;p25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2" name="Google Shape;1532;p25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3" name="Google Shape;1533;p25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4" name="Google Shape;1534;p25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5" name="Google Shape;1535;p25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6" name="Google Shape;1536;p25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7" name="Google Shape;1537;p25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8" name="Google Shape;1538;p25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539" name="Google Shape;1539;p25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540" name="Google Shape;1540;p25">
              <a:hlinkClick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5">
              <a:hlinkClick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5">
              <a:hlinkClick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5">
              <a:hlinkClick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4" name="Google Shape;1544;p25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545" name="Google Shape;1545;p25">
              <a:hlinkClick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5">
              <a:hlinkClick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5">
              <a:hlinkClick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5">
              <a:hlinkClick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9" name="Google Shape;1549;p25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550" name="Google Shape;1550;p25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551" name="Google Shape;1551;p25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rect b="b" l="l" r="r" t="t"/>
                <a:pathLst>
                  <a:path extrusionOk="0" h="6326" w="2929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25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rect b="b" l="l" r="r" t="t"/>
                <a:pathLst>
                  <a:path extrusionOk="0" h="2929" w="6326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53" name="Google Shape;1553;p25"/>
            <p:cNvSpPr/>
            <p:nvPr/>
          </p:nvSpPr>
          <p:spPr>
            <a:xfrm>
              <a:off x="8316010" y="2209691"/>
              <a:ext cx="335268" cy="724106"/>
            </a:xfrm>
            <a:custGeom>
              <a:rect b="b" l="l" r="r" t="t"/>
              <a:pathLst>
                <a:path extrusionOk="0" h="6326" w="2929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5"/>
            <p:cNvSpPr/>
            <p:nvPr/>
          </p:nvSpPr>
          <p:spPr>
            <a:xfrm>
              <a:off x="8121649" y="2404052"/>
              <a:ext cx="724106" cy="335268"/>
            </a:xfrm>
            <a:custGeom>
              <a:rect b="b" l="l" r="r" t="t"/>
              <a:pathLst>
                <a:path extrusionOk="0" h="2929" w="6326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5">
              <a:hlinkClick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rect b="b" l="l" r="r" t="t"/>
              <a:pathLst>
                <a:path extrusionOk="0" h="1170" w="796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5">
              <a:hlinkClick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rect b="b" l="l" r="r" t="t"/>
              <a:pathLst>
                <a:path extrusionOk="0" h="1170" w="808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5"/>
            <p:cNvSpPr/>
            <p:nvPr/>
          </p:nvSpPr>
          <p:spPr>
            <a:xfrm>
              <a:off x="8416749" y="2504724"/>
              <a:ext cx="133904" cy="133925"/>
            </a:xfrm>
            <a:custGeom>
              <a:rect b="b" l="l" r="r" t="t"/>
              <a:pathLst>
                <a:path extrusionOk="0" h="1375" w="1375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58" name="Google Shape;1558;p25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559" name="Google Shape;1559;p25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rect b="b" l="l" r="r" t="t"/>
                <a:pathLst>
                  <a:path extrusionOk="0" h="797" w="1169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25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rect b="b" l="l" r="r" t="t"/>
                <a:pathLst>
                  <a:path extrusionOk="0" h="796" w="1169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2" name="Google Shape;1562;p26"/>
          <p:cNvGrpSpPr/>
          <p:nvPr/>
        </p:nvGrpSpPr>
        <p:grpSpPr>
          <a:xfrm>
            <a:off x="8068746" y="-22387"/>
            <a:ext cx="1107271" cy="5188274"/>
            <a:chOff x="8068746" y="-22387"/>
            <a:chExt cx="1107271" cy="5188274"/>
          </a:xfrm>
        </p:grpSpPr>
        <p:grpSp>
          <p:nvGrpSpPr>
            <p:cNvPr id="1563" name="Google Shape;1563;p26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1564" name="Google Shape;1564;p26"/>
              <p:cNvGrpSpPr/>
              <p:nvPr/>
            </p:nvGrpSpPr>
            <p:grpSpPr>
              <a:xfrm>
                <a:off x="8467466" y="-22387"/>
                <a:ext cx="708551" cy="5188274"/>
                <a:chOff x="8467466" y="-22387"/>
                <a:chExt cx="708551" cy="5188274"/>
              </a:xfrm>
            </p:grpSpPr>
            <p:grpSp>
              <p:nvGrpSpPr>
                <p:cNvPr id="1565" name="Google Shape;1565;p26"/>
                <p:cNvGrpSpPr/>
                <p:nvPr/>
              </p:nvGrpSpPr>
              <p:grpSpPr>
                <a:xfrm rot="10800000">
                  <a:off x="8467466" y="-22387"/>
                  <a:ext cx="708551" cy="1417688"/>
                  <a:chOff x="2132338" y="1275925"/>
                  <a:chExt cx="332575" cy="665425"/>
                </a:xfrm>
              </p:grpSpPr>
              <p:sp>
                <p:nvSpPr>
                  <p:cNvPr id="1566" name="Google Shape;1566;p26"/>
                  <p:cNvSpPr/>
                  <p:nvPr/>
                </p:nvSpPr>
                <p:spPr>
                  <a:xfrm>
                    <a:off x="2132338" y="1275925"/>
                    <a:ext cx="332575" cy="665425"/>
                  </a:xfrm>
                  <a:custGeom>
                    <a:rect b="b" l="l" r="r" t="t"/>
                    <a:pathLst>
                      <a:path extrusionOk="0" h="26617" w="13303">
                        <a:moveTo>
                          <a:pt x="1" y="0"/>
                        </a:moveTo>
                        <a:lnTo>
                          <a:pt x="1" y="26616"/>
                        </a:lnTo>
                        <a:lnTo>
                          <a:pt x="13302" y="26616"/>
                        </a:lnTo>
                        <a:lnTo>
                          <a:pt x="13302" y="17122"/>
                        </a:lnTo>
                        <a:cubicBezTo>
                          <a:pt x="13302" y="15013"/>
                          <a:pt x="11592" y="13314"/>
                          <a:pt x="9495" y="13314"/>
                        </a:cubicBezTo>
                        <a:cubicBezTo>
                          <a:pt x="7387" y="13314"/>
                          <a:pt x="5688" y="11603"/>
                          <a:pt x="5688" y="9507"/>
                        </a:cubicBezTo>
                        <a:lnTo>
                          <a:pt x="5688" y="3808"/>
                        </a:lnTo>
                        <a:cubicBezTo>
                          <a:pt x="5688" y="1711"/>
                          <a:pt x="3989" y="0"/>
                          <a:pt x="188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7" name="Google Shape;1567;p26"/>
                  <p:cNvSpPr/>
                  <p:nvPr/>
                </p:nvSpPr>
                <p:spPr>
                  <a:xfrm>
                    <a:off x="2196188" y="1671425"/>
                    <a:ext cx="156675" cy="6950"/>
                  </a:xfrm>
                  <a:custGeom>
                    <a:rect b="b" l="l" r="r" t="t"/>
                    <a:pathLst>
                      <a:path extrusionOk="0" h="278" w="6267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8" name="Google Shape;1568;p26"/>
                  <p:cNvSpPr/>
                  <p:nvPr/>
                </p:nvSpPr>
                <p:spPr>
                  <a:xfrm>
                    <a:off x="2196188" y="1700050"/>
                    <a:ext cx="156675" cy="6950"/>
                  </a:xfrm>
                  <a:custGeom>
                    <a:rect b="b" l="l" r="r" t="t"/>
                    <a:pathLst>
                      <a:path extrusionOk="0" h="278" w="6267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9" name="Google Shape;1569;p26"/>
                  <p:cNvSpPr/>
                  <p:nvPr/>
                </p:nvSpPr>
                <p:spPr>
                  <a:xfrm>
                    <a:off x="2196188" y="1728350"/>
                    <a:ext cx="156675" cy="6950"/>
                  </a:xfrm>
                  <a:custGeom>
                    <a:rect b="b" l="l" r="r" t="t"/>
                    <a:pathLst>
                      <a:path extrusionOk="0" h="278" w="6267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0" name="Google Shape;1570;p26"/>
                  <p:cNvSpPr/>
                  <p:nvPr/>
                </p:nvSpPr>
                <p:spPr>
                  <a:xfrm>
                    <a:off x="2196188" y="1756675"/>
                    <a:ext cx="156675" cy="7250"/>
                  </a:xfrm>
                  <a:custGeom>
                    <a:rect b="b" l="l" r="r" t="t"/>
                    <a:pathLst>
                      <a:path extrusionOk="0" h="290" w="6267">
                        <a:moveTo>
                          <a:pt x="146" y="0"/>
                        </a:moveTo>
                        <a:cubicBezTo>
                          <a:pt x="61" y="0"/>
                          <a:pt x="1" y="73"/>
                          <a:pt x="1" y="145"/>
                        </a:cubicBezTo>
                        <a:cubicBezTo>
                          <a:pt x="1" y="217"/>
                          <a:pt x="61" y="289"/>
                          <a:pt x="146" y="289"/>
                        </a:cubicBezTo>
                        <a:lnTo>
                          <a:pt x="6122" y="289"/>
                        </a:lnTo>
                        <a:cubicBezTo>
                          <a:pt x="6194" y="289"/>
                          <a:pt x="6266" y="217"/>
                          <a:pt x="6266" y="145"/>
                        </a:cubicBezTo>
                        <a:cubicBezTo>
                          <a:pt x="6266" y="73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1" name="Google Shape;1571;p26"/>
                  <p:cNvSpPr/>
                  <p:nvPr/>
                </p:nvSpPr>
                <p:spPr>
                  <a:xfrm>
                    <a:off x="2196188" y="1785275"/>
                    <a:ext cx="156675" cy="6975"/>
                  </a:xfrm>
                  <a:custGeom>
                    <a:rect b="b" l="l" r="r" t="t"/>
                    <a:pathLst>
                      <a:path extrusionOk="0" h="279" w="6267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33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33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2" name="Google Shape;1572;p26"/>
                  <p:cNvSpPr/>
                  <p:nvPr/>
                </p:nvSpPr>
                <p:spPr>
                  <a:xfrm>
                    <a:off x="2196188" y="1813600"/>
                    <a:ext cx="156675" cy="6950"/>
                  </a:xfrm>
                  <a:custGeom>
                    <a:rect b="b" l="l" r="r" t="t"/>
                    <a:pathLst>
                      <a:path extrusionOk="0" h="278" w="6267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3" name="Google Shape;1573;p26"/>
                  <p:cNvSpPr/>
                  <p:nvPr/>
                </p:nvSpPr>
                <p:spPr>
                  <a:xfrm>
                    <a:off x="2196188" y="1842225"/>
                    <a:ext cx="156675" cy="6950"/>
                  </a:xfrm>
                  <a:custGeom>
                    <a:rect b="b" l="l" r="r" t="t"/>
                    <a:pathLst>
                      <a:path extrusionOk="0" h="278" w="6267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4" name="Google Shape;1574;p26"/>
                  <p:cNvSpPr/>
                  <p:nvPr/>
                </p:nvSpPr>
                <p:spPr>
                  <a:xfrm>
                    <a:off x="2196188" y="1870525"/>
                    <a:ext cx="156675" cy="6950"/>
                  </a:xfrm>
                  <a:custGeom>
                    <a:rect b="b" l="l" r="r" t="t"/>
                    <a:pathLst>
                      <a:path extrusionOk="0" h="278" w="6267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5" name="Google Shape;1575;p26"/>
                  <p:cNvSpPr/>
                  <p:nvPr/>
                </p:nvSpPr>
                <p:spPr>
                  <a:xfrm>
                    <a:off x="2193844" y="1343400"/>
                    <a:ext cx="30450" cy="30150"/>
                  </a:xfrm>
                  <a:custGeom>
                    <a:rect b="b" l="l" r="r" t="t"/>
                    <a:pathLst>
                      <a:path extrusionOk="0" h="1206" w="1218">
                        <a:moveTo>
                          <a:pt x="603" y="0"/>
                        </a:moveTo>
                        <a:cubicBezTo>
                          <a:pt x="278" y="0"/>
                          <a:pt x="1" y="265"/>
                          <a:pt x="1" y="603"/>
                        </a:cubicBezTo>
                        <a:cubicBezTo>
                          <a:pt x="1" y="940"/>
                          <a:pt x="278" y="1205"/>
                          <a:pt x="603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65"/>
                          <a:pt x="940" y="0"/>
                          <a:pt x="60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6" name="Google Shape;1576;p26"/>
                  <p:cNvSpPr/>
                  <p:nvPr/>
                </p:nvSpPr>
                <p:spPr>
                  <a:xfrm>
                    <a:off x="2193844" y="1412375"/>
                    <a:ext cx="30450" cy="30150"/>
                  </a:xfrm>
                  <a:custGeom>
                    <a:rect b="b" l="l" r="r" t="t"/>
                    <a:pathLst>
                      <a:path extrusionOk="0" h="1206" w="1218">
                        <a:moveTo>
                          <a:pt x="615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0"/>
                          <a:pt x="278" y="1205"/>
                          <a:pt x="615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78"/>
                          <a:pt x="940" y="1"/>
                          <a:pt x="6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7" name="Google Shape;1577;p26"/>
                  <p:cNvSpPr/>
                  <p:nvPr/>
                </p:nvSpPr>
                <p:spPr>
                  <a:xfrm>
                    <a:off x="2193844" y="1481350"/>
                    <a:ext cx="30450" cy="30150"/>
                  </a:xfrm>
                  <a:custGeom>
                    <a:rect b="b" l="l" r="r" t="t"/>
                    <a:pathLst>
                      <a:path extrusionOk="0" h="1206" w="1218">
                        <a:moveTo>
                          <a:pt x="603" y="1"/>
                        </a:moveTo>
                        <a:cubicBezTo>
                          <a:pt x="278" y="1"/>
                          <a:pt x="1" y="266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66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8" name="Google Shape;1578;p26"/>
                  <p:cNvSpPr/>
                  <p:nvPr/>
                </p:nvSpPr>
                <p:spPr>
                  <a:xfrm>
                    <a:off x="2193844" y="1550325"/>
                    <a:ext cx="30450" cy="30150"/>
                  </a:xfrm>
                  <a:custGeom>
                    <a:rect b="b" l="l" r="r" t="t"/>
                    <a:pathLst>
                      <a:path extrusionOk="0" h="1206" w="1218">
                        <a:moveTo>
                          <a:pt x="603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78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579" name="Google Shape;1579;p26"/>
                <p:cNvGrpSpPr/>
                <p:nvPr/>
              </p:nvGrpSpPr>
              <p:grpSpPr>
                <a:xfrm flipH="1">
                  <a:off x="8467466" y="3748199"/>
                  <a:ext cx="708551" cy="1417688"/>
                  <a:chOff x="2132338" y="1275925"/>
                  <a:chExt cx="332575" cy="665425"/>
                </a:xfrm>
              </p:grpSpPr>
              <p:sp>
                <p:nvSpPr>
                  <p:cNvPr id="1580" name="Google Shape;1580;p26"/>
                  <p:cNvSpPr/>
                  <p:nvPr/>
                </p:nvSpPr>
                <p:spPr>
                  <a:xfrm>
                    <a:off x="2132338" y="1275925"/>
                    <a:ext cx="332575" cy="665425"/>
                  </a:xfrm>
                  <a:custGeom>
                    <a:rect b="b" l="l" r="r" t="t"/>
                    <a:pathLst>
                      <a:path extrusionOk="0" h="26617" w="13303">
                        <a:moveTo>
                          <a:pt x="1" y="0"/>
                        </a:moveTo>
                        <a:lnTo>
                          <a:pt x="1" y="26616"/>
                        </a:lnTo>
                        <a:lnTo>
                          <a:pt x="13302" y="26616"/>
                        </a:lnTo>
                        <a:lnTo>
                          <a:pt x="13302" y="17122"/>
                        </a:lnTo>
                        <a:cubicBezTo>
                          <a:pt x="13302" y="15013"/>
                          <a:pt x="11592" y="13314"/>
                          <a:pt x="9495" y="13314"/>
                        </a:cubicBezTo>
                        <a:cubicBezTo>
                          <a:pt x="7387" y="13314"/>
                          <a:pt x="5688" y="11603"/>
                          <a:pt x="5688" y="9507"/>
                        </a:cubicBezTo>
                        <a:lnTo>
                          <a:pt x="5688" y="3808"/>
                        </a:lnTo>
                        <a:cubicBezTo>
                          <a:pt x="5688" y="1711"/>
                          <a:pt x="3989" y="0"/>
                          <a:pt x="188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1" name="Google Shape;1581;p26"/>
                  <p:cNvSpPr/>
                  <p:nvPr/>
                </p:nvSpPr>
                <p:spPr>
                  <a:xfrm>
                    <a:off x="2196188" y="1671425"/>
                    <a:ext cx="156675" cy="6950"/>
                  </a:xfrm>
                  <a:custGeom>
                    <a:rect b="b" l="l" r="r" t="t"/>
                    <a:pathLst>
                      <a:path extrusionOk="0" h="278" w="6267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2" name="Google Shape;1582;p26"/>
                  <p:cNvSpPr/>
                  <p:nvPr/>
                </p:nvSpPr>
                <p:spPr>
                  <a:xfrm>
                    <a:off x="2196188" y="1700050"/>
                    <a:ext cx="156675" cy="6950"/>
                  </a:xfrm>
                  <a:custGeom>
                    <a:rect b="b" l="l" r="r" t="t"/>
                    <a:pathLst>
                      <a:path extrusionOk="0" h="278" w="6267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3" name="Google Shape;1583;p26"/>
                  <p:cNvSpPr/>
                  <p:nvPr/>
                </p:nvSpPr>
                <p:spPr>
                  <a:xfrm>
                    <a:off x="2196188" y="1728350"/>
                    <a:ext cx="156675" cy="6950"/>
                  </a:xfrm>
                  <a:custGeom>
                    <a:rect b="b" l="l" r="r" t="t"/>
                    <a:pathLst>
                      <a:path extrusionOk="0" h="278" w="6267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4" name="Google Shape;1584;p26"/>
                  <p:cNvSpPr/>
                  <p:nvPr/>
                </p:nvSpPr>
                <p:spPr>
                  <a:xfrm>
                    <a:off x="2196188" y="1756675"/>
                    <a:ext cx="156675" cy="7250"/>
                  </a:xfrm>
                  <a:custGeom>
                    <a:rect b="b" l="l" r="r" t="t"/>
                    <a:pathLst>
                      <a:path extrusionOk="0" h="290" w="6267">
                        <a:moveTo>
                          <a:pt x="146" y="0"/>
                        </a:moveTo>
                        <a:cubicBezTo>
                          <a:pt x="61" y="0"/>
                          <a:pt x="1" y="73"/>
                          <a:pt x="1" y="145"/>
                        </a:cubicBezTo>
                        <a:cubicBezTo>
                          <a:pt x="1" y="217"/>
                          <a:pt x="61" y="289"/>
                          <a:pt x="146" y="289"/>
                        </a:cubicBezTo>
                        <a:lnTo>
                          <a:pt x="6122" y="289"/>
                        </a:lnTo>
                        <a:cubicBezTo>
                          <a:pt x="6194" y="289"/>
                          <a:pt x="6266" y="217"/>
                          <a:pt x="6266" y="145"/>
                        </a:cubicBezTo>
                        <a:cubicBezTo>
                          <a:pt x="6266" y="73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5" name="Google Shape;1585;p26"/>
                  <p:cNvSpPr/>
                  <p:nvPr/>
                </p:nvSpPr>
                <p:spPr>
                  <a:xfrm>
                    <a:off x="2196188" y="1785275"/>
                    <a:ext cx="156675" cy="6975"/>
                  </a:xfrm>
                  <a:custGeom>
                    <a:rect b="b" l="l" r="r" t="t"/>
                    <a:pathLst>
                      <a:path extrusionOk="0" h="279" w="6267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33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33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6" name="Google Shape;1586;p26"/>
                  <p:cNvSpPr/>
                  <p:nvPr/>
                </p:nvSpPr>
                <p:spPr>
                  <a:xfrm>
                    <a:off x="2196188" y="1813600"/>
                    <a:ext cx="156675" cy="6950"/>
                  </a:xfrm>
                  <a:custGeom>
                    <a:rect b="b" l="l" r="r" t="t"/>
                    <a:pathLst>
                      <a:path extrusionOk="0" h="278" w="6267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7" name="Google Shape;1587;p26"/>
                  <p:cNvSpPr/>
                  <p:nvPr/>
                </p:nvSpPr>
                <p:spPr>
                  <a:xfrm>
                    <a:off x="2196188" y="1842225"/>
                    <a:ext cx="156675" cy="6950"/>
                  </a:xfrm>
                  <a:custGeom>
                    <a:rect b="b" l="l" r="r" t="t"/>
                    <a:pathLst>
                      <a:path extrusionOk="0" h="278" w="6267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8" name="Google Shape;1588;p26"/>
                  <p:cNvSpPr/>
                  <p:nvPr/>
                </p:nvSpPr>
                <p:spPr>
                  <a:xfrm>
                    <a:off x="2196188" y="1870525"/>
                    <a:ext cx="156675" cy="6950"/>
                  </a:xfrm>
                  <a:custGeom>
                    <a:rect b="b" l="l" r="r" t="t"/>
                    <a:pathLst>
                      <a:path extrusionOk="0" h="278" w="6267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9" name="Google Shape;1589;p26"/>
                  <p:cNvSpPr/>
                  <p:nvPr/>
                </p:nvSpPr>
                <p:spPr>
                  <a:xfrm>
                    <a:off x="2193844" y="1343400"/>
                    <a:ext cx="30450" cy="30150"/>
                  </a:xfrm>
                  <a:custGeom>
                    <a:rect b="b" l="l" r="r" t="t"/>
                    <a:pathLst>
                      <a:path extrusionOk="0" h="1206" w="1218">
                        <a:moveTo>
                          <a:pt x="603" y="0"/>
                        </a:moveTo>
                        <a:cubicBezTo>
                          <a:pt x="278" y="0"/>
                          <a:pt x="1" y="265"/>
                          <a:pt x="1" y="603"/>
                        </a:cubicBezTo>
                        <a:cubicBezTo>
                          <a:pt x="1" y="940"/>
                          <a:pt x="278" y="1205"/>
                          <a:pt x="603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65"/>
                          <a:pt x="940" y="0"/>
                          <a:pt x="60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0" name="Google Shape;1590;p26"/>
                  <p:cNvSpPr/>
                  <p:nvPr/>
                </p:nvSpPr>
                <p:spPr>
                  <a:xfrm>
                    <a:off x="2193844" y="1412375"/>
                    <a:ext cx="30450" cy="30150"/>
                  </a:xfrm>
                  <a:custGeom>
                    <a:rect b="b" l="l" r="r" t="t"/>
                    <a:pathLst>
                      <a:path extrusionOk="0" h="1206" w="1218">
                        <a:moveTo>
                          <a:pt x="615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0"/>
                          <a:pt x="278" y="1205"/>
                          <a:pt x="615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78"/>
                          <a:pt x="940" y="1"/>
                          <a:pt x="6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1" name="Google Shape;1591;p26"/>
                  <p:cNvSpPr/>
                  <p:nvPr/>
                </p:nvSpPr>
                <p:spPr>
                  <a:xfrm>
                    <a:off x="2193844" y="1481350"/>
                    <a:ext cx="30450" cy="30150"/>
                  </a:xfrm>
                  <a:custGeom>
                    <a:rect b="b" l="l" r="r" t="t"/>
                    <a:pathLst>
                      <a:path extrusionOk="0" h="1206" w="1218">
                        <a:moveTo>
                          <a:pt x="603" y="1"/>
                        </a:moveTo>
                        <a:cubicBezTo>
                          <a:pt x="278" y="1"/>
                          <a:pt x="1" y="266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66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2" name="Google Shape;1592;p26"/>
                  <p:cNvSpPr/>
                  <p:nvPr/>
                </p:nvSpPr>
                <p:spPr>
                  <a:xfrm>
                    <a:off x="2193844" y="1550325"/>
                    <a:ext cx="30450" cy="30150"/>
                  </a:xfrm>
                  <a:custGeom>
                    <a:rect b="b" l="l" r="r" t="t"/>
                    <a:pathLst>
                      <a:path extrusionOk="0" h="1206" w="1218">
                        <a:moveTo>
                          <a:pt x="603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78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593" name="Google Shape;1593;p26"/>
              <p:cNvGrpSpPr/>
              <p:nvPr/>
            </p:nvGrpSpPr>
            <p:grpSpPr>
              <a:xfrm>
                <a:off x="8068746" y="422958"/>
                <a:ext cx="521992" cy="776192"/>
                <a:chOff x="4131100" y="2430800"/>
                <a:chExt cx="300930" cy="257871"/>
              </a:xfrm>
            </p:grpSpPr>
            <p:sp>
              <p:nvSpPr>
                <p:cNvPr id="1594" name="Google Shape;1594;p26"/>
                <p:cNvSpPr/>
                <p:nvPr/>
              </p:nvSpPr>
              <p:spPr>
                <a:xfrm>
                  <a:off x="4131100" y="243080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5" name="Google Shape;1595;p26"/>
                <p:cNvSpPr/>
                <p:nvPr/>
              </p:nvSpPr>
              <p:spPr>
                <a:xfrm>
                  <a:off x="4131100" y="2459425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6" name="Google Shape;1596;p26"/>
                <p:cNvSpPr/>
                <p:nvPr/>
              </p:nvSpPr>
              <p:spPr>
                <a:xfrm>
                  <a:off x="4131100" y="2488025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7" name="Google Shape;1597;p26"/>
                <p:cNvSpPr/>
                <p:nvPr/>
              </p:nvSpPr>
              <p:spPr>
                <a:xfrm>
                  <a:off x="4131100" y="251665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8" name="Google Shape;1598;p26"/>
                <p:cNvSpPr/>
                <p:nvPr/>
              </p:nvSpPr>
              <p:spPr>
                <a:xfrm>
                  <a:off x="4131100" y="254525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9" name="Google Shape;1599;p26"/>
                <p:cNvSpPr/>
                <p:nvPr/>
              </p:nvSpPr>
              <p:spPr>
                <a:xfrm>
                  <a:off x="4131104" y="2574178"/>
                  <a:ext cx="300925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0" name="Google Shape;1600;p26"/>
                <p:cNvSpPr/>
                <p:nvPr/>
              </p:nvSpPr>
              <p:spPr>
                <a:xfrm>
                  <a:off x="4131104" y="2602801"/>
                  <a:ext cx="300925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1" name="Google Shape;1601;p26"/>
                <p:cNvSpPr/>
                <p:nvPr/>
              </p:nvSpPr>
              <p:spPr>
                <a:xfrm>
                  <a:off x="4131104" y="2631399"/>
                  <a:ext cx="300925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2" name="Google Shape;1602;p26"/>
                <p:cNvSpPr/>
                <p:nvPr/>
              </p:nvSpPr>
              <p:spPr>
                <a:xfrm>
                  <a:off x="4131104" y="2660023"/>
                  <a:ext cx="300925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3" name="Google Shape;1603;p26"/>
                <p:cNvSpPr/>
                <p:nvPr/>
              </p:nvSpPr>
              <p:spPr>
                <a:xfrm>
                  <a:off x="4131104" y="2688646"/>
                  <a:ext cx="300925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04" name="Google Shape;1604;p26"/>
            <p:cNvGrpSpPr/>
            <p:nvPr/>
          </p:nvGrpSpPr>
          <p:grpSpPr>
            <a:xfrm>
              <a:off x="8068746" y="3944350"/>
              <a:ext cx="522018" cy="776192"/>
              <a:chOff x="4131100" y="2430804"/>
              <a:chExt cx="300944" cy="257871"/>
            </a:xfrm>
          </p:grpSpPr>
          <p:sp>
            <p:nvSpPr>
              <p:cNvPr id="1605" name="Google Shape;1605;p26"/>
              <p:cNvSpPr/>
              <p:nvPr/>
            </p:nvSpPr>
            <p:spPr>
              <a:xfrm>
                <a:off x="4131104" y="2430804"/>
                <a:ext cx="300940" cy="25"/>
              </a:xfrm>
              <a:custGeom>
                <a:rect b="b" l="l" r="r" t="t"/>
                <a:pathLst>
                  <a:path extrusionOk="0" fill="none" h="1" w="5856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26"/>
              <p:cNvSpPr/>
              <p:nvPr/>
            </p:nvSpPr>
            <p:spPr>
              <a:xfrm>
                <a:off x="4131104" y="2459427"/>
                <a:ext cx="300940" cy="25"/>
              </a:xfrm>
              <a:custGeom>
                <a:rect b="b" l="l" r="r" t="t"/>
                <a:pathLst>
                  <a:path extrusionOk="0" fill="none" h="1" w="5856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26"/>
              <p:cNvSpPr/>
              <p:nvPr/>
            </p:nvSpPr>
            <p:spPr>
              <a:xfrm>
                <a:off x="4131104" y="2488026"/>
                <a:ext cx="300940" cy="25"/>
              </a:xfrm>
              <a:custGeom>
                <a:rect b="b" l="l" r="r" t="t"/>
                <a:pathLst>
                  <a:path extrusionOk="0" fill="none" h="1" w="5856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26"/>
              <p:cNvSpPr/>
              <p:nvPr/>
            </p:nvSpPr>
            <p:spPr>
              <a:xfrm>
                <a:off x="4131104" y="2516649"/>
                <a:ext cx="300940" cy="25"/>
              </a:xfrm>
              <a:custGeom>
                <a:rect b="b" l="l" r="r" t="t"/>
                <a:pathLst>
                  <a:path extrusionOk="0" fill="none" h="1" w="5856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26"/>
              <p:cNvSpPr/>
              <p:nvPr/>
            </p:nvSpPr>
            <p:spPr>
              <a:xfrm>
                <a:off x="4131104" y="2545247"/>
                <a:ext cx="300940" cy="25"/>
              </a:xfrm>
              <a:custGeom>
                <a:rect b="b" l="l" r="r" t="t"/>
                <a:pathLst>
                  <a:path extrusionOk="0" fill="none" h="1" w="5856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26"/>
              <p:cNvSpPr/>
              <p:nvPr/>
            </p:nvSpPr>
            <p:spPr>
              <a:xfrm>
                <a:off x="4131100" y="2574175"/>
                <a:ext cx="146400" cy="25"/>
              </a:xfrm>
              <a:custGeom>
                <a:rect b="b" l="l" r="r" t="t"/>
                <a:pathLst>
                  <a:path extrusionOk="0" fill="none" h="1" w="5856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26"/>
              <p:cNvSpPr/>
              <p:nvPr/>
            </p:nvSpPr>
            <p:spPr>
              <a:xfrm>
                <a:off x="4131100" y="2602800"/>
                <a:ext cx="146400" cy="25"/>
              </a:xfrm>
              <a:custGeom>
                <a:rect b="b" l="l" r="r" t="t"/>
                <a:pathLst>
                  <a:path extrusionOk="0" fill="none" h="1" w="5856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26"/>
              <p:cNvSpPr/>
              <p:nvPr/>
            </p:nvSpPr>
            <p:spPr>
              <a:xfrm>
                <a:off x="4131100" y="2631400"/>
                <a:ext cx="146400" cy="25"/>
              </a:xfrm>
              <a:custGeom>
                <a:rect b="b" l="l" r="r" t="t"/>
                <a:pathLst>
                  <a:path extrusionOk="0" fill="none" h="1" w="5856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26"/>
              <p:cNvSpPr/>
              <p:nvPr/>
            </p:nvSpPr>
            <p:spPr>
              <a:xfrm>
                <a:off x="4131100" y="2660025"/>
                <a:ext cx="146400" cy="25"/>
              </a:xfrm>
              <a:custGeom>
                <a:rect b="b" l="l" r="r" t="t"/>
                <a:pathLst>
                  <a:path extrusionOk="0" fill="none" h="1" w="5856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26"/>
              <p:cNvSpPr/>
              <p:nvPr/>
            </p:nvSpPr>
            <p:spPr>
              <a:xfrm>
                <a:off x="4131100" y="2688650"/>
                <a:ext cx="146400" cy="25"/>
              </a:xfrm>
              <a:custGeom>
                <a:rect b="b" l="l" r="r" t="t"/>
                <a:pathLst>
                  <a:path extrusionOk="0" fill="none" h="1" w="5856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15" name="Google Shape;1615;p26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616" name="Google Shape;1616;p26">
              <a:hlinkClick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6">
              <a:hlinkClick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6">
              <a:hlinkClick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6">
              <a:hlinkClick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0" name="Google Shape;1620;p26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621" name="Google Shape;1621;p26">
              <a:hlinkClick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6">
              <a:hlinkClick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6">
              <a:hlinkClick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6">
              <a:hlinkClick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5" name="Google Shape;1625;p26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626" name="Google Shape;1626;p26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627" name="Google Shape;1627;p26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rect b="b" l="l" r="r" t="t"/>
                <a:pathLst>
                  <a:path extrusionOk="0" h="6326" w="2929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26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rect b="b" l="l" r="r" t="t"/>
                <a:pathLst>
                  <a:path extrusionOk="0" h="2929" w="6326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29" name="Google Shape;1629;p26"/>
            <p:cNvSpPr/>
            <p:nvPr/>
          </p:nvSpPr>
          <p:spPr>
            <a:xfrm>
              <a:off x="8316010" y="2209691"/>
              <a:ext cx="335268" cy="724106"/>
            </a:xfrm>
            <a:custGeom>
              <a:rect b="b" l="l" r="r" t="t"/>
              <a:pathLst>
                <a:path extrusionOk="0" h="6326" w="2929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6"/>
            <p:cNvSpPr/>
            <p:nvPr/>
          </p:nvSpPr>
          <p:spPr>
            <a:xfrm>
              <a:off x="8121649" y="2404052"/>
              <a:ext cx="724106" cy="335268"/>
            </a:xfrm>
            <a:custGeom>
              <a:rect b="b" l="l" r="r" t="t"/>
              <a:pathLst>
                <a:path extrusionOk="0" h="2929" w="6326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6">
              <a:hlinkClick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rect b="b" l="l" r="r" t="t"/>
              <a:pathLst>
                <a:path extrusionOk="0" h="1170" w="796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6">
              <a:hlinkClick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rect b="b" l="l" r="r" t="t"/>
              <a:pathLst>
                <a:path extrusionOk="0" h="1170" w="808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6"/>
            <p:cNvSpPr/>
            <p:nvPr/>
          </p:nvSpPr>
          <p:spPr>
            <a:xfrm>
              <a:off x="8416749" y="2504724"/>
              <a:ext cx="133904" cy="133925"/>
            </a:xfrm>
            <a:custGeom>
              <a:rect b="b" l="l" r="r" t="t"/>
              <a:pathLst>
                <a:path extrusionOk="0" h="1375" w="1375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34" name="Google Shape;1634;p26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635" name="Google Shape;1635;p26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rect b="b" l="l" r="r" t="t"/>
                <a:pathLst>
                  <a:path extrusionOk="0" h="797" w="1169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26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rect b="b" l="l" r="r" t="t"/>
                <a:pathLst>
                  <a:path extrusionOk="0" h="796" w="1169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4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138" name="Google Shape;138;p4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139" name="Google Shape;139;p4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fmla="val 3114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0" name="Google Shape;140;p4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141" name="Google Shape;141;p4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fmla="val 2399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" name="Google Shape;142;p4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fmla="val 1202" name="adj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4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fmla="val 1202" name="adj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4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fmla="val 50000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5" name="Google Shape;145;p4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146" name="Google Shape;146;p4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147" name="Google Shape;147;p4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148" name="Google Shape;148;p4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149" name="Google Shape;149;p4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rect b="b" l="l" r="r" t="t"/>
                      <a:pathLst>
                        <a:path extrusionOk="0" h="26617" w="13303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0" name="Google Shape;150;p4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1" name="Google Shape;151;p4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2" name="Google Shape;152;p4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3" name="Google Shape;153;p4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rect b="b" l="l" r="r" t="t"/>
                      <a:pathLst>
                        <a:path extrusionOk="0" h="290" w="6267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4" name="Google Shape;154;p4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rect b="b" l="l" r="r" t="t"/>
                      <a:pathLst>
                        <a:path extrusionOk="0" h="279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5" name="Google Shape;155;p4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6" name="Google Shape;156;p4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7" name="Google Shape;157;p4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8" name="Google Shape;158;p4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9" name="Google Shape;159;p4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0" name="Google Shape;160;p4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1" name="Google Shape;161;p4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62" name="Google Shape;162;p4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163" name="Google Shape;163;p4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rect b="b" l="l" r="r" t="t"/>
                      <a:pathLst>
                        <a:path extrusionOk="0" h="26617" w="13303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4" name="Google Shape;164;p4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5" name="Google Shape;165;p4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6" name="Google Shape;166;p4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7" name="Google Shape;167;p4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rect b="b" l="l" r="r" t="t"/>
                      <a:pathLst>
                        <a:path extrusionOk="0" h="290" w="6267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8" name="Google Shape;168;p4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rect b="b" l="l" r="r" t="t"/>
                      <a:pathLst>
                        <a:path extrusionOk="0" h="279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9" name="Google Shape;169;p4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0" name="Google Shape;170;p4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1" name="Google Shape;171;p4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2" name="Google Shape;172;p4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3" name="Google Shape;173;p4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4" name="Google Shape;174;p4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5" name="Google Shape;175;p4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176" name="Google Shape;176;p4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177" name="Google Shape;177;p4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8" name="Google Shape;178;p4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9" name="Google Shape;179;p4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0" name="Google Shape;180;p4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1" name="Google Shape;181;p4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2" name="Google Shape;182;p4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3" name="Google Shape;183;p4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4" name="Google Shape;184;p4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5" name="Google Shape;185;p4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6" name="Google Shape;186;p4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87" name="Google Shape;187;p4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188" name="Google Shape;188;p4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p4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4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4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" name="Google Shape;192;p4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" name="Google Shape;193;p4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" name="Google Shape;194;p4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" name="Google Shape;195;p4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4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4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98" name="Google Shape;198;p4"/>
          <p:cNvSpPr txBox="1"/>
          <p:nvPr>
            <p:ph type="title"/>
          </p:nvPr>
        </p:nvSpPr>
        <p:spPr>
          <a:xfrm>
            <a:off x="720000" y="778450"/>
            <a:ext cx="65697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9" name="Google Shape;199;p4"/>
          <p:cNvSpPr txBox="1"/>
          <p:nvPr>
            <p:ph idx="1" type="body"/>
          </p:nvPr>
        </p:nvSpPr>
        <p:spPr>
          <a:xfrm>
            <a:off x="720000" y="1828800"/>
            <a:ext cx="2236200" cy="27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5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202" name="Google Shape;202;p5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203" name="Google Shape;203;p5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fmla="val 3114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4" name="Google Shape;204;p5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205" name="Google Shape;205;p5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fmla="val 2399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" name="Google Shape;206;p5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fmla="val 1202" name="adj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" name="Google Shape;207;p5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fmla="val 1202" name="adj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5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fmla="val 50000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09" name="Google Shape;209;p5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210" name="Google Shape;210;p5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rect b="b" l="l" r="r" t="t"/>
                      <a:pathLst>
                        <a:path extrusionOk="0" h="26617" w="13303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14" name="Google Shape;214;p5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15" name="Google Shape;215;p5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16" name="Google Shape;216;p5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17" name="Google Shape;217;p5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rect b="b" l="l" r="r" t="t"/>
                      <a:pathLst>
                        <a:path extrusionOk="0" h="290" w="6267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18" name="Google Shape;218;p5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rect b="b" l="l" r="r" t="t"/>
                      <a:pathLst>
                        <a:path extrusionOk="0" h="279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19" name="Google Shape;219;p5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0" name="Google Shape;220;p5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1" name="Google Shape;221;p5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2" name="Google Shape;222;p5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4" name="Google Shape;224;p5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5" name="Google Shape;225;p5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26" name="Google Shape;226;p5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227" name="Google Shape;227;p5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rect b="b" l="l" r="r" t="t"/>
                      <a:pathLst>
                        <a:path extrusionOk="0" h="26617" w="13303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8" name="Google Shape;228;p5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9" name="Google Shape;229;p5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0" name="Google Shape;230;p5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1" name="Google Shape;231;p5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rect b="b" l="l" r="r" t="t"/>
                      <a:pathLst>
                        <a:path extrusionOk="0" h="290" w="6267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2" name="Google Shape;232;p5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rect b="b" l="l" r="r" t="t"/>
                      <a:pathLst>
                        <a:path extrusionOk="0" h="279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3" name="Google Shape;233;p5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4" name="Google Shape;234;p5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5" name="Google Shape;235;p5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6" name="Google Shape;236;p5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7" name="Google Shape;237;p5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8" name="Google Shape;238;p5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9" name="Google Shape;239;p5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240" name="Google Shape;240;p5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241" name="Google Shape;241;p5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2" name="Google Shape;242;p5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3" name="Google Shape;243;p5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4" name="Google Shape;244;p5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5" name="Google Shape;245;p5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6" name="Google Shape;246;p5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7" name="Google Shape;247;p5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8" name="Google Shape;248;p5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9" name="Google Shape;249;p5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0" name="Google Shape;250;p5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51" name="Google Shape;251;p5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252" name="Google Shape;252;p5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" name="Google Shape;253;p5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" name="Google Shape;254;p5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" name="Google Shape;255;p5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" name="Google Shape;256;p5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" name="Google Shape;257;p5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" name="Google Shape;258;p5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" name="Google Shape;259;p5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" name="Google Shape;260;p5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" name="Google Shape;261;p5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62" name="Google Shape;262;p5"/>
          <p:cNvSpPr txBox="1"/>
          <p:nvPr>
            <p:ph idx="1" type="subTitle"/>
          </p:nvPr>
        </p:nvSpPr>
        <p:spPr>
          <a:xfrm>
            <a:off x="720100" y="1505900"/>
            <a:ext cx="2917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263" name="Google Shape;263;p5"/>
          <p:cNvSpPr txBox="1"/>
          <p:nvPr>
            <p:ph idx="2" type="subTitle"/>
          </p:nvPr>
        </p:nvSpPr>
        <p:spPr>
          <a:xfrm>
            <a:off x="4372563" y="1505900"/>
            <a:ext cx="2917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264" name="Google Shape;264;p5"/>
          <p:cNvSpPr txBox="1"/>
          <p:nvPr>
            <p:ph type="title"/>
          </p:nvPr>
        </p:nvSpPr>
        <p:spPr>
          <a:xfrm>
            <a:off x="720000" y="778450"/>
            <a:ext cx="6569700" cy="45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65" name="Google Shape;265;p5"/>
          <p:cNvSpPr txBox="1"/>
          <p:nvPr>
            <p:ph idx="3" type="body"/>
          </p:nvPr>
        </p:nvSpPr>
        <p:spPr>
          <a:xfrm>
            <a:off x="720100" y="2010001"/>
            <a:ext cx="2917200" cy="22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6" name="Google Shape;266;p5"/>
          <p:cNvSpPr txBox="1"/>
          <p:nvPr>
            <p:ph idx="4" type="body"/>
          </p:nvPr>
        </p:nvSpPr>
        <p:spPr>
          <a:xfrm>
            <a:off x="4372570" y="2010001"/>
            <a:ext cx="2917200" cy="22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6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269" name="Google Shape;269;p6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270" name="Google Shape;270;p6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fmla="val 3114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1" name="Google Shape;271;p6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272" name="Google Shape;272;p6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fmla="val 2399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" name="Google Shape;273;p6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fmla="val 1202" name="adj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" name="Google Shape;274;p6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fmla="val 1202" name="adj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" name="Google Shape;275;p6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fmla="val 50000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76" name="Google Shape;276;p6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277" name="Google Shape;277;p6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279" name="Google Shape;279;p6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280" name="Google Shape;280;p6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rect b="b" l="l" r="r" t="t"/>
                      <a:pathLst>
                        <a:path extrusionOk="0" h="26617" w="13303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1" name="Google Shape;281;p6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2" name="Google Shape;282;p6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3" name="Google Shape;283;p6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4" name="Google Shape;284;p6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rect b="b" l="l" r="r" t="t"/>
                      <a:pathLst>
                        <a:path extrusionOk="0" h="290" w="6267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5" name="Google Shape;285;p6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rect b="b" l="l" r="r" t="t"/>
                      <a:pathLst>
                        <a:path extrusionOk="0" h="279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6" name="Google Shape;286;p6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7" name="Google Shape;287;p6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8" name="Google Shape;288;p6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9" name="Google Shape;289;p6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90" name="Google Shape;290;p6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91" name="Google Shape;291;p6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92" name="Google Shape;292;p6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93" name="Google Shape;293;p6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294" name="Google Shape;294;p6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rect b="b" l="l" r="r" t="t"/>
                      <a:pathLst>
                        <a:path extrusionOk="0" h="26617" w="13303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95" name="Google Shape;295;p6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96" name="Google Shape;296;p6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97" name="Google Shape;297;p6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98" name="Google Shape;298;p6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rect b="b" l="l" r="r" t="t"/>
                      <a:pathLst>
                        <a:path extrusionOk="0" h="290" w="6267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99" name="Google Shape;299;p6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rect b="b" l="l" r="r" t="t"/>
                      <a:pathLst>
                        <a:path extrusionOk="0" h="279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00" name="Google Shape;300;p6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01" name="Google Shape;301;p6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02" name="Google Shape;302;p6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03" name="Google Shape;303;p6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04" name="Google Shape;304;p6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05" name="Google Shape;305;p6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06" name="Google Shape;306;p6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307" name="Google Shape;307;p6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308" name="Google Shape;308;p6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9" name="Google Shape;309;p6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0" name="Google Shape;310;p6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1" name="Google Shape;311;p6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2" name="Google Shape;312;p6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3" name="Google Shape;313;p6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4" name="Google Shape;314;p6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5" name="Google Shape;315;p6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6" name="Google Shape;316;p6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7" name="Google Shape;317;p6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18" name="Google Shape;318;p6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319" name="Google Shape;319;p6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6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6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" name="Google Shape;322;p6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" name="Google Shape;323;p6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" name="Google Shape;324;p6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6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6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6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6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29" name="Google Shape;329;p6"/>
          <p:cNvSpPr txBox="1"/>
          <p:nvPr>
            <p:ph type="title"/>
          </p:nvPr>
        </p:nvSpPr>
        <p:spPr>
          <a:xfrm>
            <a:off x="720000" y="778450"/>
            <a:ext cx="48966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7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332" name="Google Shape;332;p7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333" name="Google Shape;333;p7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fmla="val 3114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4" name="Google Shape;334;p7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335" name="Google Shape;335;p7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fmla="val 2399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" name="Google Shape;336;p7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fmla="val 1202" name="adj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" name="Google Shape;337;p7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fmla="val 1202" name="adj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7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fmla="val 50000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39" name="Google Shape;339;p7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340" name="Google Shape;340;p7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341" name="Google Shape;341;p7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342" name="Google Shape;342;p7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343" name="Google Shape;343;p7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rect b="b" l="l" r="r" t="t"/>
                      <a:pathLst>
                        <a:path extrusionOk="0" h="26617" w="13303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4" name="Google Shape;344;p7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5" name="Google Shape;345;p7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6" name="Google Shape;346;p7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7" name="Google Shape;347;p7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rect b="b" l="l" r="r" t="t"/>
                      <a:pathLst>
                        <a:path extrusionOk="0" h="290" w="6267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8" name="Google Shape;348;p7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rect b="b" l="l" r="r" t="t"/>
                      <a:pathLst>
                        <a:path extrusionOk="0" h="279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9" name="Google Shape;349;p7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0" name="Google Shape;350;p7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1" name="Google Shape;351;p7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2" name="Google Shape;352;p7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3" name="Google Shape;353;p7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4" name="Google Shape;354;p7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5" name="Google Shape;355;p7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56" name="Google Shape;356;p7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357" name="Google Shape;357;p7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rect b="b" l="l" r="r" t="t"/>
                      <a:pathLst>
                        <a:path extrusionOk="0" h="26617" w="13303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8" name="Google Shape;358;p7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9" name="Google Shape;359;p7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0" name="Google Shape;360;p7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1" name="Google Shape;361;p7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rect b="b" l="l" r="r" t="t"/>
                      <a:pathLst>
                        <a:path extrusionOk="0" h="290" w="6267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2" name="Google Shape;362;p7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rect b="b" l="l" r="r" t="t"/>
                      <a:pathLst>
                        <a:path extrusionOk="0" h="279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3" name="Google Shape;363;p7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4" name="Google Shape;364;p7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5" name="Google Shape;365;p7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6" name="Google Shape;366;p7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7" name="Google Shape;367;p7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8" name="Google Shape;368;p7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9" name="Google Shape;369;p7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370" name="Google Shape;370;p7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371" name="Google Shape;371;p7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2" name="Google Shape;372;p7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3" name="Google Shape;373;p7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4" name="Google Shape;374;p7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5" name="Google Shape;375;p7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6" name="Google Shape;376;p7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7" name="Google Shape;377;p7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8" name="Google Shape;378;p7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9" name="Google Shape;379;p7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0" name="Google Shape;380;p7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81" name="Google Shape;381;p7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382" name="Google Shape;382;p7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7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7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7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7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7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7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7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7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7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92" name="Google Shape;392;p7"/>
          <p:cNvSpPr txBox="1"/>
          <p:nvPr>
            <p:ph idx="1" type="subTitle"/>
          </p:nvPr>
        </p:nvSpPr>
        <p:spPr>
          <a:xfrm>
            <a:off x="825075" y="2577228"/>
            <a:ext cx="2815200" cy="10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93" name="Google Shape;393;p7"/>
          <p:cNvSpPr txBox="1"/>
          <p:nvPr>
            <p:ph type="title"/>
          </p:nvPr>
        </p:nvSpPr>
        <p:spPr>
          <a:xfrm>
            <a:off x="825075" y="1587099"/>
            <a:ext cx="2815200" cy="9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8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396" name="Google Shape;396;p8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397" name="Google Shape;397;p8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fmla="val 3114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8" name="Google Shape;398;p8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399" name="Google Shape;399;p8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fmla="val 2399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8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fmla="val 1202" name="adj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8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fmla="val 1202" name="adj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8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fmla="val 50000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03" name="Google Shape;403;p8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404" name="Google Shape;404;p8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405" name="Google Shape;405;p8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406" name="Google Shape;406;p8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407" name="Google Shape;407;p8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rect b="b" l="l" r="r" t="t"/>
                      <a:pathLst>
                        <a:path extrusionOk="0" h="26617" w="13303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08" name="Google Shape;408;p8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09" name="Google Shape;409;p8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10" name="Google Shape;410;p8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11" name="Google Shape;411;p8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rect b="b" l="l" r="r" t="t"/>
                      <a:pathLst>
                        <a:path extrusionOk="0" h="290" w="6267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12" name="Google Shape;412;p8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rect b="b" l="l" r="r" t="t"/>
                      <a:pathLst>
                        <a:path extrusionOk="0" h="279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13" name="Google Shape;413;p8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14" name="Google Shape;414;p8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15" name="Google Shape;415;p8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16" name="Google Shape;416;p8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17" name="Google Shape;417;p8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18" name="Google Shape;418;p8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19" name="Google Shape;419;p8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420" name="Google Shape;420;p8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421" name="Google Shape;421;p8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rect b="b" l="l" r="r" t="t"/>
                      <a:pathLst>
                        <a:path extrusionOk="0" h="26617" w="13303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22" name="Google Shape;422;p8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23" name="Google Shape;423;p8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24" name="Google Shape;424;p8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25" name="Google Shape;425;p8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rect b="b" l="l" r="r" t="t"/>
                      <a:pathLst>
                        <a:path extrusionOk="0" h="290" w="6267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26" name="Google Shape;426;p8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rect b="b" l="l" r="r" t="t"/>
                      <a:pathLst>
                        <a:path extrusionOk="0" h="279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27" name="Google Shape;427;p8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28" name="Google Shape;428;p8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29" name="Google Shape;429;p8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0" name="Google Shape;430;p8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1" name="Google Shape;431;p8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2" name="Google Shape;432;p8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3" name="Google Shape;433;p8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434" name="Google Shape;434;p8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435" name="Google Shape;435;p8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6" name="Google Shape;436;p8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7" name="Google Shape;437;p8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8" name="Google Shape;438;p8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9" name="Google Shape;439;p8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0" name="Google Shape;440;p8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1" name="Google Shape;441;p8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2" name="Google Shape;442;p8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3" name="Google Shape;443;p8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4" name="Google Shape;444;p8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45" name="Google Shape;445;p8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446" name="Google Shape;446;p8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8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8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8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" name="Google Shape;450;p8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1" name="Google Shape;451;p8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2" name="Google Shape;452;p8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3" name="Google Shape;453;p8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4" name="Google Shape;454;p8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5" name="Google Shape;455;p8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456" name="Google Shape;456;p8"/>
          <p:cNvSpPr txBox="1"/>
          <p:nvPr>
            <p:ph type="title"/>
          </p:nvPr>
        </p:nvSpPr>
        <p:spPr>
          <a:xfrm>
            <a:off x="825075" y="1603242"/>
            <a:ext cx="6464700" cy="23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6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9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459" name="Google Shape;459;p9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460" name="Google Shape;460;p9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fmla="val 3114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61" name="Google Shape;461;p9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462" name="Google Shape;462;p9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fmla="val 2399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3" name="Google Shape;463;p9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fmla="val 1202" name="adj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4" name="Google Shape;464;p9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fmla="val 1202" name="adj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5" name="Google Shape;465;p9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fmla="val 50000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66" name="Google Shape;466;p9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467" name="Google Shape;467;p9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468" name="Google Shape;468;p9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469" name="Google Shape;469;p9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470" name="Google Shape;470;p9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rect b="b" l="l" r="r" t="t"/>
                      <a:pathLst>
                        <a:path extrusionOk="0" h="26617" w="13303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1" name="Google Shape;471;p9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2" name="Google Shape;472;p9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3" name="Google Shape;473;p9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4" name="Google Shape;474;p9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rect b="b" l="l" r="r" t="t"/>
                      <a:pathLst>
                        <a:path extrusionOk="0" h="290" w="6267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5" name="Google Shape;475;p9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rect b="b" l="l" r="r" t="t"/>
                      <a:pathLst>
                        <a:path extrusionOk="0" h="279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6" name="Google Shape;476;p9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7" name="Google Shape;477;p9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8" name="Google Shape;478;p9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9" name="Google Shape;479;p9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0" name="Google Shape;480;p9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1" name="Google Shape;481;p9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2" name="Google Shape;482;p9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483" name="Google Shape;483;p9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484" name="Google Shape;484;p9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rect b="b" l="l" r="r" t="t"/>
                      <a:pathLst>
                        <a:path extrusionOk="0" h="26617" w="13303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5" name="Google Shape;485;p9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6" name="Google Shape;486;p9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7" name="Google Shape;487;p9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8" name="Google Shape;488;p9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rect b="b" l="l" r="r" t="t"/>
                      <a:pathLst>
                        <a:path extrusionOk="0" h="290" w="6267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9" name="Google Shape;489;p9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rect b="b" l="l" r="r" t="t"/>
                      <a:pathLst>
                        <a:path extrusionOk="0" h="279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0" name="Google Shape;490;p9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1" name="Google Shape;491;p9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2" name="Google Shape;492;p9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rect b="b" l="l" r="r" t="t"/>
                      <a:pathLst>
                        <a:path extrusionOk="0" h="278" w="6267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3" name="Google Shape;493;p9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4" name="Google Shape;494;p9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5" name="Google Shape;495;p9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6" name="Google Shape;496;p9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rect b="b" l="l" r="r" t="t"/>
                      <a:pathLst>
                        <a:path extrusionOk="0" h="1206" w="1218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497" name="Google Shape;497;p9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498" name="Google Shape;498;p9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9" name="Google Shape;499;p9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0" name="Google Shape;500;p9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1" name="Google Shape;501;p9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2" name="Google Shape;502;p9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3" name="Google Shape;503;p9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4" name="Google Shape;504;p9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5" name="Google Shape;505;p9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6" name="Google Shape;506;p9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7" name="Google Shape;507;p9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rect b="b" l="l" r="r" t="t"/>
                    <a:pathLst>
                      <a:path extrusionOk="0" fill="none" h="1" w="5856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508" name="Google Shape;508;p9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509" name="Google Shape;509;p9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" name="Google Shape;510;p9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1" name="Google Shape;511;p9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2" name="Google Shape;512;p9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" name="Google Shape;513;p9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4" name="Google Shape;514;p9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5" name="Google Shape;515;p9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" name="Google Shape;516;p9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" name="Google Shape;517;p9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8" name="Google Shape;518;p9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519" name="Google Shape;519;p9"/>
          <p:cNvSpPr txBox="1"/>
          <p:nvPr>
            <p:ph idx="1" type="subTitle"/>
          </p:nvPr>
        </p:nvSpPr>
        <p:spPr>
          <a:xfrm>
            <a:off x="4235797" y="2361677"/>
            <a:ext cx="3054000" cy="16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520" name="Google Shape;520;p9"/>
          <p:cNvSpPr txBox="1"/>
          <p:nvPr>
            <p:ph type="title"/>
          </p:nvPr>
        </p:nvSpPr>
        <p:spPr>
          <a:xfrm>
            <a:off x="4235797" y="1066828"/>
            <a:ext cx="3054000" cy="13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521" name="Google Shape;521;p9"/>
          <p:cNvSpPr/>
          <p:nvPr>
            <p:ph idx="2" type="pic"/>
          </p:nvPr>
        </p:nvSpPr>
        <p:spPr>
          <a:xfrm>
            <a:off x="823876" y="1086980"/>
            <a:ext cx="3054000" cy="3054900"/>
          </a:xfrm>
          <a:prstGeom prst="roundRect">
            <a:avLst>
              <a:gd fmla="val 290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noFill/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0"/>
          <p:cNvSpPr txBox="1"/>
          <p:nvPr>
            <p:ph type="title"/>
          </p:nvPr>
        </p:nvSpPr>
        <p:spPr>
          <a:xfrm>
            <a:off x="338400" y="3056625"/>
            <a:ext cx="3879000" cy="17511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grpSp>
        <p:nvGrpSpPr>
          <p:cNvPr id="524" name="Google Shape;524;p10"/>
          <p:cNvGrpSpPr/>
          <p:nvPr/>
        </p:nvGrpSpPr>
        <p:grpSpPr>
          <a:xfrm>
            <a:off x="-71107" y="-70081"/>
            <a:ext cx="9247207" cy="5283662"/>
            <a:chOff x="-71107" y="-70081"/>
            <a:chExt cx="9247207" cy="5283662"/>
          </a:xfrm>
        </p:grpSpPr>
        <p:grpSp>
          <p:nvGrpSpPr>
            <p:cNvPr id="525" name="Google Shape;525;p10"/>
            <p:cNvGrpSpPr/>
            <p:nvPr/>
          </p:nvGrpSpPr>
          <p:grpSpPr>
            <a:xfrm>
              <a:off x="0" y="-22350"/>
              <a:ext cx="9176100" cy="5188200"/>
              <a:chOff x="0" y="-22350"/>
              <a:chExt cx="9176100" cy="5188200"/>
            </a:xfrm>
          </p:grpSpPr>
          <p:sp>
            <p:nvSpPr>
              <p:cNvPr id="526" name="Google Shape;526;p10"/>
              <p:cNvSpPr/>
              <p:nvPr/>
            </p:nvSpPr>
            <p:spPr>
              <a:xfrm>
                <a:off x="7924500" y="-22350"/>
                <a:ext cx="1251600" cy="518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0"/>
              <p:cNvSpPr/>
              <p:nvPr/>
            </p:nvSpPr>
            <p:spPr>
              <a:xfrm>
                <a:off x="0" y="-22350"/>
                <a:ext cx="8109600" cy="123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0"/>
              <p:cNvSpPr/>
              <p:nvPr/>
            </p:nvSpPr>
            <p:spPr>
              <a:xfrm>
                <a:off x="0" y="5042850"/>
                <a:ext cx="8109600" cy="123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0"/>
              <p:cNvSpPr/>
              <p:nvPr/>
            </p:nvSpPr>
            <p:spPr>
              <a:xfrm>
                <a:off x="0" y="-22350"/>
                <a:ext cx="100500" cy="518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0" name="Google Shape;530;p10"/>
            <p:cNvGrpSpPr/>
            <p:nvPr/>
          </p:nvGrpSpPr>
          <p:grpSpPr>
            <a:xfrm>
              <a:off x="-71107" y="-70081"/>
              <a:ext cx="322800" cy="5283662"/>
              <a:chOff x="-71107" y="-70250"/>
              <a:chExt cx="322800" cy="5283662"/>
            </a:xfrm>
          </p:grpSpPr>
          <p:sp>
            <p:nvSpPr>
              <p:cNvPr id="531" name="Google Shape;531;p10"/>
              <p:cNvSpPr/>
              <p:nvPr/>
            </p:nvSpPr>
            <p:spPr>
              <a:xfrm rot="2699863">
                <a:off x="-31826" y="-14988"/>
                <a:ext cx="244239" cy="212251"/>
              </a:xfrm>
              <a:prstGeom prst="flowChartOnlineStorag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0"/>
              <p:cNvSpPr/>
              <p:nvPr/>
            </p:nvSpPr>
            <p:spPr>
              <a:xfrm flipH="1" rot="8100137">
                <a:off x="-31826" y="4945899"/>
                <a:ext cx="244239" cy="212251"/>
              </a:xfrm>
              <a:prstGeom prst="flowChartOnlineStorag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3" name="Google Shape;533;p10"/>
            <p:cNvGrpSpPr/>
            <p:nvPr/>
          </p:nvGrpSpPr>
          <p:grpSpPr>
            <a:xfrm flipH="1">
              <a:off x="7772071" y="-70081"/>
              <a:ext cx="322800" cy="5283662"/>
              <a:chOff x="-71107" y="-70250"/>
              <a:chExt cx="322800" cy="5283662"/>
            </a:xfrm>
          </p:grpSpPr>
          <p:sp>
            <p:nvSpPr>
              <p:cNvPr id="534" name="Google Shape;534;p10"/>
              <p:cNvSpPr/>
              <p:nvPr/>
            </p:nvSpPr>
            <p:spPr>
              <a:xfrm rot="2699863">
                <a:off x="-31826" y="-14988"/>
                <a:ext cx="244239" cy="212251"/>
              </a:xfrm>
              <a:prstGeom prst="flowChartOnlineStorag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10"/>
              <p:cNvSpPr/>
              <p:nvPr/>
            </p:nvSpPr>
            <p:spPr>
              <a:xfrm flipH="1" rot="8100137">
                <a:off x="-31826" y="4945899"/>
                <a:ext cx="244239" cy="212251"/>
              </a:xfrm>
              <a:prstGeom prst="flowChartOnlineStorag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6" name="Google Shape;536;p10"/>
            <p:cNvSpPr/>
            <p:nvPr/>
          </p:nvSpPr>
          <p:spPr>
            <a:xfrm>
              <a:off x="100500" y="100500"/>
              <a:ext cx="7824000" cy="4942500"/>
            </a:xfrm>
            <a:prstGeom prst="roundRect">
              <a:avLst>
                <a:gd fmla="val 3114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068746" y="-22387"/>
            <a:ext cx="1107271" cy="5188274"/>
            <a:chOff x="8068746" y="-22387"/>
            <a:chExt cx="1107271" cy="5188274"/>
          </a:xfrm>
        </p:grpSpPr>
        <p:grpSp>
          <p:nvGrpSpPr>
            <p:cNvPr id="538" name="Google Shape;538;p10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539" name="Google Shape;539;p10"/>
              <p:cNvGrpSpPr/>
              <p:nvPr/>
            </p:nvGrpSpPr>
            <p:grpSpPr>
              <a:xfrm>
                <a:off x="8467466" y="-22387"/>
                <a:ext cx="708551" cy="5188274"/>
                <a:chOff x="8467466" y="-22387"/>
                <a:chExt cx="708551" cy="5188274"/>
              </a:xfrm>
            </p:grpSpPr>
            <p:grpSp>
              <p:nvGrpSpPr>
                <p:cNvPr id="540" name="Google Shape;540;p10"/>
                <p:cNvGrpSpPr/>
                <p:nvPr/>
              </p:nvGrpSpPr>
              <p:grpSpPr>
                <a:xfrm rot="10800000">
                  <a:off x="8467466" y="-22387"/>
                  <a:ext cx="708551" cy="1417688"/>
                  <a:chOff x="2132338" y="1275925"/>
                  <a:chExt cx="332575" cy="665425"/>
                </a:xfrm>
              </p:grpSpPr>
              <p:sp>
                <p:nvSpPr>
                  <p:cNvPr id="541" name="Google Shape;541;p10"/>
                  <p:cNvSpPr/>
                  <p:nvPr/>
                </p:nvSpPr>
                <p:spPr>
                  <a:xfrm>
                    <a:off x="2132338" y="1275925"/>
                    <a:ext cx="332575" cy="665425"/>
                  </a:xfrm>
                  <a:custGeom>
                    <a:rect b="b" l="l" r="r" t="t"/>
                    <a:pathLst>
                      <a:path extrusionOk="0" h="26617" w="13303">
                        <a:moveTo>
                          <a:pt x="1" y="0"/>
                        </a:moveTo>
                        <a:lnTo>
                          <a:pt x="1" y="26616"/>
                        </a:lnTo>
                        <a:lnTo>
                          <a:pt x="13302" y="26616"/>
                        </a:lnTo>
                        <a:lnTo>
                          <a:pt x="13302" y="17122"/>
                        </a:lnTo>
                        <a:cubicBezTo>
                          <a:pt x="13302" y="15013"/>
                          <a:pt x="11592" y="13314"/>
                          <a:pt x="9495" y="13314"/>
                        </a:cubicBezTo>
                        <a:cubicBezTo>
                          <a:pt x="7387" y="13314"/>
                          <a:pt x="5688" y="11603"/>
                          <a:pt x="5688" y="9507"/>
                        </a:cubicBezTo>
                        <a:lnTo>
                          <a:pt x="5688" y="3808"/>
                        </a:lnTo>
                        <a:cubicBezTo>
                          <a:pt x="5688" y="1711"/>
                          <a:pt x="3989" y="0"/>
                          <a:pt x="188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2" name="Google Shape;542;p10"/>
                  <p:cNvSpPr/>
                  <p:nvPr/>
                </p:nvSpPr>
                <p:spPr>
                  <a:xfrm>
                    <a:off x="2196188" y="1671425"/>
                    <a:ext cx="156675" cy="6950"/>
                  </a:xfrm>
                  <a:custGeom>
                    <a:rect b="b" l="l" r="r" t="t"/>
                    <a:pathLst>
                      <a:path extrusionOk="0" h="278" w="6267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3" name="Google Shape;543;p10"/>
                  <p:cNvSpPr/>
                  <p:nvPr/>
                </p:nvSpPr>
                <p:spPr>
                  <a:xfrm>
                    <a:off x="2196188" y="1700050"/>
                    <a:ext cx="156675" cy="6950"/>
                  </a:xfrm>
                  <a:custGeom>
                    <a:rect b="b" l="l" r="r" t="t"/>
                    <a:pathLst>
                      <a:path extrusionOk="0" h="278" w="6267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4" name="Google Shape;544;p10"/>
                  <p:cNvSpPr/>
                  <p:nvPr/>
                </p:nvSpPr>
                <p:spPr>
                  <a:xfrm>
                    <a:off x="2196188" y="1728350"/>
                    <a:ext cx="156675" cy="6950"/>
                  </a:xfrm>
                  <a:custGeom>
                    <a:rect b="b" l="l" r="r" t="t"/>
                    <a:pathLst>
                      <a:path extrusionOk="0" h="278" w="6267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5" name="Google Shape;545;p10"/>
                  <p:cNvSpPr/>
                  <p:nvPr/>
                </p:nvSpPr>
                <p:spPr>
                  <a:xfrm>
                    <a:off x="2196188" y="1756675"/>
                    <a:ext cx="156675" cy="7250"/>
                  </a:xfrm>
                  <a:custGeom>
                    <a:rect b="b" l="l" r="r" t="t"/>
                    <a:pathLst>
                      <a:path extrusionOk="0" h="290" w="6267">
                        <a:moveTo>
                          <a:pt x="146" y="0"/>
                        </a:moveTo>
                        <a:cubicBezTo>
                          <a:pt x="61" y="0"/>
                          <a:pt x="1" y="73"/>
                          <a:pt x="1" y="145"/>
                        </a:cubicBezTo>
                        <a:cubicBezTo>
                          <a:pt x="1" y="217"/>
                          <a:pt x="61" y="289"/>
                          <a:pt x="146" y="289"/>
                        </a:cubicBezTo>
                        <a:lnTo>
                          <a:pt x="6122" y="289"/>
                        </a:lnTo>
                        <a:cubicBezTo>
                          <a:pt x="6194" y="289"/>
                          <a:pt x="6266" y="217"/>
                          <a:pt x="6266" y="145"/>
                        </a:cubicBezTo>
                        <a:cubicBezTo>
                          <a:pt x="6266" y="73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6" name="Google Shape;546;p10"/>
                  <p:cNvSpPr/>
                  <p:nvPr/>
                </p:nvSpPr>
                <p:spPr>
                  <a:xfrm>
                    <a:off x="2196188" y="1785275"/>
                    <a:ext cx="156675" cy="6975"/>
                  </a:xfrm>
                  <a:custGeom>
                    <a:rect b="b" l="l" r="r" t="t"/>
                    <a:pathLst>
                      <a:path extrusionOk="0" h="279" w="6267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33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33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7" name="Google Shape;547;p10"/>
                  <p:cNvSpPr/>
                  <p:nvPr/>
                </p:nvSpPr>
                <p:spPr>
                  <a:xfrm>
                    <a:off x="2196188" y="1813600"/>
                    <a:ext cx="156675" cy="6950"/>
                  </a:xfrm>
                  <a:custGeom>
                    <a:rect b="b" l="l" r="r" t="t"/>
                    <a:pathLst>
                      <a:path extrusionOk="0" h="278" w="6267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8" name="Google Shape;548;p10"/>
                  <p:cNvSpPr/>
                  <p:nvPr/>
                </p:nvSpPr>
                <p:spPr>
                  <a:xfrm>
                    <a:off x="2196188" y="1842225"/>
                    <a:ext cx="156675" cy="6950"/>
                  </a:xfrm>
                  <a:custGeom>
                    <a:rect b="b" l="l" r="r" t="t"/>
                    <a:pathLst>
                      <a:path extrusionOk="0" h="278" w="6267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9" name="Google Shape;549;p10"/>
                  <p:cNvSpPr/>
                  <p:nvPr/>
                </p:nvSpPr>
                <p:spPr>
                  <a:xfrm>
                    <a:off x="2196188" y="1870525"/>
                    <a:ext cx="156675" cy="6950"/>
                  </a:xfrm>
                  <a:custGeom>
                    <a:rect b="b" l="l" r="r" t="t"/>
                    <a:pathLst>
                      <a:path extrusionOk="0" h="278" w="6267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0" name="Google Shape;550;p10"/>
                  <p:cNvSpPr/>
                  <p:nvPr/>
                </p:nvSpPr>
                <p:spPr>
                  <a:xfrm>
                    <a:off x="2193844" y="1343400"/>
                    <a:ext cx="30450" cy="30150"/>
                  </a:xfrm>
                  <a:custGeom>
                    <a:rect b="b" l="l" r="r" t="t"/>
                    <a:pathLst>
                      <a:path extrusionOk="0" h="1206" w="1218">
                        <a:moveTo>
                          <a:pt x="603" y="0"/>
                        </a:moveTo>
                        <a:cubicBezTo>
                          <a:pt x="278" y="0"/>
                          <a:pt x="1" y="265"/>
                          <a:pt x="1" y="603"/>
                        </a:cubicBezTo>
                        <a:cubicBezTo>
                          <a:pt x="1" y="940"/>
                          <a:pt x="278" y="1205"/>
                          <a:pt x="603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65"/>
                          <a:pt x="940" y="0"/>
                          <a:pt x="60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1" name="Google Shape;551;p10"/>
                  <p:cNvSpPr/>
                  <p:nvPr/>
                </p:nvSpPr>
                <p:spPr>
                  <a:xfrm>
                    <a:off x="2193844" y="1412375"/>
                    <a:ext cx="30450" cy="30150"/>
                  </a:xfrm>
                  <a:custGeom>
                    <a:rect b="b" l="l" r="r" t="t"/>
                    <a:pathLst>
                      <a:path extrusionOk="0" h="1206" w="1218">
                        <a:moveTo>
                          <a:pt x="615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0"/>
                          <a:pt x="278" y="1205"/>
                          <a:pt x="615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78"/>
                          <a:pt x="940" y="1"/>
                          <a:pt x="6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2" name="Google Shape;552;p10"/>
                  <p:cNvSpPr/>
                  <p:nvPr/>
                </p:nvSpPr>
                <p:spPr>
                  <a:xfrm>
                    <a:off x="2193844" y="1481350"/>
                    <a:ext cx="30450" cy="30150"/>
                  </a:xfrm>
                  <a:custGeom>
                    <a:rect b="b" l="l" r="r" t="t"/>
                    <a:pathLst>
                      <a:path extrusionOk="0" h="1206" w="1218">
                        <a:moveTo>
                          <a:pt x="603" y="1"/>
                        </a:moveTo>
                        <a:cubicBezTo>
                          <a:pt x="278" y="1"/>
                          <a:pt x="1" y="266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66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3" name="Google Shape;553;p10"/>
                  <p:cNvSpPr/>
                  <p:nvPr/>
                </p:nvSpPr>
                <p:spPr>
                  <a:xfrm>
                    <a:off x="2193844" y="1550325"/>
                    <a:ext cx="30450" cy="30150"/>
                  </a:xfrm>
                  <a:custGeom>
                    <a:rect b="b" l="l" r="r" t="t"/>
                    <a:pathLst>
                      <a:path extrusionOk="0" h="1206" w="1218">
                        <a:moveTo>
                          <a:pt x="603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78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54" name="Google Shape;554;p10"/>
                <p:cNvGrpSpPr/>
                <p:nvPr/>
              </p:nvGrpSpPr>
              <p:grpSpPr>
                <a:xfrm flipH="1">
                  <a:off x="8467466" y="3748199"/>
                  <a:ext cx="708551" cy="1417688"/>
                  <a:chOff x="2132338" y="1275925"/>
                  <a:chExt cx="332575" cy="665425"/>
                </a:xfrm>
              </p:grpSpPr>
              <p:sp>
                <p:nvSpPr>
                  <p:cNvPr id="555" name="Google Shape;555;p10"/>
                  <p:cNvSpPr/>
                  <p:nvPr/>
                </p:nvSpPr>
                <p:spPr>
                  <a:xfrm>
                    <a:off x="2132338" y="1275925"/>
                    <a:ext cx="332575" cy="665425"/>
                  </a:xfrm>
                  <a:custGeom>
                    <a:rect b="b" l="l" r="r" t="t"/>
                    <a:pathLst>
                      <a:path extrusionOk="0" h="26617" w="13303">
                        <a:moveTo>
                          <a:pt x="1" y="0"/>
                        </a:moveTo>
                        <a:lnTo>
                          <a:pt x="1" y="26616"/>
                        </a:lnTo>
                        <a:lnTo>
                          <a:pt x="13302" y="26616"/>
                        </a:lnTo>
                        <a:lnTo>
                          <a:pt x="13302" y="17122"/>
                        </a:lnTo>
                        <a:cubicBezTo>
                          <a:pt x="13302" y="15013"/>
                          <a:pt x="11592" y="13314"/>
                          <a:pt x="9495" y="13314"/>
                        </a:cubicBezTo>
                        <a:cubicBezTo>
                          <a:pt x="7387" y="13314"/>
                          <a:pt x="5688" y="11603"/>
                          <a:pt x="5688" y="9507"/>
                        </a:cubicBezTo>
                        <a:lnTo>
                          <a:pt x="5688" y="3808"/>
                        </a:lnTo>
                        <a:cubicBezTo>
                          <a:pt x="5688" y="1711"/>
                          <a:pt x="3989" y="0"/>
                          <a:pt x="188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6" name="Google Shape;556;p10"/>
                  <p:cNvSpPr/>
                  <p:nvPr/>
                </p:nvSpPr>
                <p:spPr>
                  <a:xfrm>
                    <a:off x="2196188" y="1671425"/>
                    <a:ext cx="156675" cy="6950"/>
                  </a:xfrm>
                  <a:custGeom>
                    <a:rect b="b" l="l" r="r" t="t"/>
                    <a:pathLst>
                      <a:path extrusionOk="0" h="278" w="6267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7" name="Google Shape;557;p10"/>
                  <p:cNvSpPr/>
                  <p:nvPr/>
                </p:nvSpPr>
                <p:spPr>
                  <a:xfrm>
                    <a:off x="2196188" y="1700050"/>
                    <a:ext cx="156675" cy="6950"/>
                  </a:xfrm>
                  <a:custGeom>
                    <a:rect b="b" l="l" r="r" t="t"/>
                    <a:pathLst>
                      <a:path extrusionOk="0" h="278" w="6267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8" name="Google Shape;558;p10"/>
                  <p:cNvSpPr/>
                  <p:nvPr/>
                </p:nvSpPr>
                <p:spPr>
                  <a:xfrm>
                    <a:off x="2196188" y="1728350"/>
                    <a:ext cx="156675" cy="6950"/>
                  </a:xfrm>
                  <a:custGeom>
                    <a:rect b="b" l="l" r="r" t="t"/>
                    <a:pathLst>
                      <a:path extrusionOk="0" h="278" w="6267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9" name="Google Shape;559;p10"/>
                  <p:cNvSpPr/>
                  <p:nvPr/>
                </p:nvSpPr>
                <p:spPr>
                  <a:xfrm>
                    <a:off x="2196188" y="1756675"/>
                    <a:ext cx="156675" cy="7250"/>
                  </a:xfrm>
                  <a:custGeom>
                    <a:rect b="b" l="l" r="r" t="t"/>
                    <a:pathLst>
                      <a:path extrusionOk="0" h="290" w="6267">
                        <a:moveTo>
                          <a:pt x="146" y="0"/>
                        </a:moveTo>
                        <a:cubicBezTo>
                          <a:pt x="61" y="0"/>
                          <a:pt x="1" y="73"/>
                          <a:pt x="1" y="145"/>
                        </a:cubicBezTo>
                        <a:cubicBezTo>
                          <a:pt x="1" y="217"/>
                          <a:pt x="61" y="289"/>
                          <a:pt x="146" y="289"/>
                        </a:cubicBezTo>
                        <a:lnTo>
                          <a:pt x="6122" y="289"/>
                        </a:lnTo>
                        <a:cubicBezTo>
                          <a:pt x="6194" y="289"/>
                          <a:pt x="6266" y="217"/>
                          <a:pt x="6266" y="145"/>
                        </a:cubicBezTo>
                        <a:cubicBezTo>
                          <a:pt x="6266" y="73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0" name="Google Shape;560;p10"/>
                  <p:cNvSpPr/>
                  <p:nvPr/>
                </p:nvSpPr>
                <p:spPr>
                  <a:xfrm>
                    <a:off x="2196188" y="1785275"/>
                    <a:ext cx="156675" cy="6975"/>
                  </a:xfrm>
                  <a:custGeom>
                    <a:rect b="b" l="l" r="r" t="t"/>
                    <a:pathLst>
                      <a:path extrusionOk="0" h="279" w="6267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33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33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1" name="Google Shape;561;p10"/>
                  <p:cNvSpPr/>
                  <p:nvPr/>
                </p:nvSpPr>
                <p:spPr>
                  <a:xfrm>
                    <a:off x="2196188" y="1813600"/>
                    <a:ext cx="156675" cy="6950"/>
                  </a:xfrm>
                  <a:custGeom>
                    <a:rect b="b" l="l" r="r" t="t"/>
                    <a:pathLst>
                      <a:path extrusionOk="0" h="278" w="6267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2" name="Google Shape;562;p10"/>
                  <p:cNvSpPr/>
                  <p:nvPr/>
                </p:nvSpPr>
                <p:spPr>
                  <a:xfrm>
                    <a:off x="2196188" y="1842225"/>
                    <a:ext cx="156675" cy="6950"/>
                  </a:xfrm>
                  <a:custGeom>
                    <a:rect b="b" l="l" r="r" t="t"/>
                    <a:pathLst>
                      <a:path extrusionOk="0" h="278" w="6267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3" name="Google Shape;563;p10"/>
                  <p:cNvSpPr/>
                  <p:nvPr/>
                </p:nvSpPr>
                <p:spPr>
                  <a:xfrm>
                    <a:off x="2196188" y="1870525"/>
                    <a:ext cx="156675" cy="6950"/>
                  </a:xfrm>
                  <a:custGeom>
                    <a:rect b="b" l="l" r="r" t="t"/>
                    <a:pathLst>
                      <a:path extrusionOk="0" h="278" w="6267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4" name="Google Shape;564;p10"/>
                  <p:cNvSpPr/>
                  <p:nvPr/>
                </p:nvSpPr>
                <p:spPr>
                  <a:xfrm>
                    <a:off x="2193844" y="1343400"/>
                    <a:ext cx="30450" cy="30150"/>
                  </a:xfrm>
                  <a:custGeom>
                    <a:rect b="b" l="l" r="r" t="t"/>
                    <a:pathLst>
                      <a:path extrusionOk="0" h="1206" w="1218">
                        <a:moveTo>
                          <a:pt x="603" y="0"/>
                        </a:moveTo>
                        <a:cubicBezTo>
                          <a:pt x="278" y="0"/>
                          <a:pt x="1" y="265"/>
                          <a:pt x="1" y="603"/>
                        </a:cubicBezTo>
                        <a:cubicBezTo>
                          <a:pt x="1" y="940"/>
                          <a:pt x="278" y="1205"/>
                          <a:pt x="603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65"/>
                          <a:pt x="940" y="0"/>
                          <a:pt x="60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5" name="Google Shape;565;p10"/>
                  <p:cNvSpPr/>
                  <p:nvPr/>
                </p:nvSpPr>
                <p:spPr>
                  <a:xfrm>
                    <a:off x="2193844" y="1412375"/>
                    <a:ext cx="30450" cy="30150"/>
                  </a:xfrm>
                  <a:custGeom>
                    <a:rect b="b" l="l" r="r" t="t"/>
                    <a:pathLst>
                      <a:path extrusionOk="0" h="1206" w="1218">
                        <a:moveTo>
                          <a:pt x="615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0"/>
                          <a:pt x="278" y="1205"/>
                          <a:pt x="615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78"/>
                          <a:pt x="940" y="1"/>
                          <a:pt x="6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6" name="Google Shape;566;p10"/>
                  <p:cNvSpPr/>
                  <p:nvPr/>
                </p:nvSpPr>
                <p:spPr>
                  <a:xfrm>
                    <a:off x="2193844" y="1481350"/>
                    <a:ext cx="30450" cy="30150"/>
                  </a:xfrm>
                  <a:custGeom>
                    <a:rect b="b" l="l" r="r" t="t"/>
                    <a:pathLst>
                      <a:path extrusionOk="0" h="1206" w="1218">
                        <a:moveTo>
                          <a:pt x="603" y="1"/>
                        </a:moveTo>
                        <a:cubicBezTo>
                          <a:pt x="278" y="1"/>
                          <a:pt x="1" y="266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66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7" name="Google Shape;567;p10"/>
                  <p:cNvSpPr/>
                  <p:nvPr/>
                </p:nvSpPr>
                <p:spPr>
                  <a:xfrm>
                    <a:off x="2193844" y="1550325"/>
                    <a:ext cx="30450" cy="30150"/>
                  </a:xfrm>
                  <a:custGeom>
                    <a:rect b="b" l="l" r="r" t="t"/>
                    <a:pathLst>
                      <a:path extrusionOk="0" h="1206" w="1218">
                        <a:moveTo>
                          <a:pt x="603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78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568" name="Google Shape;568;p10"/>
              <p:cNvGrpSpPr/>
              <p:nvPr/>
            </p:nvGrpSpPr>
            <p:grpSpPr>
              <a:xfrm>
                <a:off x="8068746" y="422958"/>
                <a:ext cx="521992" cy="776192"/>
                <a:chOff x="4131100" y="2430800"/>
                <a:chExt cx="300930" cy="257871"/>
              </a:xfrm>
            </p:grpSpPr>
            <p:sp>
              <p:nvSpPr>
                <p:cNvPr id="569" name="Google Shape;569;p10"/>
                <p:cNvSpPr/>
                <p:nvPr/>
              </p:nvSpPr>
              <p:spPr>
                <a:xfrm>
                  <a:off x="4131100" y="243080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0" name="Google Shape;570;p10"/>
                <p:cNvSpPr/>
                <p:nvPr/>
              </p:nvSpPr>
              <p:spPr>
                <a:xfrm>
                  <a:off x="4131100" y="2459425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1" name="Google Shape;571;p10"/>
                <p:cNvSpPr/>
                <p:nvPr/>
              </p:nvSpPr>
              <p:spPr>
                <a:xfrm>
                  <a:off x="4131100" y="2488025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2" name="Google Shape;572;p10"/>
                <p:cNvSpPr/>
                <p:nvPr/>
              </p:nvSpPr>
              <p:spPr>
                <a:xfrm>
                  <a:off x="4131100" y="251665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3" name="Google Shape;573;p10"/>
                <p:cNvSpPr/>
                <p:nvPr/>
              </p:nvSpPr>
              <p:spPr>
                <a:xfrm>
                  <a:off x="4131100" y="2545250"/>
                  <a:ext cx="146400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4" name="Google Shape;574;p10"/>
                <p:cNvSpPr/>
                <p:nvPr/>
              </p:nvSpPr>
              <p:spPr>
                <a:xfrm>
                  <a:off x="4131104" y="2574178"/>
                  <a:ext cx="300925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5" name="Google Shape;575;p10"/>
                <p:cNvSpPr/>
                <p:nvPr/>
              </p:nvSpPr>
              <p:spPr>
                <a:xfrm>
                  <a:off x="4131104" y="2602801"/>
                  <a:ext cx="300925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6" name="Google Shape;576;p10"/>
                <p:cNvSpPr/>
                <p:nvPr/>
              </p:nvSpPr>
              <p:spPr>
                <a:xfrm>
                  <a:off x="4131104" y="2631399"/>
                  <a:ext cx="300925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7" name="Google Shape;577;p10"/>
                <p:cNvSpPr/>
                <p:nvPr/>
              </p:nvSpPr>
              <p:spPr>
                <a:xfrm>
                  <a:off x="4131104" y="2660023"/>
                  <a:ext cx="300925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" name="Google Shape;578;p10"/>
                <p:cNvSpPr/>
                <p:nvPr/>
              </p:nvSpPr>
              <p:spPr>
                <a:xfrm>
                  <a:off x="4131104" y="2688646"/>
                  <a:ext cx="300925" cy="25"/>
                </a:xfrm>
                <a:custGeom>
                  <a:rect b="b" l="l" r="r" t="t"/>
                  <a:pathLst>
                    <a:path extrusionOk="0" fill="none" h="1" w="5856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79" name="Google Shape;579;p10"/>
            <p:cNvGrpSpPr/>
            <p:nvPr/>
          </p:nvGrpSpPr>
          <p:grpSpPr>
            <a:xfrm>
              <a:off x="8068746" y="3944350"/>
              <a:ext cx="522018" cy="776192"/>
              <a:chOff x="4131100" y="2430804"/>
              <a:chExt cx="300944" cy="257871"/>
            </a:xfrm>
          </p:grpSpPr>
          <p:sp>
            <p:nvSpPr>
              <p:cNvPr id="580" name="Google Shape;580;p10"/>
              <p:cNvSpPr/>
              <p:nvPr/>
            </p:nvSpPr>
            <p:spPr>
              <a:xfrm>
                <a:off x="4131104" y="2430804"/>
                <a:ext cx="300940" cy="25"/>
              </a:xfrm>
              <a:custGeom>
                <a:rect b="b" l="l" r="r" t="t"/>
                <a:pathLst>
                  <a:path extrusionOk="0" fill="none" h="1" w="5856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10"/>
              <p:cNvSpPr/>
              <p:nvPr/>
            </p:nvSpPr>
            <p:spPr>
              <a:xfrm>
                <a:off x="4131104" y="2459427"/>
                <a:ext cx="300940" cy="25"/>
              </a:xfrm>
              <a:custGeom>
                <a:rect b="b" l="l" r="r" t="t"/>
                <a:pathLst>
                  <a:path extrusionOk="0" fill="none" h="1" w="5856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10"/>
              <p:cNvSpPr/>
              <p:nvPr/>
            </p:nvSpPr>
            <p:spPr>
              <a:xfrm>
                <a:off x="4131104" y="2488026"/>
                <a:ext cx="300940" cy="25"/>
              </a:xfrm>
              <a:custGeom>
                <a:rect b="b" l="l" r="r" t="t"/>
                <a:pathLst>
                  <a:path extrusionOk="0" fill="none" h="1" w="5856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0"/>
              <p:cNvSpPr/>
              <p:nvPr/>
            </p:nvSpPr>
            <p:spPr>
              <a:xfrm>
                <a:off x="4131104" y="2516649"/>
                <a:ext cx="300940" cy="25"/>
              </a:xfrm>
              <a:custGeom>
                <a:rect b="b" l="l" r="r" t="t"/>
                <a:pathLst>
                  <a:path extrusionOk="0" fill="none" h="1" w="5856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10"/>
              <p:cNvSpPr/>
              <p:nvPr/>
            </p:nvSpPr>
            <p:spPr>
              <a:xfrm>
                <a:off x="4131104" y="2545247"/>
                <a:ext cx="300940" cy="25"/>
              </a:xfrm>
              <a:custGeom>
                <a:rect b="b" l="l" r="r" t="t"/>
                <a:pathLst>
                  <a:path extrusionOk="0" fill="none" h="1" w="5856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10"/>
              <p:cNvSpPr/>
              <p:nvPr/>
            </p:nvSpPr>
            <p:spPr>
              <a:xfrm>
                <a:off x="4131100" y="2574175"/>
                <a:ext cx="146400" cy="25"/>
              </a:xfrm>
              <a:custGeom>
                <a:rect b="b" l="l" r="r" t="t"/>
                <a:pathLst>
                  <a:path extrusionOk="0" fill="none" h="1" w="5856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10"/>
              <p:cNvSpPr/>
              <p:nvPr/>
            </p:nvSpPr>
            <p:spPr>
              <a:xfrm>
                <a:off x="4131100" y="2602800"/>
                <a:ext cx="146400" cy="25"/>
              </a:xfrm>
              <a:custGeom>
                <a:rect b="b" l="l" r="r" t="t"/>
                <a:pathLst>
                  <a:path extrusionOk="0" fill="none" h="1" w="5856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10"/>
              <p:cNvSpPr/>
              <p:nvPr/>
            </p:nvSpPr>
            <p:spPr>
              <a:xfrm>
                <a:off x="4131100" y="2631400"/>
                <a:ext cx="146400" cy="25"/>
              </a:xfrm>
              <a:custGeom>
                <a:rect b="b" l="l" r="r" t="t"/>
                <a:pathLst>
                  <a:path extrusionOk="0" fill="none" h="1" w="5856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10"/>
              <p:cNvSpPr/>
              <p:nvPr/>
            </p:nvSpPr>
            <p:spPr>
              <a:xfrm>
                <a:off x="4131100" y="2660025"/>
                <a:ext cx="146400" cy="25"/>
              </a:xfrm>
              <a:custGeom>
                <a:rect b="b" l="l" r="r" t="t"/>
                <a:pathLst>
                  <a:path extrusionOk="0" fill="none" h="1" w="5856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10"/>
              <p:cNvSpPr/>
              <p:nvPr/>
            </p:nvSpPr>
            <p:spPr>
              <a:xfrm>
                <a:off x="4131100" y="2688650"/>
                <a:ext cx="146400" cy="25"/>
              </a:xfrm>
              <a:custGeom>
                <a:rect b="b" l="l" r="r" t="t"/>
                <a:pathLst>
                  <a:path extrusionOk="0" fill="none" h="1" w="5856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778450"/>
            <a:ext cx="6569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●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○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■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●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○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■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●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○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■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27"/>
          <p:cNvSpPr txBox="1"/>
          <p:nvPr>
            <p:ph type="ctrTitle"/>
          </p:nvPr>
        </p:nvSpPr>
        <p:spPr>
          <a:xfrm>
            <a:off x="825075" y="798725"/>
            <a:ext cx="6708900" cy="30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PROIECT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27"/>
          <p:cNvSpPr txBox="1"/>
          <p:nvPr>
            <p:ph idx="1" type="subTitle"/>
          </p:nvPr>
        </p:nvSpPr>
        <p:spPr>
          <a:xfrm>
            <a:off x="825075" y="3596750"/>
            <a:ext cx="5831100" cy="9624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Comprimare și decomprimare fișiere prin client-server</a:t>
            </a:r>
            <a:endParaRPr sz="2500"/>
          </a:p>
        </p:txBody>
      </p:sp>
      <p:grpSp>
        <p:nvGrpSpPr>
          <p:cNvPr id="1643" name="Google Shape;1643;p27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644" name="Google Shape;1644;p27">
              <a:hlinkClick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7">
              <a:hlinkClick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7">
              <a:hlinkClick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7">
              <a:hlinkClick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8" name="Google Shape;1648;p27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649" name="Google Shape;1649;p27">
              <a:hlinkClick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7">
              <a:hlinkClick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7">
              <a:hlinkClick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7">
              <a:hlinkClick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3" name="Google Shape;1653;p27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654" name="Google Shape;1654;p27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655" name="Google Shape;1655;p27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rect b="b" l="l" r="r" t="t"/>
                <a:pathLst>
                  <a:path extrusionOk="0" h="6326" w="2929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27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rect b="b" l="l" r="r" t="t"/>
                <a:pathLst>
                  <a:path extrusionOk="0" h="2929" w="6326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57" name="Google Shape;1657;p27"/>
            <p:cNvSpPr/>
            <p:nvPr/>
          </p:nvSpPr>
          <p:spPr>
            <a:xfrm>
              <a:off x="8316010" y="2209691"/>
              <a:ext cx="335268" cy="724106"/>
            </a:xfrm>
            <a:custGeom>
              <a:rect b="b" l="l" r="r" t="t"/>
              <a:pathLst>
                <a:path extrusionOk="0" h="6326" w="2929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7"/>
            <p:cNvSpPr/>
            <p:nvPr/>
          </p:nvSpPr>
          <p:spPr>
            <a:xfrm>
              <a:off x="8121649" y="2404052"/>
              <a:ext cx="724106" cy="335268"/>
            </a:xfrm>
            <a:custGeom>
              <a:rect b="b" l="l" r="r" t="t"/>
              <a:pathLst>
                <a:path extrusionOk="0" h="2929" w="6326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7">
              <a:hlinkClick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rect b="b" l="l" r="r" t="t"/>
              <a:pathLst>
                <a:path extrusionOk="0" h="1170" w="796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7">
              <a:hlinkClick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rect b="b" l="l" r="r" t="t"/>
              <a:pathLst>
                <a:path extrusionOk="0" h="1170" w="808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8416749" y="2504724"/>
              <a:ext cx="133904" cy="133925"/>
            </a:xfrm>
            <a:custGeom>
              <a:rect b="b" l="l" r="r" t="t"/>
              <a:pathLst>
                <a:path extrusionOk="0" h="1375" w="1375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2" name="Google Shape;1662;p27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663" name="Google Shape;1663;p27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rect b="b" l="l" r="r" t="t"/>
                <a:pathLst>
                  <a:path extrusionOk="0" h="797" w="1169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27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rect b="b" l="l" r="r" t="t"/>
                <a:pathLst>
                  <a:path extrusionOk="0" h="796" w="1169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p36"/>
          <p:cNvSpPr txBox="1"/>
          <p:nvPr>
            <p:ph type="title"/>
          </p:nvPr>
        </p:nvSpPr>
        <p:spPr>
          <a:xfrm>
            <a:off x="720000" y="778450"/>
            <a:ext cx="63552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DESPRE COMPRIMARE</a:t>
            </a:r>
            <a:endParaRPr/>
          </a:p>
        </p:txBody>
      </p:sp>
      <p:grpSp>
        <p:nvGrpSpPr>
          <p:cNvPr id="1882" name="Google Shape;1882;p36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883" name="Google Shape;1883;p36">
              <a:hlinkClick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6">
              <a:hlinkClick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6">
              <a:hlinkClick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6">
              <a:hlinkClick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7" name="Google Shape;1887;p36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888" name="Google Shape;1888;p36">
              <a:hlinkClick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6">
              <a:hlinkClick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6">
              <a:hlinkClick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6">
              <a:hlinkClick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2" name="Google Shape;1892;p36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893" name="Google Shape;1893;p36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894" name="Google Shape;1894;p36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rect b="b" l="l" r="r" t="t"/>
                <a:pathLst>
                  <a:path extrusionOk="0" h="6326" w="2929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36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rect b="b" l="l" r="r" t="t"/>
                <a:pathLst>
                  <a:path extrusionOk="0" h="2929" w="6326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96" name="Google Shape;1896;p36"/>
            <p:cNvSpPr/>
            <p:nvPr/>
          </p:nvSpPr>
          <p:spPr>
            <a:xfrm>
              <a:off x="8316010" y="2209691"/>
              <a:ext cx="335268" cy="724106"/>
            </a:xfrm>
            <a:custGeom>
              <a:rect b="b" l="l" r="r" t="t"/>
              <a:pathLst>
                <a:path extrusionOk="0" h="6326" w="2929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6"/>
            <p:cNvSpPr/>
            <p:nvPr/>
          </p:nvSpPr>
          <p:spPr>
            <a:xfrm>
              <a:off x="8121649" y="2404052"/>
              <a:ext cx="724106" cy="335268"/>
            </a:xfrm>
            <a:custGeom>
              <a:rect b="b" l="l" r="r" t="t"/>
              <a:pathLst>
                <a:path extrusionOk="0" h="2929" w="6326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6">
              <a:hlinkClick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rect b="b" l="l" r="r" t="t"/>
              <a:pathLst>
                <a:path extrusionOk="0" h="1170" w="796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6">
              <a:hlinkClick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rect b="b" l="l" r="r" t="t"/>
              <a:pathLst>
                <a:path extrusionOk="0" h="1170" w="808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6"/>
            <p:cNvSpPr/>
            <p:nvPr/>
          </p:nvSpPr>
          <p:spPr>
            <a:xfrm>
              <a:off x="8416749" y="2504724"/>
              <a:ext cx="133904" cy="133925"/>
            </a:xfrm>
            <a:custGeom>
              <a:rect b="b" l="l" r="r" t="t"/>
              <a:pathLst>
                <a:path extrusionOk="0" h="1375" w="1375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01" name="Google Shape;1901;p36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902" name="Google Shape;1902;p36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rect b="b" l="l" r="r" t="t"/>
                <a:pathLst>
                  <a:path extrusionOk="0" h="797" w="1169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36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rect b="b" l="l" r="r" t="t"/>
                <a:pathLst>
                  <a:path extrusionOk="0" h="796" w="1169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04" name="Google Shape;1904;p36"/>
          <p:cNvSpPr txBox="1"/>
          <p:nvPr>
            <p:ph idx="4294967295" type="subTitle"/>
          </p:nvPr>
        </p:nvSpPr>
        <p:spPr>
          <a:xfrm flipH="1">
            <a:off x="1124850" y="1266825"/>
            <a:ext cx="6434100" cy="9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Algoritmul de compresie DEFLATE </a:t>
            </a:r>
            <a:endParaRPr sz="2000"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Parametrii, nivelul de compresie MAXIM</a:t>
            </a:r>
            <a:endParaRPr sz="2000"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905" name="Google Shape;1905;p36"/>
          <p:cNvSpPr txBox="1"/>
          <p:nvPr>
            <p:ph idx="4294967295" type="subTitle"/>
          </p:nvPr>
        </p:nvSpPr>
        <p:spPr>
          <a:xfrm flipH="1">
            <a:off x="462450" y="2442711"/>
            <a:ext cx="6870300" cy="23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➔"/>
            </a:pPr>
            <a:r>
              <a:rPr lang="en" sz="2000"/>
              <a:t>Datele din fișierul sursă sunt citite în blocuri </a:t>
            </a:r>
            <a:endParaRPr sz="20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➔"/>
            </a:pPr>
            <a:r>
              <a:rPr lang="en" sz="2000"/>
              <a:t>Fiecare este comprimat. DEFLATE funcționează pe principiul găsirii și eliminării redundanței în date. </a:t>
            </a:r>
            <a:endParaRPr sz="20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➔"/>
            </a:pPr>
            <a:r>
              <a:rPr lang="en" sz="2000"/>
              <a:t>Datele comprimate sunt scrise în fișierul ZIP.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37"/>
          <p:cNvSpPr txBox="1"/>
          <p:nvPr>
            <p:ph idx="1" type="body"/>
          </p:nvPr>
        </p:nvSpPr>
        <p:spPr>
          <a:xfrm>
            <a:off x="806725" y="2549775"/>
            <a:ext cx="6495600" cy="19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4160" lvl="0" marL="27432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Importanța unui design modular, buna gestionare de resurse, asigurând securitatea și integritatea datelor transferate și comprimate. </a:t>
            </a:r>
            <a:endParaRPr sz="2000"/>
          </a:p>
          <a:p>
            <a:pPr indent="-264160" lvl="0" marL="27432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Aplicația poate fi extinsă și adaptată, îmbunătățind eficiența</a:t>
            </a:r>
            <a:endParaRPr sz="2000"/>
          </a:p>
        </p:txBody>
      </p:sp>
      <p:sp>
        <p:nvSpPr>
          <p:cNvPr id="1911" name="Google Shape;1911;p37"/>
          <p:cNvSpPr txBox="1"/>
          <p:nvPr>
            <p:ph type="title"/>
          </p:nvPr>
        </p:nvSpPr>
        <p:spPr>
          <a:xfrm>
            <a:off x="2634625" y="1204950"/>
            <a:ext cx="4492200" cy="7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CONCLUZII</a:t>
            </a:r>
            <a:endParaRPr sz="3600"/>
          </a:p>
        </p:txBody>
      </p:sp>
      <p:grpSp>
        <p:nvGrpSpPr>
          <p:cNvPr id="1912" name="Google Shape;1912;p37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913" name="Google Shape;1913;p37">
              <a:hlinkClick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7">
              <a:hlinkClick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7">
              <a:hlinkClick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7">
              <a:hlinkClick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7" name="Google Shape;1917;p37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918" name="Google Shape;1918;p37">
              <a:hlinkClick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7">
              <a:hlinkClick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7">
              <a:hlinkClick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7">
              <a:hlinkClick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2" name="Google Shape;1922;p37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923" name="Google Shape;1923;p37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924" name="Google Shape;1924;p37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rect b="b" l="l" r="r" t="t"/>
                <a:pathLst>
                  <a:path extrusionOk="0" h="6326" w="2929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37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rect b="b" l="l" r="r" t="t"/>
                <a:pathLst>
                  <a:path extrusionOk="0" h="2929" w="6326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26" name="Google Shape;1926;p37"/>
            <p:cNvSpPr/>
            <p:nvPr/>
          </p:nvSpPr>
          <p:spPr>
            <a:xfrm>
              <a:off x="8316010" y="2209691"/>
              <a:ext cx="335268" cy="724106"/>
            </a:xfrm>
            <a:custGeom>
              <a:rect b="b" l="l" r="r" t="t"/>
              <a:pathLst>
                <a:path extrusionOk="0" h="6326" w="2929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8121649" y="2404052"/>
              <a:ext cx="724106" cy="335268"/>
            </a:xfrm>
            <a:custGeom>
              <a:rect b="b" l="l" r="r" t="t"/>
              <a:pathLst>
                <a:path extrusionOk="0" h="2929" w="6326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7">
              <a:hlinkClick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rect b="b" l="l" r="r" t="t"/>
              <a:pathLst>
                <a:path extrusionOk="0" h="1170" w="796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7">
              <a:hlinkClick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rect b="b" l="l" r="r" t="t"/>
              <a:pathLst>
                <a:path extrusionOk="0" h="1170" w="808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8416749" y="2504724"/>
              <a:ext cx="133904" cy="133925"/>
            </a:xfrm>
            <a:custGeom>
              <a:rect b="b" l="l" r="r" t="t"/>
              <a:pathLst>
                <a:path extrusionOk="0" h="1375" w="1375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1" name="Google Shape;1931;p37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932" name="Google Shape;1932;p37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rect b="b" l="l" r="r" t="t"/>
                <a:pathLst>
                  <a:path extrusionOk="0" h="797" w="1169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37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rect b="b" l="l" r="r" t="t"/>
                <a:pathLst>
                  <a:path extrusionOk="0" h="796" w="1169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34" name="Google Shape;1934;p37"/>
          <p:cNvSpPr/>
          <p:nvPr/>
        </p:nvSpPr>
        <p:spPr>
          <a:xfrm flipH="1">
            <a:off x="806728" y="785843"/>
            <a:ext cx="1313100" cy="13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p37"/>
          <p:cNvSpPr txBox="1"/>
          <p:nvPr>
            <p:ph idx="4294967295" type="title"/>
          </p:nvPr>
        </p:nvSpPr>
        <p:spPr>
          <a:xfrm>
            <a:off x="806728" y="979043"/>
            <a:ext cx="13131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265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</a:rPr>
              <a:t>04</a:t>
            </a:r>
            <a:endParaRPr sz="3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38"/>
          <p:cNvSpPr txBox="1"/>
          <p:nvPr>
            <p:ph type="title"/>
          </p:nvPr>
        </p:nvSpPr>
        <p:spPr>
          <a:xfrm>
            <a:off x="1369175" y="2566700"/>
            <a:ext cx="5476500" cy="16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DEMO</a:t>
            </a:r>
            <a:endParaRPr sz="10000"/>
          </a:p>
        </p:txBody>
      </p:sp>
      <p:grpSp>
        <p:nvGrpSpPr>
          <p:cNvPr id="1941" name="Google Shape;1941;p38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942" name="Google Shape;1942;p38">
              <a:hlinkClick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8">
              <a:hlinkClick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8">
              <a:hlinkClick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8">
              <a:hlinkClick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6" name="Google Shape;1946;p38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947" name="Google Shape;1947;p38">
              <a:hlinkClick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8">
              <a:hlinkClick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8">
              <a:hlinkClick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8">
              <a:hlinkClick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1" name="Google Shape;1951;p38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952" name="Google Shape;1952;p38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953" name="Google Shape;1953;p38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rect b="b" l="l" r="r" t="t"/>
                <a:pathLst>
                  <a:path extrusionOk="0" h="6326" w="2929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38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rect b="b" l="l" r="r" t="t"/>
                <a:pathLst>
                  <a:path extrusionOk="0" h="2929" w="6326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55" name="Google Shape;1955;p38"/>
            <p:cNvSpPr/>
            <p:nvPr/>
          </p:nvSpPr>
          <p:spPr>
            <a:xfrm>
              <a:off x="8316010" y="2209691"/>
              <a:ext cx="335268" cy="724106"/>
            </a:xfrm>
            <a:custGeom>
              <a:rect b="b" l="l" r="r" t="t"/>
              <a:pathLst>
                <a:path extrusionOk="0" h="6326" w="2929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8121649" y="2404052"/>
              <a:ext cx="724106" cy="335268"/>
            </a:xfrm>
            <a:custGeom>
              <a:rect b="b" l="l" r="r" t="t"/>
              <a:pathLst>
                <a:path extrusionOk="0" h="2929" w="6326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8">
              <a:hlinkClick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rect b="b" l="l" r="r" t="t"/>
              <a:pathLst>
                <a:path extrusionOk="0" h="1170" w="796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8">
              <a:hlinkClick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rect b="b" l="l" r="r" t="t"/>
              <a:pathLst>
                <a:path extrusionOk="0" h="1170" w="808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8416749" y="2504724"/>
              <a:ext cx="133904" cy="133925"/>
            </a:xfrm>
            <a:custGeom>
              <a:rect b="b" l="l" r="r" t="t"/>
              <a:pathLst>
                <a:path extrusionOk="0" h="1375" w="1375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60" name="Google Shape;1960;p38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961" name="Google Shape;1961;p38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rect b="b" l="l" r="r" t="t"/>
                <a:pathLst>
                  <a:path extrusionOk="0" h="797" w="1169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2" name="Google Shape;1962;p38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rect b="b" l="l" r="r" t="t"/>
                <a:pathLst>
                  <a:path extrusionOk="0" h="796" w="1169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63" name="Google Shape;1963;p38"/>
          <p:cNvSpPr/>
          <p:nvPr/>
        </p:nvSpPr>
        <p:spPr>
          <a:xfrm flipH="1">
            <a:off x="806728" y="785843"/>
            <a:ext cx="1313100" cy="13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4" name="Google Shape;1964;p38"/>
          <p:cNvSpPr txBox="1"/>
          <p:nvPr>
            <p:ph idx="4294967295" type="title"/>
          </p:nvPr>
        </p:nvSpPr>
        <p:spPr>
          <a:xfrm>
            <a:off x="806728" y="979043"/>
            <a:ext cx="13131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265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</a:rPr>
              <a:t>05</a:t>
            </a:r>
            <a:endParaRPr sz="3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28"/>
          <p:cNvSpPr/>
          <p:nvPr/>
        </p:nvSpPr>
        <p:spPr>
          <a:xfrm flipH="1">
            <a:off x="828928" y="768243"/>
            <a:ext cx="1313100" cy="13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28"/>
          <p:cNvSpPr txBox="1"/>
          <p:nvPr>
            <p:ph type="title"/>
          </p:nvPr>
        </p:nvSpPr>
        <p:spPr>
          <a:xfrm>
            <a:off x="2741150" y="961450"/>
            <a:ext cx="4064700" cy="11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ECHIPA</a:t>
            </a:r>
            <a:endParaRPr/>
          </a:p>
        </p:txBody>
      </p:sp>
      <p:sp>
        <p:nvSpPr>
          <p:cNvPr id="1671" name="Google Shape;1671;p28"/>
          <p:cNvSpPr txBox="1"/>
          <p:nvPr>
            <p:ph idx="2" type="title"/>
          </p:nvPr>
        </p:nvSpPr>
        <p:spPr>
          <a:xfrm>
            <a:off x="828928" y="961443"/>
            <a:ext cx="13131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265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672" name="Google Shape;1672;p28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673" name="Google Shape;1673;p28">
              <a:hlinkClick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8">
              <a:hlinkClick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8">
              <a:hlinkClick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8">
              <a:hlinkClick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7" name="Google Shape;1677;p28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678" name="Google Shape;1678;p28">
              <a:hlinkClick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8">
              <a:hlinkClick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8">
              <a:hlinkClick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8">
              <a:hlinkClick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2" name="Google Shape;1682;p28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683" name="Google Shape;1683;p28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684" name="Google Shape;1684;p28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rect b="b" l="l" r="r" t="t"/>
                <a:pathLst>
                  <a:path extrusionOk="0" h="6326" w="2929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28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rect b="b" l="l" r="r" t="t"/>
                <a:pathLst>
                  <a:path extrusionOk="0" h="2929" w="6326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86" name="Google Shape;1686;p28"/>
            <p:cNvSpPr/>
            <p:nvPr/>
          </p:nvSpPr>
          <p:spPr>
            <a:xfrm>
              <a:off x="8316010" y="2209691"/>
              <a:ext cx="335268" cy="724106"/>
            </a:xfrm>
            <a:custGeom>
              <a:rect b="b" l="l" r="r" t="t"/>
              <a:pathLst>
                <a:path extrusionOk="0" h="6326" w="2929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8"/>
            <p:cNvSpPr/>
            <p:nvPr/>
          </p:nvSpPr>
          <p:spPr>
            <a:xfrm>
              <a:off x="8121649" y="2404052"/>
              <a:ext cx="724106" cy="335268"/>
            </a:xfrm>
            <a:custGeom>
              <a:rect b="b" l="l" r="r" t="t"/>
              <a:pathLst>
                <a:path extrusionOk="0" h="2929" w="6326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8">
              <a:hlinkClick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rect b="b" l="l" r="r" t="t"/>
              <a:pathLst>
                <a:path extrusionOk="0" h="1170" w="796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8">
              <a:hlinkClick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rect b="b" l="l" r="r" t="t"/>
              <a:pathLst>
                <a:path extrusionOk="0" h="1170" w="808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8"/>
            <p:cNvSpPr/>
            <p:nvPr/>
          </p:nvSpPr>
          <p:spPr>
            <a:xfrm>
              <a:off x="8416749" y="2504724"/>
              <a:ext cx="133904" cy="133925"/>
            </a:xfrm>
            <a:custGeom>
              <a:rect b="b" l="l" r="r" t="t"/>
              <a:pathLst>
                <a:path extrusionOk="0" h="1375" w="1375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91" name="Google Shape;1691;p28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692" name="Google Shape;1692;p28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rect b="b" l="l" r="r" t="t"/>
                <a:pathLst>
                  <a:path extrusionOk="0" h="797" w="1169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28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rect b="b" l="l" r="r" t="t"/>
                <a:pathLst>
                  <a:path extrusionOk="0" h="796" w="1169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94" name="Google Shape;1694;p28"/>
          <p:cNvSpPr txBox="1"/>
          <p:nvPr>
            <p:ph idx="4294967295" type="subTitle"/>
          </p:nvPr>
        </p:nvSpPr>
        <p:spPr>
          <a:xfrm>
            <a:off x="1878200" y="2388450"/>
            <a:ext cx="4123800" cy="19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Popovici</a:t>
            </a:r>
            <a:r>
              <a:rPr lang="en" sz="2800"/>
              <a:t> Robert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Mladin Alina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Roșu Cristiano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Burcă Alexandra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29"/>
          <p:cNvSpPr txBox="1"/>
          <p:nvPr>
            <p:ph idx="1" type="body"/>
          </p:nvPr>
        </p:nvSpPr>
        <p:spPr>
          <a:xfrm>
            <a:off x="905000" y="2549775"/>
            <a:ext cx="6155400" cy="19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4160" lvl="0" marL="27432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Dezvoltarea unei aplicații ce permite utilizatorilor comprimarea și decomprimarea eficientă a fișierelor</a:t>
            </a:r>
            <a:endParaRPr sz="2000"/>
          </a:p>
          <a:p>
            <a:pPr indent="-264160" lvl="0" marL="27432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Implementarea unei arhitecturi client-server, unde server-ul se ocupă de task-uri</a:t>
            </a:r>
            <a:endParaRPr sz="2000"/>
          </a:p>
        </p:txBody>
      </p:sp>
      <p:sp>
        <p:nvSpPr>
          <p:cNvPr id="1700" name="Google Shape;1700;p29"/>
          <p:cNvSpPr txBox="1"/>
          <p:nvPr>
            <p:ph type="title"/>
          </p:nvPr>
        </p:nvSpPr>
        <p:spPr>
          <a:xfrm>
            <a:off x="2656850" y="1184125"/>
            <a:ext cx="3915000" cy="7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OBIECTIV</a:t>
            </a:r>
            <a:endParaRPr sz="3600"/>
          </a:p>
        </p:txBody>
      </p:sp>
      <p:grpSp>
        <p:nvGrpSpPr>
          <p:cNvPr id="1701" name="Google Shape;1701;p29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702" name="Google Shape;1702;p29">
              <a:hlinkClick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29">
              <a:hlinkClick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9">
              <a:hlinkClick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9">
              <a:hlinkClick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6" name="Google Shape;1706;p29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707" name="Google Shape;1707;p29">
              <a:hlinkClick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9">
              <a:hlinkClick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9">
              <a:hlinkClick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9">
              <a:hlinkClick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1" name="Google Shape;1711;p29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712" name="Google Shape;1712;p29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713" name="Google Shape;1713;p29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rect b="b" l="l" r="r" t="t"/>
                <a:pathLst>
                  <a:path extrusionOk="0" h="6326" w="2929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29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rect b="b" l="l" r="r" t="t"/>
                <a:pathLst>
                  <a:path extrusionOk="0" h="2929" w="6326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15" name="Google Shape;1715;p29"/>
            <p:cNvSpPr/>
            <p:nvPr/>
          </p:nvSpPr>
          <p:spPr>
            <a:xfrm>
              <a:off x="8316010" y="2209691"/>
              <a:ext cx="335268" cy="724106"/>
            </a:xfrm>
            <a:custGeom>
              <a:rect b="b" l="l" r="r" t="t"/>
              <a:pathLst>
                <a:path extrusionOk="0" h="6326" w="2929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9"/>
            <p:cNvSpPr/>
            <p:nvPr/>
          </p:nvSpPr>
          <p:spPr>
            <a:xfrm>
              <a:off x="8121649" y="2404052"/>
              <a:ext cx="724106" cy="335268"/>
            </a:xfrm>
            <a:custGeom>
              <a:rect b="b" l="l" r="r" t="t"/>
              <a:pathLst>
                <a:path extrusionOk="0" h="2929" w="6326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9">
              <a:hlinkClick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rect b="b" l="l" r="r" t="t"/>
              <a:pathLst>
                <a:path extrusionOk="0" h="1170" w="796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9">
              <a:hlinkClick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rect b="b" l="l" r="r" t="t"/>
              <a:pathLst>
                <a:path extrusionOk="0" h="1170" w="808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9"/>
            <p:cNvSpPr/>
            <p:nvPr/>
          </p:nvSpPr>
          <p:spPr>
            <a:xfrm>
              <a:off x="8416749" y="2504724"/>
              <a:ext cx="133904" cy="133925"/>
            </a:xfrm>
            <a:custGeom>
              <a:rect b="b" l="l" r="r" t="t"/>
              <a:pathLst>
                <a:path extrusionOk="0" h="1375" w="1375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0" name="Google Shape;1720;p29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721" name="Google Shape;1721;p29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rect b="b" l="l" r="r" t="t"/>
                <a:pathLst>
                  <a:path extrusionOk="0" h="797" w="1169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29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rect b="b" l="l" r="r" t="t"/>
                <a:pathLst>
                  <a:path extrusionOk="0" h="796" w="1169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23" name="Google Shape;1723;p29"/>
          <p:cNvSpPr/>
          <p:nvPr/>
        </p:nvSpPr>
        <p:spPr>
          <a:xfrm flipH="1">
            <a:off x="806728" y="785843"/>
            <a:ext cx="1313100" cy="13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Google Shape;1724;p29"/>
          <p:cNvSpPr txBox="1"/>
          <p:nvPr>
            <p:ph idx="4294967295" type="title"/>
          </p:nvPr>
        </p:nvSpPr>
        <p:spPr>
          <a:xfrm>
            <a:off x="806728" y="979043"/>
            <a:ext cx="13131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265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</a:rPr>
              <a:t>0</a:t>
            </a:r>
            <a:r>
              <a:rPr lang="en" sz="3500">
                <a:solidFill>
                  <a:schemeClr val="lt1"/>
                </a:solidFill>
              </a:rPr>
              <a:t>2</a:t>
            </a:r>
            <a:endParaRPr sz="3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30"/>
          <p:cNvSpPr txBox="1"/>
          <p:nvPr>
            <p:ph idx="2" type="subTitle"/>
          </p:nvPr>
        </p:nvSpPr>
        <p:spPr>
          <a:xfrm>
            <a:off x="1963250" y="2267150"/>
            <a:ext cx="1773000" cy="15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Limbajul de programare C</a:t>
            </a:r>
            <a:endParaRPr sz="2000"/>
          </a:p>
        </p:txBody>
      </p:sp>
      <p:sp>
        <p:nvSpPr>
          <p:cNvPr id="1730" name="Google Shape;1730;p30"/>
          <p:cNvSpPr txBox="1"/>
          <p:nvPr>
            <p:ph idx="4" type="subTitle"/>
          </p:nvPr>
        </p:nvSpPr>
        <p:spPr>
          <a:xfrm>
            <a:off x="3766650" y="2153650"/>
            <a:ext cx="1610700" cy="15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Librării comprimare: zlib, minizip</a:t>
            </a:r>
            <a:endParaRPr sz="2000"/>
          </a:p>
        </p:txBody>
      </p:sp>
      <p:sp>
        <p:nvSpPr>
          <p:cNvPr id="1731" name="Google Shape;1731;p30"/>
          <p:cNvSpPr txBox="1"/>
          <p:nvPr>
            <p:ph idx="6" type="subTitle"/>
          </p:nvPr>
        </p:nvSpPr>
        <p:spPr>
          <a:xfrm>
            <a:off x="5486125" y="2003650"/>
            <a:ext cx="1959000" cy="14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Sockets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(INET)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</p:txBody>
      </p:sp>
      <p:sp>
        <p:nvSpPr>
          <p:cNvPr id="1732" name="Google Shape;1732;p30"/>
          <p:cNvSpPr txBox="1"/>
          <p:nvPr>
            <p:ph idx="8" type="subTitle"/>
          </p:nvPr>
        </p:nvSpPr>
        <p:spPr>
          <a:xfrm>
            <a:off x="526750" y="2221150"/>
            <a:ext cx="14061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Sistem de operare UNIX</a:t>
            </a:r>
            <a:endParaRPr sz="2000"/>
          </a:p>
        </p:txBody>
      </p:sp>
      <p:sp>
        <p:nvSpPr>
          <p:cNvPr id="1733" name="Google Shape;1733;p30"/>
          <p:cNvSpPr txBox="1"/>
          <p:nvPr>
            <p:ph type="title"/>
          </p:nvPr>
        </p:nvSpPr>
        <p:spPr>
          <a:xfrm>
            <a:off x="875425" y="800650"/>
            <a:ext cx="6569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TEHNOLOGII FOLOSITE</a:t>
            </a:r>
            <a:endParaRPr/>
          </a:p>
        </p:txBody>
      </p:sp>
      <p:grpSp>
        <p:nvGrpSpPr>
          <p:cNvPr id="1734" name="Google Shape;1734;p30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735" name="Google Shape;1735;p30">
              <a:hlinkClick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0">
              <a:hlinkClick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0">
              <a:hlinkClick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0">
              <a:hlinkClick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9" name="Google Shape;1739;p30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740" name="Google Shape;1740;p30">
              <a:hlinkClick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0">
              <a:hlinkClick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0">
              <a:hlinkClick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0">
              <a:hlinkClick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4" name="Google Shape;1744;p30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745" name="Google Shape;1745;p30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746" name="Google Shape;1746;p30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rect b="b" l="l" r="r" t="t"/>
                <a:pathLst>
                  <a:path extrusionOk="0" h="6326" w="2929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30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rect b="b" l="l" r="r" t="t"/>
                <a:pathLst>
                  <a:path extrusionOk="0" h="2929" w="6326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48" name="Google Shape;1748;p30"/>
            <p:cNvSpPr/>
            <p:nvPr/>
          </p:nvSpPr>
          <p:spPr>
            <a:xfrm>
              <a:off x="8316010" y="2209691"/>
              <a:ext cx="335268" cy="724106"/>
            </a:xfrm>
            <a:custGeom>
              <a:rect b="b" l="l" r="r" t="t"/>
              <a:pathLst>
                <a:path extrusionOk="0" h="6326" w="2929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0"/>
            <p:cNvSpPr/>
            <p:nvPr/>
          </p:nvSpPr>
          <p:spPr>
            <a:xfrm>
              <a:off x="8121649" y="2404052"/>
              <a:ext cx="724106" cy="335268"/>
            </a:xfrm>
            <a:custGeom>
              <a:rect b="b" l="l" r="r" t="t"/>
              <a:pathLst>
                <a:path extrusionOk="0" h="2929" w="6326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0">
              <a:hlinkClick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rect b="b" l="l" r="r" t="t"/>
              <a:pathLst>
                <a:path extrusionOk="0" h="1170" w="796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0">
              <a:hlinkClick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rect b="b" l="l" r="r" t="t"/>
              <a:pathLst>
                <a:path extrusionOk="0" h="1170" w="808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0"/>
            <p:cNvSpPr/>
            <p:nvPr/>
          </p:nvSpPr>
          <p:spPr>
            <a:xfrm>
              <a:off x="8416749" y="2504724"/>
              <a:ext cx="133904" cy="133925"/>
            </a:xfrm>
            <a:custGeom>
              <a:rect b="b" l="l" r="r" t="t"/>
              <a:pathLst>
                <a:path extrusionOk="0" h="1375" w="1375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53" name="Google Shape;1753;p30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754" name="Google Shape;1754;p30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rect b="b" l="l" r="r" t="t"/>
                <a:pathLst>
                  <a:path extrusionOk="0" h="797" w="1169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30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rect b="b" l="l" r="r" t="t"/>
                <a:pathLst>
                  <a:path extrusionOk="0" h="796" w="1169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31"/>
          <p:cNvSpPr txBox="1"/>
          <p:nvPr>
            <p:ph idx="4294967295" type="title"/>
          </p:nvPr>
        </p:nvSpPr>
        <p:spPr>
          <a:xfrm>
            <a:off x="865900" y="2720625"/>
            <a:ext cx="65868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IMPLEMENTARE</a:t>
            </a:r>
            <a:endParaRPr sz="4000"/>
          </a:p>
        </p:txBody>
      </p:sp>
      <p:sp>
        <p:nvSpPr>
          <p:cNvPr id="1761" name="Google Shape;1761;p31"/>
          <p:cNvSpPr/>
          <p:nvPr/>
        </p:nvSpPr>
        <p:spPr>
          <a:xfrm flipH="1">
            <a:off x="806728" y="785843"/>
            <a:ext cx="1313100" cy="13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31"/>
          <p:cNvSpPr txBox="1"/>
          <p:nvPr>
            <p:ph idx="4294967295" type="title"/>
          </p:nvPr>
        </p:nvSpPr>
        <p:spPr>
          <a:xfrm>
            <a:off x="806728" y="979043"/>
            <a:ext cx="13131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265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</a:rPr>
              <a:t>03</a:t>
            </a:r>
            <a:endParaRPr sz="3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6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32"/>
          <p:cNvSpPr txBox="1"/>
          <p:nvPr>
            <p:ph type="title"/>
          </p:nvPr>
        </p:nvSpPr>
        <p:spPr>
          <a:xfrm>
            <a:off x="720000" y="778450"/>
            <a:ext cx="383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ARHITECTURA</a:t>
            </a:r>
            <a:endParaRPr/>
          </a:p>
        </p:txBody>
      </p:sp>
      <p:sp>
        <p:nvSpPr>
          <p:cNvPr id="1768" name="Google Shape;1768;p32"/>
          <p:cNvSpPr txBox="1"/>
          <p:nvPr>
            <p:ph idx="4294967295" type="subTitle"/>
          </p:nvPr>
        </p:nvSpPr>
        <p:spPr>
          <a:xfrm flipH="1">
            <a:off x="869775" y="3055849"/>
            <a:ext cx="2926800" cy="12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Encode Sans"/>
                <a:ea typeface="Encode Sans"/>
                <a:cs typeface="Encode Sans"/>
                <a:sym typeface="Encode Sans"/>
              </a:rPr>
              <a:t>Client</a:t>
            </a:r>
            <a:r>
              <a:rPr lang="en" sz="2000"/>
              <a:t>: Trimite request pentru a comprima fișiere către server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769" name="Google Shape;1769;p32"/>
          <p:cNvSpPr txBox="1"/>
          <p:nvPr>
            <p:ph idx="4294967295" type="subTitle"/>
          </p:nvPr>
        </p:nvSpPr>
        <p:spPr>
          <a:xfrm flipH="1">
            <a:off x="3796575" y="2989850"/>
            <a:ext cx="3504300" cy="15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Encode Sans"/>
                <a:ea typeface="Encode Sans"/>
                <a:cs typeface="Encode Sans"/>
                <a:sym typeface="Encode Sans"/>
              </a:rPr>
              <a:t>Server</a:t>
            </a:r>
            <a:r>
              <a:rPr lang="en" sz="2000"/>
              <a:t>: Primește request, procesează comprimarea și trimite înapoi fișierele coprimate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1770" name="Google Shape;1770;p32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771" name="Google Shape;1771;p32">
              <a:hlinkClick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2">
              <a:hlinkClick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2">
              <a:hlinkClick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2">
              <a:hlinkClick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5" name="Google Shape;1775;p32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776" name="Google Shape;1776;p32">
              <a:hlinkClick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2">
              <a:hlinkClick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2">
              <a:hlinkClick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2">
              <a:hlinkClick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0" name="Google Shape;1780;p32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781" name="Google Shape;1781;p32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782" name="Google Shape;1782;p32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rect b="b" l="l" r="r" t="t"/>
                <a:pathLst>
                  <a:path extrusionOk="0" h="6326" w="2929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32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rect b="b" l="l" r="r" t="t"/>
                <a:pathLst>
                  <a:path extrusionOk="0" h="2929" w="6326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84" name="Google Shape;1784;p32"/>
            <p:cNvSpPr/>
            <p:nvPr/>
          </p:nvSpPr>
          <p:spPr>
            <a:xfrm>
              <a:off x="8316010" y="2209691"/>
              <a:ext cx="335268" cy="724106"/>
            </a:xfrm>
            <a:custGeom>
              <a:rect b="b" l="l" r="r" t="t"/>
              <a:pathLst>
                <a:path extrusionOk="0" h="6326" w="2929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2"/>
            <p:cNvSpPr/>
            <p:nvPr/>
          </p:nvSpPr>
          <p:spPr>
            <a:xfrm>
              <a:off x="8121649" y="2404052"/>
              <a:ext cx="724106" cy="335268"/>
            </a:xfrm>
            <a:custGeom>
              <a:rect b="b" l="l" r="r" t="t"/>
              <a:pathLst>
                <a:path extrusionOk="0" h="2929" w="6326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2">
              <a:hlinkClick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rect b="b" l="l" r="r" t="t"/>
              <a:pathLst>
                <a:path extrusionOk="0" h="1170" w="796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2">
              <a:hlinkClick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rect b="b" l="l" r="r" t="t"/>
              <a:pathLst>
                <a:path extrusionOk="0" h="1170" w="808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2"/>
            <p:cNvSpPr/>
            <p:nvPr/>
          </p:nvSpPr>
          <p:spPr>
            <a:xfrm>
              <a:off x="8416749" y="2504724"/>
              <a:ext cx="133904" cy="133925"/>
            </a:xfrm>
            <a:custGeom>
              <a:rect b="b" l="l" r="r" t="t"/>
              <a:pathLst>
                <a:path extrusionOk="0" h="1375" w="1375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89" name="Google Shape;1789;p32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790" name="Google Shape;1790;p32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rect b="b" l="l" r="r" t="t"/>
                <a:pathLst>
                  <a:path extrusionOk="0" h="797" w="1169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32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rect b="b" l="l" r="r" t="t"/>
                <a:pathLst>
                  <a:path extrusionOk="0" h="796" w="1169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92" name="Google Shape;1792;p32"/>
          <p:cNvSpPr txBox="1"/>
          <p:nvPr>
            <p:ph idx="4294967295" type="subTitle"/>
          </p:nvPr>
        </p:nvSpPr>
        <p:spPr>
          <a:xfrm flipH="1">
            <a:off x="1931500" y="1759775"/>
            <a:ext cx="4188900" cy="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Encode Sans"/>
                <a:ea typeface="Encode Sans"/>
                <a:cs typeface="Encode Sans"/>
                <a:sym typeface="Encode Sans"/>
              </a:rPr>
              <a:t>Admin Client</a:t>
            </a:r>
            <a:r>
              <a:rPr lang="en" sz="2000"/>
              <a:t>: monitorizează task-ul curent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33"/>
          <p:cNvSpPr txBox="1"/>
          <p:nvPr>
            <p:ph type="title"/>
          </p:nvPr>
        </p:nvSpPr>
        <p:spPr>
          <a:xfrm>
            <a:off x="720000" y="778450"/>
            <a:ext cx="49416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DESPRE CLIENT</a:t>
            </a:r>
            <a:endParaRPr/>
          </a:p>
        </p:txBody>
      </p:sp>
      <p:grpSp>
        <p:nvGrpSpPr>
          <p:cNvPr id="1798" name="Google Shape;1798;p33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799" name="Google Shape;1799;p33">
              <a:hlinkClick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>
              <a:hlinkClick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>
              <a:hlinkClick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>
              <a:hlinkClick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3" name="Google Shape;1803;p33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804" name="Google Shape;1804;p33">
              <a:hlinkClick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>
              <a:hlinkClick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>
              <a:hlinkClick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>
              <a:hlinkClick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8" name="Google Shape;1808;p33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809" name="Google Shape;1809;p33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810" name="Google Shape;1810;p33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rect b="b" l="l" r="r" t="t"/>
                <a:pathLst>
                  <a:path extrusionOk="0" h="6326" w="2929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33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rect b="b" l="l" r="r" t="t"/>
                <a:pathLst>
                  <a:path extrusionOk="0" h="2929" w="6326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12" name="Google Shape;1812;p33"/>
            <p:cNvSpPr/>
            <p:nvPr/>
          </p:nvSpPr>
          <p:spPr>
            <a:xfrm>
              <a:off x="8316010" y="2209691"/>
              <a:ext cx="335268" cy="724106"/>
            </a:xfrm>
            <a:custGeom>
              <a:rect b="b" l="l" r="r" t="t"/>
              <a:pathLst>
                <a:path extrusionOk="0" h="6326" w="2929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8121649" y="2404052"/>
              <a:ext cx="724106" cy="335268"/>
            </a:xfrm>
            <a:custGeom>
              <a:rect b="b" l="l" r="r" t="t"/>
              <a:pathLst>
                <a:path extrusionOk="0" h="2929" w="6326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>
              <a:hlinkClick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rect b="b" l="l" r="r" t="t"/>
              <a:pathLst>
                <a:path extrusionOk="0" h="1170" w="796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>
              <a:hlinkClick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rect b="b" l="l" r="r" t="t"/>
              <a:pathLst>
                <a:path extrusionOk="0" h="1170" w="808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8416749" y="2504724"/>
              <a:ext cx="133904" cy="133925"/>
            </a:xfrm>
            <a:custGeom>
              <a:rect b="b" l="l" r="r" t="t"/>
              <a:pathLst>
                <a:path extrusionOk="0" h="1375" w="1375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7" name="Google Shape;1817;p33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818" name="Google Shape;1818;p33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rect b="b" l="l" r="r" t="t"/>
                <a:pathLst>
                  <a:path extrusionOk="0" h="797" w="1169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33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rect b="b" l="l" r="r" t="t"/>
                <a:pathLst>
                  <a:path extrusionOk="0" h="796" w="1169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20" name="Google Shape;1820;p33"/>
          <p:cNvSpPr txBox="1"/>
          <p:nvPr>
            <p:ph idx="4294967295" type="subTitle"/>
          </p:nvPr>
        </p:nvSpPr>
        <p:spPr>
          <a:xfrm flipH="1">
            <a:off x="836400" y="1621975"/>
            <a:ext cx="6320100" cy="26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Clientul introduce directorul sursă, path-ul și nivelul de compresie și parola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Conectarea cu sockets, trimite un request de comprimare cu parametrii specificați.   	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Primește confirmare de la server când coprimarea este gata.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p34"/>
          <p:cNvSpPr txBox="1"/>
          <p:nvPr>
            <p:ph type="title"/>
          </p:nvPr>
        </p:nvSpPr>
        <p:spPr>
          <a:xfrm>
            <a:off x="720000" y="778450"/>
            <a:ext cx="49416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DESPRE SERVER</a:t>
            </a:r>
            <a:endParaRPr/>
          </a:p>
        </p:txBody>
      </p:sp>
      <p:grpSp>
        <p:nvGrpSpPr>
          <p:cNvPr id="1826" name="Google Shape;1826;p34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827" name="Google Shape;1827;p34">
              <a:hlinkClick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4">
              <a:hlinkClick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4">
              <a:hlinkClick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4">
              <a:hlinkClick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1" name="Google Shape;1831;p34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832" name="Google Shape;1832;p34">
              <a:hlinkClick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4">
              <a:hlinkClick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4">
              <a:hlinkClick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4">
              <a:hlinkClick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6" name="Google Shape;1836;p34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837" name="Google Shape;1837;p34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838" name="Google Shape;1838;p34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rect b="b" l="l" r="r" t="t"/>
                <a:pathLst>
                  <a:path extrusionOk="0" h="6326" w="2929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34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rect b="b" l="l" r="r" t="t"/>
                <a:pathLst>
                  <a:path extrusionOk="0" h="2929" w="6326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40" name="Google Shape;1840;p34"/>
            <p:cNvSpPr/>
            <p:nvPr/>
          </p:nvSpPr>
          <p:spPr>
            <a:xfrm>
              <a:off x="8316010" y="2209691"/>
              <a:ext cx="335268" cy="724106"/>
            </a:xfrm>
            <a:custGeom>
              <a:rect b="b" l="l" r="r" t="t"/>
              <a:pathLst>
                <a:path extrusionOk="0" h="6326" w="2929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4"/>
            <p:cNvSpPr/>
            <p:nvPr/>
          </p:nvSpPr>
          <p:spPr>
            <a:xfrm>
              <a:off x="8121649" y="2404052"/>
              <a:ext cx="724106" cy="335268"/>
            </a:xfrm>
            <a:custGeom>
              <a:rect b="b" l="l" r="r" t="t"/>
              <a:pathLst>
                <a:path extrusionOk="0" h="2929" w="6326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4">
              <a:hlinkClick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rect b="b" l="l" r="r" t="t"/>
              <a:pathLst>
                <a:path extrusionOk="0" h="1170" w="796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4">
              <a:hlinkClick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rect b="b" l="l" r="r" t="t"/>
              <a:pathLst>
                <a:path extrusionOk="0" h="1170" w="808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4"/>
            <p:cNvSpPr/>
            <p:nvPr/>
          </p:nvSpPr>
          <p:spPr>
            <a:xfrm>
              <a:off x="8416749" y="2504724"/>
              <a:ext cx="133904" cy="133925"/>
            </a:xfrm>
            <a:custGeom>
              <a:rect b="b" l="l" r="r" t="t"/>
              <a:pathLst>
                <a:path extrusionOk="0" h="1375" w="1375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5" name="Google Shape;1845;p34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846" name="Google Shape;1846;p34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rect b="b" l="l" r="r" t="t"/>
                <a:pathLst>
                  <a:path extrusionOk="0" h="797" w="1169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34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rect b="b" l="l" r="r" t="t"/>
                <a:pathLst>
                  <a:path extrusionOk="0" h="796" w="1169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48" name="Google Shape;1848;p34"/>
          <p:cNvSpPr txBox="1"/>
          <p:nvPr>
            <p:ph idx="4294967295" type="subTitle"/>
          </p:nvPr>
        </p:nvSpPr>
        <p:spPr>
          <a:xfrm flipH="1">
            <a:off x="836400" y="1621975"/>
            <a:ext cx="6320100" cy="26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Ascultă pentru conexiune de la server 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Primește request de comprimare și îl procesează</a:t>
            </a:r>
            <a:endParaRPr sz="20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Folosește </a:t>
            </a:r>
            <a:r>
              <a:rPr b="1" lang="en" sz="2000">
                <a:latin typeface="Encode Sans"/>
                <a:ea typeface="Encode Sans"/>
                <a:cs typeface="Encode Sans"/>
                <a:sym typeface="Encode Sans"/>
              </a:rPr>
              <a:t>minizip</a:t>
            </a:r>
            <a:r>
              <a:rPr lang="en" sz="2000"/>
              <a:t> pentru compresie, tratează mai multe fișiere sau directoare</a:t>
            </a:r>
            <a:endParaRPr sz="20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	</a:t>
            </a:r>
            <a:endParaRPr sz="2000"/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Trimite înapoi confirmare pentru client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2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35"/>
          <p:cNvSpPr txBox="1"/>
          <p:nvPr>
            <p:ph type="title"/>
          </p:nvPr>
        </p:nvSpPr>
        <p:spPr>
          <a:xfrm>
            <a:off x="720000" y="778450"/>
            <a:ext cx="49416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DESPRE ADMIN</a:t>
            </a:r>
            <a:endParaRPr/>
          </a:p>
        </p:txBody>
      </p:sp>
      <p:grpSp>
        <p:nvGrpSpPr>
          <p:cNvPr id="1854" name="Google Shape;1854;p35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855" name="Google Shape;1855;p35">
              <a:hlinkClick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5">
              <a:hlinkClick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5">
              <a:hlinkClick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5">
              <a:hlinkClick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9" name="Google Shape;1859;p35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860" name="Google Shape;1860;p35">
              <a:hlinkClick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5">
              <a:hlinkClick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5">
              <a:hlinkClick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5">
              <a:hlinkClick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4" name="Google Shape;1864;p35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865" name="Google Shape;1865;p35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866" name="Google Shape;1866;p35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rect b="b" l="l" r="r" t="t"/>
                <a:pathLst>
                  <a:path extrusionOk="0" h="6326" w="2929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35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rect b="b" l="l" r="r" t="t"/>
                <a:pathLst>
                  <a:path extrusionOk="0" h="2929" w="6326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68" name="Google Shape;1868;p35"/>
            <p:cNvSpPr/>
            <p:nvPr/>
          </p:nvSpPr>
          <p:spPr>
            <a:xfrm>
              <a:off x="8316010" y="2209691"/>
              <a:ext cx="335268" cy="724106"/>
            </a:xfrm>
            <a:custGeom>
              <a:rect b="b" l="l" r="r" t="t"/>
              <a:pathLst>
                <a:path extrusionOk="0" h="6326" w="2929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8121649" y="2404052"/>
              <a:ext cx="724106" cy="335268"/>
            </a:xfrm>
            <a:custGeom>
              <a:rect b="b" l="l" r="r" t="t"/>
              <a:pathLst>
                <a:path extrusionOk="0" h="2929" w="6326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5">
              <a:hlinkClick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rect b="b" l="l" r="r" t="t"/>
              <a:pathLst>
                <a:path extrusionOk="0" h="1170" w="796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5">
              <a:hlinkClick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rect b="b" l="l" r="r" t="t"/>
              <a:pathLst>
                <a:path extrusionOk="0" h="1170" w="808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8416749" y="2504724"/>
              <a:ext cx="133904" cy="133925"/>
            </a:xfrm>
            <a:custGeom>
              <a:rect b="b" l="l" r="r" t="t"/>
              <a:pathLst>
                <a:path extrusionOk="0" h="1375" w="1375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3" name="Google Shape;1873;p35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874" name="Google Shape;1874;p35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rect b="b" l="l" r="r" t="t"/>
                <a:pathLst>
                  <a:path extrusionOk="0" h="797" w="1169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35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rect b="b" l="l" r="r" t="t"/>
                <a:pathLst>
                  <a:path extrusionOk="0" h="796" w="1169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76" name="Google Shape;1876;p35"/>
          <p:cNvSpPr txBox="1"/>
          <p:nvPr>
            <p:ph idx="4294967295" type="subTitle"/>
          </p:nvPr>
        </p:nvSpPr>
        <p:spPr>
          <a:xfrm flipH="1">
            <a:off x="836400" y="1621975"/>
            <a:ext cx="6320100" cy="22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Se conectează la un admin port separat pentru a monitoriza task-urile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Primește update-uri de la comprimările curente</a:t>
            </a:r>
            <a:endParaRPr sz="20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Afișează progresul fiecărui task</a:t>
            </a:r>
            <a:endParaRPr sz="20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	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Y2K Console Style MK Campaign by Slidesgo">
  <a:themeElements>
    <a:clrScheme name="Simple Light">
      <a:dk1>
        <a:srgbClr val="252526"/>
      </a:dk1>
      <a:lt1>
        <a:srgbClr val="A2B660"/>
      </a:lt1>
      <a:dk2>
        <a:srgbClr val="0367A6"/>
      </a:dk2>
      <a:lt2>
        <a:srgbClr val="0378A6"/>
      </a:lt2>
      <a:accent1>
        <a:srgbClr val="AFBDB8"/>
      </a:accent1>
      <a:accent2>
        <a:srgbClr val="A4B0AB"/>
      </a:accent2>
      <a:accent3>
        <a:srgbClr val="CDD3D1"/>
      </a:accent3>
      <a:accent4>
        <a:srgbClr val="FFFFFF"/>
      </a:accent4>
      <a:accent5>
        <a:srgbClr val="FFFFFF"/>
      </a:accent5>
      <a:accent6>
        <a:srgbClr val="FFFFFF"/>
      </a:accent6>
      <a:hlink>
        <a:srgbClr val="2525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