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60" r:id="rId6"/>
    <p:sldId id="259" r:id="rId7"/>
  </p:sldIdLst>
  <p:sldSz cx="9144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6542F4B-FEDE-4BE0-9D59-77610DF6027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9A344C-12ED-45CC-8941-807CDF92CAD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  <a:endParaRPr lang="zh-CN" sz="24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/>
              <a:buChar char="•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/>
              <a:buChar char="–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第三级</a:t>
            </a:r>
            <a:endParaRPr lang="zh-CN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第四级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第五级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C1CF73C-239A-4067-A032-71E8BE76227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FC8C89-0FBF-4CCE-B991-0B0E064E1F9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95960" y="285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Calibri"/>
              </a:rPr>
              <a:t>One day of medical student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649880" y="45601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640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dobe 黑体 Std R"/>
                <a:ea typeface="Adobe 黑体 Std R"/>
              </a:rPr>
              <a:t>28</a:t>
            </a:r>
            <a:r>
              <a:rPr lang="en-US" sz="3200" b="0" strike="noStrike" spc="-1" baseline="101000">
                <a:solidFill>
                  <a:srgbClr val="000000"/>
                </a:solidFill>
                <a:latin typeface="Adobe 黑体 Std R"/>
                <a:ea typeface="Adobe 黑体 Std R"/>
              </a:rPr>
              <a:t>th</a:t>
            </a:r>
            <a:r>
              <a:rPr lang="en-US" sz="3200" b="0" strike="noStrike" spc="-1">
                <a:solidFill>
                  <a:srgbClr val="000000"/>
                </a:solidFill>
                <a:latin typeface="Adobe 黑体 Std R"/>
                <a:ea typeface="Adobe 黑体 Std R"/>
              </a:rPr>
              <a:t> Nov.  2018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67960" y="1440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Calibri"/>
              </a:rPr>
              <a:t>For Gods’ Name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555" y="92710"/>
            <a:ext cx="6869430" cy="6672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815" y="2032000"/>
            <a:ext cx="3702050" cy="25533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177800" dir="3600000" sx="103000" sy="1030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Sence 1</a:t>
            </a:r>
            <a:endParaRPr lang="en-US" altLang="zh-CN" sz="4000"/>
          </a:p>
          <a:p>
            <a:pPr algn="ctr"/>
            <a:r>
              <a:rPr lang="en-US" altLang="zh-CN" sz="4000"/>
              <a:t>In a rainy afternoon,the class is over.</a:t>
            </a:r>
            <a:endParaRPr lang="en-US" altLang="zh-CN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home/zyh/文档/1018英语听说课：安乐死&amp;play）））/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00580" y="853440"/>
            <a:ext cx="7033260" cy="546735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815" y="2032000"/>
            <a:ext cx="3702050" cy="3169285"/>
          </a:xfrm>
          <a:prstGeom prst="rect">
            <a:avLst/>
          </a:prstGeom>
          <a:solidFill>
            <a:schemeClr val="bg1"/>
          </a:solidFill>
          <a:effectLst>
            <a:outerShdw blurRad="50800" dir="18900000" sx="105000" sy="105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>
              <a:rot lat="0" lon="0" rev="21593999"/>
            </a:camera>
            <a:lightRig rig="flat" dir="t">
              <a:rot lat="0" lon="0" rev="0"/>
            </a:lightRig>
          </a:scene3d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Sence 2</a:t>
            </a:r>
            <a:endParaRPr lang="en-US" altLang="zh-CN" sz="4000"/>
          </a:p>
          <a:p>
            <a:pPr algn="ctr"/>
            <a:r>
              <a:rPr lang="en-US" altLang="zh-CN" sz="4000"/>
              <a:t>In a gloomy afternoon,an empty classroom</a:t>
            </a:r>
            <a:endParaRPr lang="en-US" altLang="zh-CN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480" y="218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altLang="zh-CN" sz="3600" b="1" strike="noStrike" spc="-1">
                <a:solidFill>
                  <a:srgbClr val="000000"/>
                </a:solidFill>
                <a:latin typeface="Calibri"/>
              </a:rPr>
              <a:t>Acknowledgements</a:t>
            </a:r>
            <a:r>
              <a:rPr lang="zh-CN" sz="3600" b="1" strike="noStrike" spc="-1">
                <a:solidFill>
                  <a:srgbClr val="000000"/>
                </a:solidFill>
                <a:latin typeface="Calibri"/>
              </a:rPr>
              <a:t> </a:t>
            </a:r>
            <a:br>
              <a:rPr lang="zh-CN" sz="3600" b="1" strike="noStrike" spc="-1">
                <a:solidFill>
                  <a:srgbClr val="000000"/>
                </a:solidFill>
                <a:latin typeface="Calibri"/>
              </a:rPr>
            </a:br>
            <a:endParaRPr lang="zh-CN" sz="36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44805" y="892175"/>
            <a:ext cx="8728710" cy="56007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Illustration and script by Yanhua Zheng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1st Chinese draft by Yanhua Zheng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1st English draft translated by Yu Zhang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2nd edition &amp; gesture design by Feifeng 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3rd edition &amp; final check by Bowen Sun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Poseidon – Weizhong Xie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Mars – Jianfan Cai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Apollo -  Liang Zheng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Minerva – Shujun Lin</a:t>
            </a: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/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Times New Roman</vt:lpstr>
      <vt:lpstr>Symbol</vt:lpstr>
      <vt:lpstr>Arial</vt:lpstr>
      <vt:lpstr>Adobe 黑体 Std R</vt:lpstr>
      <vt:lpstr>DejaVu Sans</vt:lpstr>
      <vt:lpstr>思源黑体 CN</vt:lpstr>
      <vt:lpstr>微软雅黑</vt:lpstr>
      <vt:lpstr>宋体</vt:lpstr>
      <vt:lpstr>Arial Unicode MS</vt:lpstr>
      <vt:lpstr>Standard Symbols PS</vt:lpstr>
      <vt:lpstr>Pothana2000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Rainy afternoon</dc:title>
  <dc:creator>Administrator</dc:creator>
  <cp:lastModifiedBy>zyh</cp:lastModifiedBy>
  <cp:revision>9</cp:revision>
  <dcterms:created xsi:type="dcterms:W3CDTF">2018-11-27T15:04:13Z</dcterms:created>
  <dcterms:modified xsi:type="dcterms:W3CDTF">2018-11-27T15:04:13Z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  <property fmtid="{D5CDD505-2E9C-101B-9397-08002B2CF9AE}" pid="12" name="KSOProductBuildVer">
    <vt:lpwstr>2052-10.1.0.6757</vt:lpwstr>
  </property>
</Properties>
</file>