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CCFF"/>
    <a:srgbClr val="F4B183"/>
    <a:srgbClr val="ED7D31"/>
    <a:srgbClr val="E2FFD9"/>
    <a:srgbClr val="F1F8EC"/>
    <a:srgbClr val="FFE5FF"/>
    <a:srgbClr val="FFD966"/>
    <a:srgbClr val="C9C9C9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84" y="10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97B61-AD4C-42C8-BC95-6CD628EDCA96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392C-F1E8-48AA-82EC-F74C61219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8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3392C-F1E8-48AA-82EC-F74C612196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2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014A6-C34C-EF0C-EDC5-8087448F2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5066D-79BA-8B21-054A-ACC5A9C8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112F3-133E-46C5-39B7-82E58963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DC4FE-E37F-5D09-3EE4-96ECE659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0CC67-9B7A-CE0F-D5F3-A544E864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2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E9353-647B-F028-630B-C33F112E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B04A9-00E1-D948-BD1C-DEDA8410A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87D40-0C2E-BCE5-A381-D9FE9F8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443F7-7C53-7D85-0175-3E180ECD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3D9A3-6242-1347-327D-5FCD6889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6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582516-8389-CF2D-F02B-6599BFE56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D97E2-AE8B-0BBC-37A4-E1C44243E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2C447-B75A-D315-A160-1817FCAD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A5375-A55E-E0FB-A922-5A9119DF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9EA28-352E-694D-8AC7-630B08D3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0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DC01D-D2BD-C418-1525-98E67AFB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F7878-0A9C-A6D0-0CDF-FAF8A002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9E24E-B475-75D6-D189-53E2693F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85EBC-1BF3-53A4-7769-50A8842E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3DA8E-910A-4D8E-283E-27EA5C4C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0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3162F-D863-A726-844A-A19D1646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4E3CF-365A-AF8D-2CB7-7890BED3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D6B46-520F-7EE6-B47F-B258D984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8021A-8F58-159F-AE09-CB50DB63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E86B4-A66A-1E30-3582-2445E5E3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385A4-454D-28A6-205E-6D31592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38C2D-32F4-E8B9-AA82-921702B0C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186CF-2F83-9473-F645-A291F97A4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ADE3B-03B6-616A-41AB-1FA4D5F1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78297-04B8-C4DD-1F31-38CAC97A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82D7F-8010-242B-82F2-D5B3ABC5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6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9A5A-6FD9-A855-F8A6-028735A3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8DEA8-B512-9483-0E2F-B670D468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D66E4-71EA-1175-6704-C4B7D758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A9534D-CB6F-E365-D911-3EE31EDDC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39139-3AEC-4864-8573-AF2510CC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E66F2A-6193-6CAC-5E3E-C4ED72B7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311C6E-A064-ACA7-BFAC-83BCB913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B534C2-24BE-D1E2-DBEA-1A2AFE04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0767A-62AC-160E-76EC-9F12799A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70E982-CAB4-9924-258E-0C17356A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E91089-F46C-32A9-D429-DA880622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3EBF99-14ED-3999-6C10-4AC7D25E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8C26C4-71BB-90B2-AC9A-3781C914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BC5E8A-FA08-72C4-C3D7-29AB4307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863802-E44F-8390-22E2-5D3B1B2D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CFB76-0D45-5CCE-463B-F6679B28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857CC-8F30-513C-76D1-C60CD5C6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E5346-CC33-611F-8050-CFCB06FD6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20513-4A29-57E4-D67F-40D9F792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61A65-3197-C9A4-3425-4C9C5E8F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DA46A-1754-EEBF-4FCF-3EDC334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4BFF-1F04-6272-48E1-5B026C47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43A4D-8D4F-EDE4-4960-84665CE5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E119B-86F8-2867-8C67-B9356B16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545F6-9097-CBCF-7210-9489FF88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9F666-A9A5-DA50-9746-15A47DB3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E4188-619A-1CCC-52D0-9904F757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7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C5A5A-E6BC-5695-5664-D8FA4643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5C9FB-0CF2-360A-CE42-D7B13739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57B35-31A9-7526-41ED-13F3716BE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643A-E743-4A18-8872-D9C2CD1768B5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4A552-6B9A-5633-6146-8DEBD08A6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963BF-0E77-9D90-71A7-C385283E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17D1-871C-4883-AB1B-03AD5F07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矩形 330">
            <a:extLst>
              <a:ext uri="{FF2B5EF4-FFF2-40B4-BE49-F238E27FC236}">
                <a16:creationId xmlns:a16="http://schemas.microsoft.com/office/drawing/2014/main" id="{6FAFF000-0443-A663-DF12-1CEE3635A9B3}"/>
              </a:ext>
            </a:extLst>
          </p:cNvPr>
          <p:cNvSpPr/>
          <p:nvPr/>
        </p:nvSpPr>
        <p:spPr>
          <a:xfrm>
            <a:off x="153658" y="-44217"/>
            <a:ext cx="11802095" cy="6682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1C895E1F-8C4C-69F0-18BB-02F01A098A7A}"/>
              </a:ext>
            </a:extLst>
          </p:cNvPr>
          <p:cNvSpPr/>
          <p:nvPr/>
        </p:nvSpPr>
        <p:spPr>
          <a:xfrm>
            <a:off x="6024666" y="618617"/>
            <a:ext cx="5931088" cy="3298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E9A57FEE-1AB2-45CA-9B9C-EE4795F5DF9C}"/>
              </a:ext>
            </a:extLst>
          </p:cNvPr>
          <p:cNvSpPr/>
          <p:nvPr/>
        </p:nvSpPr>
        <p:spPr>
          <a:xfrm>
            <a:off x="153659" y="618617"/>
            <a:ext cx="5931088" cy="3298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069A52BA-529A-8AA3-0481-D6C5D2610C7C}"/>
              </a:ext>
            </a:extLst>
          </p:cNvPr>
          <p:cNvSpPr/>
          <p:nvPr/>
        </p:nvSpPr>
        <p:spPr>
          <a:xfrm>
            <a:off x="4442371" y="0"/>
            <a:ext cx="2903253" cy="51082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1142134-0D59-1F38-BC54-457486693B56}"/>
              </a:ext>
            </a:extLst>
          </p:cNvPr>
          <p:cNvSpPr/>
          <p:nvPr/>
        </p:nvSpPr>
        <p:spPr>
          <a:xfrm>
            <a:off x="4442370" y="4313696"/>
            <a:ext cx="2903253" cy="51082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Prompt</a:t>
            </a:r>
            <a:endParaRPr lang="zh-CN" altLang="en-US" dirty="0"/>
          </a:p>
        </p:txBody>
      </p: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8E942044-F45D-5A82-4A26-A015E090ACB8}"/>
              </a:ext>
            </a:extLst>
          </p:cNvPr>
          <p:cNvGrpSpPr/>
          <p:nvPr/>
        </p:nvGrpSpPr>
        <p:grpSpPr>
          <a:xfrm>
            <a:off x="544732" y="1359202"/>
            <a:ext cx="5031603" cy="2161660"/>
            <a:chOff x="1305127" y="1391848"/>
            <a:chExt cx="5031603" cy="2161660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36CC8DC1-9D45-735A-50D6-7791C0EA137F}"/>
                </a:ext>
              </a:extLst>
            </p:cNvPr>
            <p:cNvGrpSpPr/>
            <p:nvPr/>
          </p:nvGrpSpPr>
          <p:grpSpPr>
            <a:xfrm>
              <a:off x="1305127" y="1391848"/>
              <a:ext cx="2086260" cy="2161660"/>
              <a:chOff x="1725319" y="3023767"/>
              <a:chExt cx="2086260" cy="2161660"/>
            </a:xfrm>
          </p:grpSpPr>
          <p:grpSp>
            <p:nvGrpSpPr>
              <p:cNvPr id="239" name="组合 238">
                <a:extLst>
                  <a:ext uri="{FF2B5EF4-FFF2-40B4-BE49-F238E27FC236}">
                    <a16:creationId xmlns:a16="http://schemas.microsoft.com/office/drawing/2014/main" id="{C4B65F11-6C42-F552-4277-15D7D36A1B54}"/>
                  </a:ext>
                </a:extLst>
              </p:cNvPr>
              <p:cNvGrpSpPr/>
              <p:nvPr/>
            </p:nvGrpSpPr>
            <p:grpSpPr>
              <a:xfrm>
                <a:off x="1725319" y="3023767"/>
                <a:ext cx="2086260" cy="1752316"/>
                <a:chOff x="2150243" y="5099001"/>
                <a:chExt cx="2086260" cy="1752316"/>
              </a:xfrm>
            </p:grpSpPr>
            <p:sp>
              <p:nvSpPr>
                <p:cNvPr id="243" name="流程图: 接点 242">
                  <a:extLst>
                    <a:ext uri="{FF2B5EF4-FFF2-40B4-BE49-F238E27FC236}">
                      <a16:creationId xmlns:a16="http://schemas.microsoft.com/office/drawing/2014/main" id="{5DC3786A-D847-16C7-297C-CFF17DDB1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854502" y="5289031"/>
                  <a:ext cx="190698" cy="190698"/>
                </a:xfrm>
                <a:prstGeom prst="flowChartConnector">
                  <a:avLst/>
                </a:prstGeom>
                <a:solidFill>
                  <a:srgbClr val="FFCC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4" name="流程图: 接点 243">
                  <a:extLst>
                    <a:ext uri="{FF2B5EF4-FFF2-40B4-BE49-F238E27FC236}">
                      <a16:creationId xmlns:a16="http://schemas.microsoft.com/office/drawing/2014/main" id="{42440270-C658-9F10-EA70-0427B423D8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045805" y="5752658"/>
                  <a:ext cx="190698" cy="190698"/>
                </a:xfrm>
                <a:prstGeom prst="flowChartConnector">
                  <a:avLst/>
                </a:prstGeom>
                <a:solidFill>
                  <a:srgbClr val="9DC3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5" name="流程图: 接点 244">
                  <a:extLst>
                    <a:ext uri="{FF2B5EF4-FFF2-40B4-BE49-F238E27FC236}">
                      <a16:creationId xmlns:a16="http://schemas.microsoft.com/office/drawing/2014/main" id="{9A4B766D-A193-8F9D-B12A-D97B57FE1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672828" y="5985950"/>
                  <a:ext cx="190698" cy="190698"/>
                </a:xfrm>
                <a:prstGeom prst="flowChartConnector">
                  <a:avLst/>
                </a:prstGeom>
                <a:solidFill>
                  <a:srgbClr val="FFD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" name="流程图: 接点 245">
                  <a:extLst>
                    <a:ext uri="{FF2B5EF4-FFF2-40B4-BE49-F238E27FC236}">
                      <a16:creationId xmlns:a16="http://schemas.microsoft.com/office/drawing/2014/main" id="{C834A629-E31D-E3C1-45FB-89190ED81D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292864" y="5725815"/>
                  <a:ext cx="190698" cy="190698"/>
                </a:xfrm>
                <a:prstGeom prst="flowChartConnector">
                  <a:avLst/>
                </a:prstGeom>
                <a:solidFill>
                  <a:srgbClr val="9DC3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" name="流程图: 接点 246">
                  <a:extLst>
                    <a:ext uri="{FF2B5EF4-FFF2-40B4-BE49-F238E27FC236}">
                      <a16:creationId xmlns:a16="http://schemas.microsoft.com/office/drawing/2014/main" id="{F64B2F68-F0E1-3FC0-50E5-22138F440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724474" y="5122470"/>
                  <a:ext cx="190698" cy="190698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8" name="流程图: 接点 247">
                  <a:extLst>
                    <a:ext uri="{FF2B5EF4-FFF2-40B4-BE49-F238E27FC236}">
                      <a16:creationId xmlns:a16="http://schemas.microsoft.com/office/drawing/2014/main" id="{4B09E568-B28A-9DD1-A179-9DCD22C82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527863" y="5883160"/>
                  <a:ext cx="190698" cy="190698"/>
                </a:xfrm>
                <a:prstGeom prst="flowChartConnector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9" name="流程图: 接点 248">
                  <a:extLst>
                    <a:ext uri="{FF2B5EF4-FFF2-40B4-BE49-F238E27FC236}">
                      <a16:creationId xmlns:a16="http://schemas.microsoft.com/office/drawing/2014/main" id="{BF64CDF6-E62E-8987-DA65-BD2A48FB0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346338" y="5590165"/>
                  <a:ext cx="190698" cy="190698"/>
                </a:xfrm>
                <a:prstGeom prst="flowChartConnector">
                  <a:avLst/>
                </a:prstGeom>
                <a:solidFill>
                  <a:srgbClr val="9DC3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0" name="流程图: 接点 249">
                  <a:extLst>
                    <a:ext uri="{FF2B5EF4-FFF2-40B4-BE49-F238E27FC236}">
                      <a16:creationId xmlns:a16="http://schemas.microsoft.com/office/drawing/2014/main" id="{192DEF0C-308D-89C3-068C-F43C09CE1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477149" y="5099001"/>
                  <a:ext cx="190698" cy="190698"/>
                </a:xfrm>
                <a:prstGeom prst="flowChartConnector">
                  <a:avLst/>
                </a:prstGeom>
                <a:solidFill>
                  <a:srgbClr val="FFD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1" name="流程图: 接点 250">
                  <a:extLst>
                    <a:ext uri="{FF2B5EF4-FFF2-40B4-BE49-F238E27FC236}">
                      <a16:creationId xmlns:a16="http://schemas.microsoft.com/office/drawing/2014/main" id="{4C4F4284-F964-15ED-F642-54E456B33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150243" y="6204082"/>
                  <a:ext cx="190698" cy="190698"/>
                </a:xfrm>
                <a:prstGeom prst="flowChartConnector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2" name="流程图: 接点 251">
                  <a:extLst>
                    <a:ext uri="{FF2B5EF4-FFF2-40B4-BE49-F238E27FC236}">
                      <a16:creationId xmlns:a16="http://schemas.microsoft.com/office/drawing/2014/main" id="{A50583AC-51D9-CF0A-0C05-014B9F02B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098383" y="6660619"/>
                  <a:ext cx="190698" cy="190698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3" name="流程图: 接点 252">
                  <a:extLst>
                    <a:ext uri="{FF2B5EF4-FFF2-40B4-BE49-F238E27FC236}">
                      <a16:creationId xmlns:a16="http://schemas.microsoft.com/office/drawing/2014/main" id="{D1E6F3A9-4D42-741C-FA39-82785A374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914102" y="6204083"/>
                  <a:ext cx="190698" cy="190698"/>
                </a:xfrm>
                <a:prstGeom prst="flowChartConnector">
                  <a:avLst/>
                </a:prstGeom>
                <a:solidFill>
                  <a:srgbClr val="FFCC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54" name="连接符: 曲线 253">
                  <a:extLst>
                    <a:ext uri="{FF2B5EF4-FFF2-40B4-BE49-F238E27FC236}">
                      <a16:creationId xmlns:a16="http://schemas.microsoft.com/office/drawing/2014/main" id="{8D762AA1-61B5-736B-19F7-E18633D570D3}"/>
                    </a:ext>
                  </a:extLst>
                </p:cNvPr>
                <p:cNvCxnSpPr>
                  <a:cxnSpLocks/>
                  <a:stCxn id="247" idx="6"/>
                  <a:endCxn id="249" idx="4"/>
                </p:cNvCxnSpPr>
                <p:nvPr/>
              </p:nvCxnSpPr>
              <p:spPr>
                <a:xfrm rot="10800000" flipV="1">
                  <a:off x="2441688" y="5217819"/>
                  <a:ext cx="282787" cy="372346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连接符: 曲线 254">
                  <a:extLst>
                    <a:ext uri="{FF2B5EF4-FFF2-40B4-BE49-F238E27FC236}">
                      <a16:creationId xmlns:a16="http://schemas.microsoft.com/office/drawing/2014/main" id="{6B1BF46B-0DE7-6877-AB02-A06A5F132F8F}"/>
                    </a:ext>
                  </a:extLst>
                </p:cNvPr>
                <p:cNvCxnSpPr>
                  <a:cxnSpLocks/>
                  <a:stCxn id="249" idx="2"/>
                  <a:endCxn id="247" idx="7"/>
                </p:cNvCxnSpPr>
                <p:nvPr/>
              </p:nvCxnSpPr>
              <p:spPr>
                <a:xfrm flipV="1">
                  <a:off x="2537036" y="5285241"/>
                  <a:ext cx="215365" cy="400273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连接符: 曲线 255">
                  <a:extLst>
                    <a:ext uri="{FF2B5EF4-FFF2-40B4-BE49-F238E27FC236}">
                      <a16:creationId xmlns:a16="http://schemas.microsoft.com/office/drawing/2014/main" id="{8653E485-433E-8557-6EB7-2F19B9E90BC1}"/>
                    </a:ext>
                  </a:extLst>
                </p:cNvPr>
                <p:cNvCxnSpPr>
                  <a:cxnSpLocks/>
                  <a:stCxn id="248" idx="0"/>
                  <a:endCxn id="251" idx="2"/>
                </p:cNvCxnSpPr>
                <p:nvPr/>
              </p:nvCxnSpPr>
              <p:spPr>
                <a:xfrm rot="5400000">
                  <a:off x="2369291" y="6045509"/>
                  <a:ext cx="225573" cy="282271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连接符: 曲线 256">
                  <a:extLst>
                    <a:ext uri="{FF2B5EF4-FFF2-40B4-BE49-F238E27FC236}">
                      <a16:creationId xmlns:a16="http://schemas.microsoft.com/office/drawing/2014/main" id="{22C32B5C-C898-AE69-5E14-1CC3A18F56CC}"/>
                    </a:ext>
                  </a:extLst>
                </p:cNvPr>
                <p:cNvCxnSpPr>
                  <a:cxnSpLocks/>
                  <a:stCxn id="248" idx="2"/>
                  <a:endCxn id="253" idx="5"/>
                </p:cNvCxnSpPr>
                <p:nvPr/>
              </p:nvCxnSpPr>
              <p:spPr>
                <a:xfrm>
                  <a:off x="2718561" y="5978509"/>
                  <a:ext cx="223468" cy="253501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连接符: 曲线 257">
                  <a:extLst>
                    <a:ext uri="{FF2B5EF4-FFF2-40B4-BE49-F238E27FC236}">
                      <a16:creationId xmlns:a16="http://schemas.microsoft.com/office/drawing/2014/main" id="{FF15A1B2-560E-CE24-BAB0-C95FCA4093B9}"/>
                    </a:ext>
                  </a:extLst>
                </p:cNvPr>
                <p:cNvCxnSpPr>
                  <a:cxnSpLocks/>
                  <a:stCxn id="251" idx="1"/>
                  <a:endCxn id="252" idx="6"/>
                </p:cNvCxnSpPr>
                <p:nvPr/>
              </p:nvCxnSpPr>
              <p:spPr>
                <a:xfrm rot="16200000" flipH="1">
                  <a:off x="2511141" y="6168725"/>
                  <a:ext cx="389115" cy="785369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连接符: 曲线 258">
                  <a:extLst>
                    <a:ext uri="{FF2B5EF4-FFF2-40B4-BE49-F238E27FC236}">
                      <a16:creationId xmlns:a16="http://schemas.microsoft.com/office/drawing/2014/main" id="{57E97DC5-6C21-4BBC-3FA7-979BB1C784CC}"/>
                    </a:ext>
                  </a:extLst>
                </p:cNvPr>
                <p:cNvCxnSpPr>
                  <a:cxnSpLocks/>
                  <a:stCxn id="253" idx="2"/>
                  <a:endCxn id="252" idx="4"/>
                </p:cNvCxnSpPr>
                <p:nvPr/>
              </p:nvCxnSpPr>
              <p:spPr>
                <a:xfrm>
                  <a:off x="3104800" y="6299432"/>
                  <a:ext cx="88932" cy="361187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连接符: 曲线 259">
                  <a:extLst>
                    <a:ext uri="{FF2B5EF4-FFF2-40B4-BE49-F238E27FC236}">
                      <a16:creationId xmlns:a16="http://schemas.microsoft.com/office/drawing/2014/main" id="{24340851-834C-04E8-A08E-E9F57EB85B77}"/>
                    </a:ext>
                  </a:extLst>
                </p:cNvPr>
                <p:cNvCxnSpPr>
                  <a:cxnSpLocks/>
                  <a:stCxn id="252" idx="3"/>
                  <a:endCxn id="245" idx="7"/>
                </p:cNvCxnSpPr>
                <p:nvPr/>
              </p:nvCxnSpPr>
              <p:spPr>
                <a:xfrm rot="5400000" flipH="1" flipV="1">
                  <a:off x="3211042" y="6198834"/>
                  <a:ext cx="539825" cy="439601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连接符: 曲线 260">
                  <a:extLst>
                    <a:ext uri="{FF2B5EF4-FFF2-40B4-BE49-F238E27FC236}">
                      <a16:creationId xmlns:a16="http://schemas.microsoft.com/office/drawing/2014/main" id="{7071313B-FA76-4EB3-363B-64677249CE36}"/>
                    </a:ext>
                  </a:extLst>
                </p:cNvPr>
                <p:cNvCxnSpPr>
                  <a:cxnSpLocks/>
                  <a:stCxn id="246" idx="5"/>
                </p:cNvCxnSpPr>
                <p:nvPr/>
              </p:nvCxnSpPr>
              <p:spPr>
                <a:xfrm rot="16200000" flipV="1">
                  <a:off x="2865813" y="5298764"/>
                  <a:ext cx="473286" cy="43667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连接符: 曲线 261">
                  <a:extLst>
                    <a:ext uri="{FF2B5EF4-FFF2-40B4-BE49-F238E27FC236}">
                      <a16:creationId xmlns:a16="http://schemas.microsoft.com/office/drawing/2014/main" id="{65AF48E8-FF72-1F22-9599-A55385609737}"/>
                    </a:ext>
                  </a:extLst>
                </p:cNvPr>
                <p:cNvCxnSpPr>
                  <a:cxnSpLocks/>
                  <a:stCxn id="243" idx="6"/>
                  <a:endCxn id="246" idx="3"/>
                </p:cNvCxnSpPr>
                <p:nvPr/>
              </p:nvCxnSpPr>
              <p:spPr>
                <a:xfrm rot="10800000" flipV="1">
                  <a:off x="3455636" y="5384380"/>
                  <a:ext cx="398867" cy="369362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连接符: 曲线 262">
                  <a:extLst>
                    <a:ext uri="{FF2B5EF4-FFF2-40B4-BE49-F238E27FC236}">
                      <a16:creationId xmlns:a16="http://schemas.microsoft.com/office/drawing/2014/main" id="{7AC89478-87F7-91C2-E666-FBE87AFD7ED2}"/>
                    </a:ext>
                  </a:extLst>
                </p:cNvPr>
                <p:cNvCxnSpPr>
                  <a:cxnSpLocks/>
                  <a:stCxn id="245" idx="2"/>
                  <a:endCxn id="244" idx="0"/>
                </p:cNvCxnSpPr>
                <p:nvPr/>
              </p:nvCxnSpPr>
              <p:spPr>
                <a:xfrm flipV="1">
                  <a:off x="3863526" y="5943356"/>
                  <a:ext cx="277628" cy="137943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连接符: 曲线 263">
                  <a:extLst>
                    <a:ext uri="{FF2B5EF4-FFF2-40B4-BE49-F238E27FC236}">
                      <a16:creationId xmlns:a16="http://schemas.microsoft.com/office/drawing/2014/main" id="{7EFC52F8-6EC2-4419-A8DD-9CFF0CE609DE}"/>
                    </a:ext>
                  </a:extLst>
                </p:cNvPr>
                <p:cNvCxnSpPr>
                  <a:cxnSpLocks/>
                  <a:stCxn id="250" idx="2"/>
                  <a:endCxn id="243" idx="4"/>
                </p:cNvCxnSpPr>
                <p:nvPr/>
              </p:nvCxnSpPr>
              <p:spPr>
                <a:xfrm>
                  <a:off x="3667847" y="5194350"/>
                  <a:ext cx="282004" cy="94681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连接符: 曲线 264">
                  <a:extLst>
                    <a:ext uri="{FF2B5EF4-FFF2-40B4-BE49-F238E27FC236}">
                      <a16:creationId xmlns:a16="http://schemas.microsoft.com/office/drawing/2014/main" id="{737D3F14-1657-5EB7-E988-1A94652517C4}"/>
                    </a:ext>
                  </a:extLst>
                </p:cNvPr>
                <p:cNvCxnSpPr>
                  <a:cxnSpLocks/>
                  <a:stCxn id="245" idx="4"/>
                  <a:endCxn id="246" idx="2"/>
                </p:cNvCxnSpPr>
                <p:nvPr/>
              </p:nvCxnSpPr>
              <p:spPr>
                <a:xfrm rot="16200000" flipV="1">
                  <a:off x="3543477" y="5761249"/>
                  <a:ext cx="164786" cy="284615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连接符: 曲线 265">
                  <a:extLst>
                    <a:ext uri="{FF2B5EF4-FFF2-40B4-BE49-F238E27FC236}">
                      <a16:creationId xmlns:a16="http://schemas.microsoft.com/office/drawing/2014/main" id="{EA53C540-89D3-57BE-AFE0-CB617EA4F2CB}"/>
                    </a:ext>
                  </a:extLst>
                </p:cNvPr>
                <p:cNvCxnSpPr>
                  <a:cxnSpLocks/>
                  <a:stCxn id="243" idx="2"/>
                  <a:endCxn id="244" idx="3"/>
                </p:cNvCxnSpPr>
                <p:nvPr/>
              </p:nvCxnSpPr>
              <p:spPr>
                <a:xfrm>
                  <a:off x="4045200" y="5384380"/>
                  <a:ext cx="163376" cy="396205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连接符: 曲线 266">
                  <a:extLst>
                    <a:ext uri="{FF2B5EF4-FFF2-40B4-BE49-F238E27FC236}">
                      <a16:creationId xmlns:a16="http://schemas.microsoft.com/office/drawing/2014/main" id="{7667D32B-5A47-4CAF-CE3A-20B23DDA6895}"/>
                    </a:ext>
                  </a:extLst>
                </p:cNvPr>
                <p:cNvCxnSpPr>
                  <a:cxnSpLocks/>
                  <a:stCxn id="247" idx="3"/>
                  <a:endCxn id="250" idx="5"/>
                </p:cNvCxnSpPr>
                <p:nvPr/>
              </p:nvCxnSpPr>
              <p:spPr>
                <a:xfrm rot="5400000" flipH="1" flipV="1">
                  <a:off x="3184426" y="4829748"/>
                  <a:ext cx="23469" cy="617831"/>
                </a:xfrm>
                <a:prstGeom prst="curvedConnector3">
                  <a:avLst>
                    <a:gd name="adj1" fmla="val 394866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连接符: 曲线 267">
                  <a:extLst>
                    <a:ext uri="{FF2B5EF4-FFF2-40B4-BE49-F238E27FC236}">
                      <a16:creationId xmlns:a16="http://schemas.microsoft.com/office/drawing/2014/main" id="{DDC253FF-4194-600A-6D4E-648ADED06845}"/>
                    </a:ext>
                  </a:extLst>
                </p:cNvPr>
                <p:cNvCxnSpPr>
                  <a:cxnSpLocks/>
                  <a:stCxn id="248" idx="6"/>
                  <a:endCxn id="249" idx="0"/>
                </p:cNvCxnSpPr>
                <p:nvPr/>
              </p:nvCxnSpPr>
              <p:spPr>
                <a:xfrm rot="10800000">
                  <a:off x="2441687" y="5780863"/>
                  <a:ext cx="86176" cy="197646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连接符: 曲线 268">
                  <a:extLst>
                    <a:ext uri="{FF2B5EF4-FFF2-40B4-BE49-F238E27FC236}">
                      <a16:creationId xmlns:a16="http://schemas.microsoft.com/office/drawing/2014/main" id="{41F0E8CA-B2EB-B029-213C-6448EE2A80BC}"/>
                    </a:ext>
                  </a:extLst>
                </p:cNvPr>
                <p:cNvCxnSpPr>
                  <a:stCxn id="246" idx="0"/>
                  <a:endCxn id="245" idx="6"/>
                </p:cNvCxnSpPr>
                <p:nvPr/>
              </p:nvCxnSpPr>
              <p:spPr>
                <a:xfrm rot="16200000" flipH="1">
                  <a:off x="3448127" y="5856598"/>
                  <a:ext cx="164786" cy="284615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连接符: 曲线 269">
                  <a:extLst>
                    <a:ext uri="{FF2B5EF4-FFF2-40B4-BE49-F238E27FC236}">
                      <a16:creationId xmlns:a16="http://schemas.microsoft.com/office/drawing/2014/main" id="{6BEBA4C7-EDE3-F2F6-4A8E-E4B9065EE300}"/>
                    </a:ext>
                  </a:extLst>
                </p:cNvPr>
                <p:cNvCxnSpPr>
                  <a:cxnSpLocks/>
                  <a:stCxn id="244" idx="6"/>
                  <a:endCxn id="243" idx="7"/>
                </p:cNvCxnSpPr>
                <p:nvPr/>
              </p:nvCxnSpPr>
              <p:spPr>
                <a:xfrm rot="10800000">
                  <a:off x="3882429" y="5451803"/>
                  <a:ext cx="163376" cy="396205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连接符: 曲线 270">
                  <a:extLst>
                    <a:ext uri="{FF2B5EF4-FFF2-40B4-BE49-F238E27FC236}">
                      <a16:creationId xmlns:a16="http://schemas.microsoft.com/office/drawing/2014/main" id="{90513769-D514-FF64-AF62-C619438F1FD7}"/>
                    </a:ext>
                  </a:extLst>
                </p:cNvPr>
                <p:cNvCxnSpPr>
                  <a:stCxn id="248" idx="3"/>
                  <a:endCxn id="246" idx="6"/>
                </p:cNvCxnSpPr>
                <p:nvPr/>
              </p:nvCxnSpPr>
              <p:spPr>
                <a:xfrm rot="5400000" flipH="1" flipV="1">
                  <a:off x="2946788" y="5565011"/>
                  <a:ext cx="89923" cy="602230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010490B6-1719-1CBA-96B6-2F928B642134}"/>
                  </a:ext>
                </a:extLst>
              </p:cNvPr>
              <p:cNvSpPr txBox="1"/>
              <p:nvPr/>
            </p:nvSpPr>
            <p:spPr>
              <a:xfrm>
                <a:off x="1826027" y="4816095"/>
                <a:ext cx="188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Graph</a:t>
                </a:r>
              </a:p>
            </p:txBody>
          </p: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723D3789-01EF-85AA-6276-25301CED1128}"/>
                </a:ext>
              </a:extLst>
            </p:cNvPr>
            <p:cNvGrpSpPr/>
            <p:nvPr/>
          </p:nvGrpSpPr>
          <p:grpSpPr>
            <a:xfrm>
              <a:off x="3488652" y="1437820"/>
              <a:ext cx="921767" cy="1710172"/>
              <a:chOff x="3496562" y="1437820"/>
              <a:chExt cx="921767" cy="1710172"/>
            </a:xfrm>
          </p:grpSpPr>
          <p:sp>
            <p:nvSpPr>
              <p:cNvPr id="242" name="箭头: 下 241">
                <a:extLst>
                  <a:ext uri="{FF2B5EF4-FFF2-40B4-BE49-F238E27FC236}">
                    <a16:creationId xmlns:a16="http://schemas.microsoft.com/office/drawing/2014/main" id="{3D013E56-6612-C8EC-4937-D70083209027}"/>
                  </a:ext>
                </a:extLst>
              </p:cNvPr>
              <p:cNvSpPr/>
              <p:nvPr/>
            </p:nvSpPr>
            <p:spPr>
              <a:xfrm rot="16200000">
                <a:off x="3736628" y="2496228"/>
                <a:ext cx="441636" cy="861891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箭头: 下 288">
                <a:extLst>
                  <a:ext uri="{FF2B5EF4-FFF2-40B4-BE49-F238E27FC236}">
                    <a16:creationId xmlns:a16="http://schemas.microsoft.com/office/drawing/2014/main" id="{CBBBD1C9-AD3F-C94F-E12C-6E3953352034}"/>
                  </a:ext>
                </a:extLst>
              </p:cNvPr>
              <p:cNvSpPr/>
              <p:nvPr/>
            </p:nvSpPr>
            <p:spPr>
              <a:xfrm rot="5400000">
                <a:off x="3736628" y="1518161"/>
                <a:ext cx="441636" cy="921767"/>
              </a:xfrm>
              <a:prstGeom prst="downArrow">
                <a:avLst/>
              </a:prstGeom>
              <a:solidFill>
                <a:srgbClr val="F4B183"/>
              </a:solidFill>
              <a:ln>
                <a:solidFill>
                  <a:srgbClr val="F4B18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385DF9FC-62B1-F227-1129-96099272862D}"/>
                  </a:ext>
                </a:extLst>
              </p:cNvPr>
              <p:cNvSpPr txBox="1"/>
              <p:nvPr/>
            </p:nvSpPr>
            <p:spPr>
              <a:xfrm>
                <a:off x="3496563" y="1437820"/>
                <a:ext cx="9217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Cypher</a:t>
                </a: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68E0DBE-04C9-D0C3-E40E-7D774F5F56A7}"/>
                  </a:ext>
                </a:extLst>
              </p:cNvPr>
              <p:cNvSpPr txBox="1"/>
              <p:nvPr/>
            </p:nvSpPr>
            <p:spPr>
              <a:xfrm>
                <a:off x="3496563" y="2408345"/>
                <a:ext cx="9217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0364ECFF-2934-AF09-AE1F-A35B79E9E61F}"/>
                </a:ext>
              </a:extLst>
            </p:cNvPr>
            <p:cNvGrpSpPr/>
            <p:nvPr/>
          </p:nvGrpSpPr>
          <p:grpSpPr>
            <a:xfrm>
              <a:off x="4507684" y="1723633"/>
              <a:ext cx="1829046" cy="1534345"/>
              <a:chOff x="4507684" y="1723633"/>
              <a:chExt cx="1829046" cy="1534345"/>
            </a:xfrm>
          </p:grpSpPr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68F0CD02-9C1D-8BB7-023D-F58520A96E9E}"/>
                  </a:ext>
                </a:extLst>
              </p:cNvPr>
              <p:cNvSpPr/>
              <p:nvPr/>
            </p:nvSpPr>
            <p:spPr>
              <a:xfrm>
                <a:off x="4514150" y="1723633"/>
                <a:ext cx="1820264" cy="510823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Entity</a:t>
                </a:r>
                <a:endParaRPr lang="zh-CN" altLang="en-US" dirty="0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A14B85FE-647A-45B8-E8CD-EFE093796A46}"/>
                  </a:ext>
                </a:extLst>
              </p:cNvPr>
              <p:cNvSpPr/>
              <p:nvPr/>
            </p:nvSpPr>
            <p:spPr>
              <a:xfrm>
                <a:off x="4507684" y="2596368"/>
                <a:ext cx="1829046" cy="66161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Neighborhood</a:t>
                </a:r>
              </a:p>
              <a:p>
                <a:pPr algn="ctr"/>
                <a:r>
                  <a:rPr lang="en-US" altLang="zh-CN" dirty="0"/>
                  <a:t>Information</a:t>
                </a:r>
                <a:endParaRPr lang="zh-CN" altLang="en-US" dirty="0"/>
              </a:p>
            </p:txBody>
          </p:sp>
        </p:grp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E93E69F2-A7AE-2E11-1D7F-C3521034BC54}"/>
              </a:ext>
            </a:extLst>
          </p:cNvPr>
          <p:cNvGrpSpPr/>
          <p:nvPr/>
        </p:nvGrpSpPr>
        <p:grpSpPr>
          <a:xfrm>
            <a:off x="4334458" y="681968"/>
            <a:ext cx="3930659" cy="861891"/>
            <a:chOff x="5111953" y="714614"/>
            <a:chExt cx="3930659" cy="861891"/>
          </a:xfrm>
        </p:grpSpPr>
        <p:sp>
          <p:nvSpPr>
            <p:cNvPr id="275" name="箭头: 下 274">
              <a:extLst>
                <a:ext uri="{FF2B5EF4-FFF2-40B4-BE49-F238E27FC236}">
                  <a16:creationId xmlns:a16="http://schemas.microsoft.com/office/drawing/2014/main" id="{51931A98-A384-174B-6818-74FE07774E21}"/>
                </a:ext>
              </a:extLst>
            </p:cNvPr>
            <p:cNvSpPr/>
            <p:nvPr/>
          </p:nvSpPr>
          <p:spPr>
            <a:xfrm>
              <a:off x="7672771" y="714614"/>
              <a:ext cx="441636" cy="861891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箭头: 下 286">
              <a:extLst>
                <a:ext uri="{FF2B5EF4-FFF2-40B4-BE49-F238E27FC236}">
                  <a16:creationId xmlns:a16="http://schemas.microsoft.com/office/drawing/2014/main" id="{EE4F7E65-D7AA-4FA1-3587-1AC1E527A3B5}"/>
                </a:ext>
              </a:extLst>
            </p:cNvPr>
            <p:cNvSpPr/>
            <p:nvPr/>
          </p:nvSpPr>
          <p:spPr>
            <a:xfrm>
              <a:off x="5111953" y="714614"/>
              <a:ext cx="441636" cy="861891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1E4DE423-2BC8-0B00-2FC2-018FFEED823A}"/>
                </a:ext>
              </a:extLst>
            </p:cNvPr>
            <p:cNvSpPr txBox="1"/>
            <p:nvPr/>
          </p:nvSpPr>
          <p:spPr>
            <a:xfrm>
              <a:off x="5332772" y="901690"/>
              <a:ext cx="857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NER</a:t>
              </a:r>
            </a:p>
          </p:txBody>
        </p: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700751DA-E606-298D-3175-AD772B850AAB}"/>
                </a:ext>
              </a:extLst>
            </p:cNvPr>
            <p:cNvSpPr txBox="1"/>
            <p:nvPr/>
          </p:nvSpPr>
          <p:spPr>
            <a:xfrm>
              <a:off x="7972916" y="901690"/>
              <a:ext cx="1069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Encoding</a:t>
              </a:r>
            </a:p>
          </p:txBody>
        </p:sp>
      </p:grpSp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5E9CE55A-C846-7708-9E95-8072E948CD22}"/>
              </a:ext>
            </a:extLst>
          </p:cNvPr>
          <p:cNvGrpSpPr/>
          <p:nvPr/>
        </p:nvGrpSpPr>
        <p:grpSpPr>
          <a:xfrm>
            <a:off x="6674159" y="1405174"/>
            <a:ext cx="4335539" cy="1852792"/>
            <a:chOff x="7434554" y="1437820"/>
            <a:chExt cx="4335539" cy="1852792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09BC77C5-CEAE-76A4-6846-D0F755F67448}"/>
                </a:ext>
              </a:extLst>
            </p:cNvPr>
            <p:cNvGrpSpPr/>
            <p:nvPr/>
          </p:nvGrpSpPr>
          <p:grpSpPr>
            <a:xfrm>
              <a:off x="10130142" y="1654745"/>
              <a:ext cx="1639951" cy="1635867"/>
              <a:chOff x="1819395" y="1114477"/>
              <a:chExt cx="1884845" cy="1965967"/>
            </a:xfrm>
          </p:grpSpPr>
          <p:pic>
            <p:nvPicPr>
              <p:cNvPr id="185" name="图形 184" descr="文档 纯色填充">
                <a:extLst>
                  <a:ext uri="{FF2B5EF4-FFF2-40B4-BE49-F238E27FC236}">
                    <a16:creationId xmlns:a16="http://schemas.microsoft.com/office/drawing/2014/main" id="{FA7F93C1-2720-3F53-4BF5-8F57AAB5E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11614" y="1114477"/>
                <a:ext cx="1700406" cy="1700406"/>
              </a:xfrm>
              <a:prstGeom prst="rect">
                <a:avLst/>
              </a:prstGeom>
            </p:spPr>
          </p:pic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5EE8A51B-18CA-5B40-A5D3-DBC140596103}"/>
                  </a:ext>
                </a:extLst>
              </p:cNvPr>
              <p:cNvSpPr txBox="1"/>
              <p:nvPr/>
            </p:nvSpPr>
            <p:spPr>
              <a:xfrm>
                <a:off x="1819395" y="2711112"/>
                <a:ext cx="188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Document</a:t>
                </a:r>
              </a:p>
            </p:txBody>
          </p:sp>
        </p:grp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F704DCEB-CE89-5F79-8C67-57DC2B138CAF}"/>
                </a:ext>
              </a:extLst>
            </p:cNvPr>
            <p:cNvGrpSpPr/>
            <p:nvPr/>
          </p:nvGrpSpPr>
          <p:grpSpPr>
            <a:xfrm>
              <a:off x="9226154" y="1437820"/>
              <a:ext cx="1132055" cy="1710172"/>
              <a:chOff x="9264125" y="1437820"/>
              <a:chExt cx="1132055" cy="1710172"/>
            </a:xfrm>
          </p:grpSpPr>
          <p:sp>
            <p:nvSpPr>
              <p:cNvPr id="299" name="箭头: 下 298">
                <a:extLst>
                  <a:ext uri="{FF2B5EF4-FFF2-40B4-BE49-F238E27FC236}">
                    <a16:creationId xmlns:a16="http://schemas.microsoft.com/office/drawing/2014/main" id="{9E12F51B-D6A4-0392-ACBC-1515133A7DD0}"/>
                  </a:ext>
                </a:extLst>
              </p:cNvPr>
              <p:cNvSpPr/>
              <p:nvPr/>
            </p:nvSpPr>
            <p:spPr>
              <a:xfrm rot="16200000">
                <a:off x="9609334" y="1518161"/>
                <a:ext cx="441636" cy="921767"/>
              </a:xfrm>
              <a:prstGeom prst="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04DCB960-1218-E187-37BC-5CACADF5190E}"/>
                  </a:ext>
                </a:extLst>
              </p:cNvPr>
              <p:cNvSpPr txBox="1"/>
              <p:nvPr/>
            </p:nvSpPr>
            <p:spPr>
              <a:xfrm>
                <a:off x="9264125" y="1437820"/>
                <a:ext cx="1132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Retrieval</a:t>
                </a:r>
              </a:p>
            </p:txBody>
          </p:sp>
          <p:sp>
            <p:nvSpPr>
              <p:cNvPr id="305" name="箭头: 下 304">
                <a:extLst>
                  <a:ext uri="{FF2B5EF4-FFF2-40B4-BE49-F238E27FC236}">
                    <a16:creationId xmlns:a16="http://schemas.microsoft.com/office/drawing/2014/main" id="{A3D4E008-1435-E9DF-EDF6-80949119C2F8}"/>
                  </a:ext>
                </a:extLst>
              </p:cNvPr>
              <p:cNvSpPr/>
              <p:nvPr/>
            </p:nvSpPr>
            <p:spPr>
              <a:xfrm rot="5400000">
                <a:off x="9609334" y="2466290"/>
                <a:ext cx="441636" cy="921767"/>
              </a:xfrm>
              <a:prstGeom prst="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530220F-05E2-97CF-0A32-24406413E4FA}"/>
                  </a:ext>
                </a:extLst>
              </p:cNvPr>
              <p:cNvSpPr txBox="1"/>
              <p:nvPr/>
            </p:nvSpPr>
            <p:spPr>
              <a:xfrm>
                <a:off x="9369269" y="2408345"/>
                <a:ext cx="9217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</a:p>
            </p:txBody>
          </p:sp>
        </p:grpSp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40AAE2C8-4549-EEA6-82AD-3BCB0293EF18}"/>
                </a:ext>
              </a:extLst>
            </p:cNvPr>
            <p:cNvGrpSpPr/>
            <p:nvPr/>
          </p:nvGrpSpPr>
          <p:grpSpPr>
            <a:xfrm>
              <a:off x="7434554" y="1723633"/>
              <a:ext cx="1822322" cy="1534345"/>
              <a:chOff x="7434554" y="1723633"/>
              <a:chExt cx="1822322" cy="1534345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9BBBE38B-74B8-CF9A-1AFC-B70A54B27F6B}"/>
                  </a:ext>
                </a:extLst>
              </p:cNvPr>
              <p:cNvSpPr/>
              <p:nvPr/>
            </p:nvSpPr>
            <p:spPr>
              <a:xfrm>
                <a:off x="7434554" y="1723633"/>
                <a:ext cx="1820264" cy="510823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Embedding</a:t>
                </a:r>
                <a:endParaRPr lang="zh-CN" altLang="en-US" dirty="0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FEEE9314-135C-E78B-2425-9A066BF3BE1A}"/>
                  </a:ext>
                </a:extLst>
              </p:cNvPr>
              <p:cNvSpPr/>
              <p:nvPr/>
            </p:nvSpPr>
            <p:spPr>
              <a:xfrm>
                <a:off x="7436612" y="2596368"/>
                <a:ext cx="1820264" cy="66161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Top-k Related information</a:t>
                </a:r>
                <a:endParaRPr lang="zh-CN" altLang="en-US" dirty="0"/>
              </a:p>
            </p:txBody>
          </p:sp>
        </p:grpSp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10E72A60-01D1-00B1-8A21-650661A7C7AF}"/>
              </a:ext>
            </a:extLst>
          </p:cNvPr>
          <p:cNvGrpSpPr/>
          <p:nvPr/>
        </p:nvGrpSpPr>
        <p:grpSpPr>
          <a:xfrm>
            <a:off x="4334458" y="3367845"/>
            <a:ext cx="3685592" cy="861891"/>
            <a:chOff x="5111953" y="714614"/>
            <a:chExt cx="3685592" cy="861891"/>
          </a:xfrm>
        </p:grpSpPr>
        <p:sp>
          <p:nvSpPr>
            <p:cNvPr id="321" name="箭头: 下 320">
              <a:extLst>
                <a:ext uri="{FF2B5EF4-FFF2-40B4-BE49-F238E27FC236}">
                  <a16:creationId xmlns:a16="http://schemas.microsoft.com/office/drawing/2014/main" id="{6092DB5C-7F9E-2033-15DB-C179CEED515A}"/>
                </a:ext>
              </a:extLst>
            </p:cNvPr>
            <p:cNvSpPr/>
            <p:nvPr/>
          </p:nvSpPr>
          <p:spPr>
            <a:xfrm>
              <a:off x="7672771" y="714614"/>
              <a:ext cx="441636" cy="861891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箭头: 下 321">
              <a:extLst>
                <a:ext uri="{FF2B5EF4-FFF2-40B4-BE49-F238E27FC236}">
                  <a16:creationId xmlns:a16="http://schemas.microsoft.com/office/drawing/2014/main" id="{D37C70E1-2201-43B8-9C65-F1BA00AC6C85}"/>
                </a:ext>
              </a:extLst>
            </p:cNvPr>
            <p:cNvSpPr/>
            <p:nvPr/>
          </p:nvSpPr>
          <p:spPr>
            <a:xfrm>
              <a:off x="5111953" y="714614"/>
              <a:ext cx="441636" cy="861891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53124E11-4F4A-A3BD-B256-78A5F16478F0}"/>
                </a:ext>
              </a:extLst>
            </p:cNvPr>
            <p:cNvSpPr txBox="1"/>
            <p:nvPr/>
          </p:nvSpPr>
          <p:spPr>
            <a:xfrm>
              <a:off x="5332772" y="901690"/>
              <a:ext cx="857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Inject</a:t>
              </a: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91D9F580-CAC3-505D-4F81-BF58B9C70F8A}"/>
                </a:ext>
              </a:extLst>
            </p:cNvPr>
            <p:cNvSpPr txBox="1"/>
            <p:nvPr/>
          </p:nvSpPr>
          <p:spPr>
            <a:xfrm>
              <a:off x="7972916" y="901690"/>
              <a:ext cx="824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Inject</a:t>
              </a:r>
            </a:p>
          </p:txBody>
        </p:sp>
      </p:grpSp>
      <p:sp>
        <p:nvSpPr>
          <p:cNvPr id="325" name="矩形 324">
            <a:extLst>
              <a:ext uri="{FF2B5EF4-FFF2-40B4-BE49-F238E27FC236}">
                <a16:creationId xmlns:a16="http://schemas.microsoft.com/office/drawing/2014/main" id="{75B1B45C-FE2E-7F9D-E3B8-DEADF22E34FC}"/>
              </a:ext>
            </a:extLst>
          </p:cNvPr>
          <p:cNvSpPr/>
          <p:nvPr/>
        </p:nvSpPr>
        <p:spPr>
          <a:xfrm>
            <a:off x="4442370" y="5672673"/>
            <a:ext cx="2903253" cy="850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</a:p>
        </p:txBody>
      </p:sp>
      <p:sp>
        <p:nvSpPr>
          <p:cNvPr id="326" name="箭头: 下 325">
            <a:extLst>
              <a:ext uri="{FF2B5EF4-FFF2-40B4-BE49-F238E27FC236}">
                <a16:creationId xmlns:a16="http://schemas.microsoft.com/office/drawing/2014/main" id="{711F5A67-F113-0451-4041-F599EEAA040B}"/>
              </a:ext>
            </a:extLst>
          </p:cNvPr>
          <p:cNvSpPr/>
          <p:nvPr/>
        </p:nvSpPr>
        <p:spPr>
          <a:xfrm>
            <a:off x="5667232" y="4908479"/>
            <a:ext cx="441636" cy="68023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01E13A11-E2A6-F2A9-861B-E4AEA2BCF9B4}"/>
              </a:ext>
            </a:extLst>
          </p:cNvPr>
          <p:cNvSpPr txBox="1"/>
          <p:nvPr/>
        </p:nvSpPr>
        <p:spPr>
          <a:xfrm>
            <a:off x="5888050" y="4982347"/>
            <a:ext cx="824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28" name="箭头: 下 327">
            <a:extLst>
              <a:ext uri="{FF2B5EF4-FFF2-40B4-BE49-F238E27FC236}">
                <a16:creationId xmlns:a16="http://schemas.microsoft.com/office/drawing/2014/main" id="{E83A444F-CBB5-D170-CB63-CCE6DF7B26BE}"/>
              </a:ext>
            </a:extLst>
          </p:cNvPr>
          <p:cNvSpPr/>
          <p:nvPr/>
        </p:nvSpPr>
        <p:spPr>
          <a:xfrm rot="16200000">
            <a:off x="7694910" y="5697297"/>
            <a:ext cx="441636" cy="8010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379F30CE-3081-AFFA-15A4-BF4C09CA5E28}"/>
              </a:ext>
            </a:extLst>
          </p:cNvPr>
          <p:cNvSpPr txBox="1"/>
          <p:nvPr/>
        </p:nvSpPr>
        <p:spPr>
          <a:xfrm>
            <a:off x="7394462" y="5588713"/>
            <a:ext cx="921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D518C43B-13BF-8A3D-BD02-2CCB38193245}"/>
              </a:ext>
            </a:extLst>
          </p:cNvPr>
          <p:cNvSpPr/>
          <p:nvPr/>
        </p:nvSpPr>
        <p:spPr>
          <a:xfrm>
            <a:off x="8436994" y="5842384"/>
            <a:ext cx="2903253" cy="51082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77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71173F-2812-42CC-E2EB-489902B5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4" y="82006"/>
            <a:ext cx="11815072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90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19131e0a-e270-4727-890c-9feccc3ad029&quot;,&quot;Name&quot;:null,&quot;Kind&quot;:1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25</Words>
  <Application>Microsoft Office PowerPoint</Application>
  <PresentationFormat>宽屏</PresentationFormat>
  <Paragraphs>22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季宇 陈</dc:creator>
  <cp:lastModifiedBy>季宇 陈</cp:lastModifiedBy>
  <cp:revision>102</cp:revision>
  <dcterms:created xsi:type="dcterms:W3CDTF">2024-04-29T13:22:37Z</dcterms:created>
  <dcterms:modified xsi:type="dcterms:W3CDTF">2024-06-05T04:57:17Z</dcterms:modified>
</cp:coreProperties>
</file>