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 showGuides="1">
      <p:cViewPr varScale="1">
        <p:scale>
          <a:sx n="79" d="100"/>
          <a:sy n="79" d="100"/>
        </p:scale>
        <p:origin x="80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A1765-F752-4C58-AD05-049C2C1AC7D2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F0882-EA37-4498-9AB6-21C5E262D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9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F0882-EA37-4498-9AB6-21C5E262D1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6577-B8FA-9748-85C6-F99995F4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D8B8A-F208-9AE1-E34E-76AF3B42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7C15B-EAC2-5F78-2342-D1D7976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B4D77-5836-0180-6E6F-A596363A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56365-BE30-6FA0-D913-BED706CE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2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21E4F-FCF4-8DAF-D0C6-E331D846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1969F-FDD4-2190-69C9-9F0775E9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C17BD-A43A-EBE8-7E1D-9E3E253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BE7AB-7F71-0344-DBE4-6828AF72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1EF11-BC19-04D1-5107-FF94A85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58630-C0A8-908E-5664-07D12A214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273A67-8ED8-0BB3-5E3E-704B5914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2ECEF-1578-13F2-42A8-244B80FD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A25D3-CB82-6E75-143A-912B135D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6B374-5E63-CD34-C02E-E180FE4F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CE729-1F23-28BF-2D0E-F38DDD57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71B4-1373-3666-D726-14968C8B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E038F-658A-57D9-8765-5FDD1788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11058-F3EF-F119-48EE-31A3C46C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4F45D-A9C7-ACCB-6CFC-2416C4E8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77B10-9A05-B7F8-B106-BCF433C4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F4BFB-B121-AE49-02C9-AD82FF43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BEF73-B770-A982-8745-59723A6A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E4553-2C84-E0AC-88E7-87F8331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CC4F7-B1E2-F135-2209-413E5463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6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5742C-D84F-8016-0770-658DFBDB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6D903-2BB0-F86C-E4C7-FE16F8139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BB11E-1720-6B63-616B-367F60DB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ED8D5-3C4A-C531-70D7-11956B6C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99562-98D1-C29C-7747-394EF0D3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21B9BB-9CCA-AF3E-FE9F-A9F29CF6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0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FC05A-E897-3DCB-898D-2463831E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52C1D-269D-FD94-988B-1608B9F0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2C7CC-FBE6-BAFD-501E-632EF2FB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752CA3-B578-D7D3-4E21-D36857ED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DDA18-BAFD-28DD-BF2C-C70E45771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1626C4-BA11-D979-AB58-CB9CC46E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855988-CE35-15A0-5451-14622AF3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637F3-4D54-405D-FD5F-3B44175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3C849-0A6F-CCC0-7B28-3CEC8B6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C0FF69-FC31-1A89-1812-CDEB98C0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1F030-DD5E-E80F-3E96-D8378A5F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07FF54-44A8-7C7F-3F4C-50175E3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4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78E11E-2B9B-FBC5-3EA6-13E6C46D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F03B77-74B7-3B5F-B60F-F67BE98C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5F7BF-8815-1DD3-D738-E187D3DE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3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0D3D-BF19-EAD3-7798-AF41738C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0CE34-06DC-4B23-7115-9D38DEEF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F5F9E-EC2E-DD2E-91AE-9F39DB35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533D7-672A-543A-7F96-3F58EDB3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48287-E8FD-828D-8FFE-D3A07313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3DE33-7028-F5CE-2338-5DD63C6D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0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FBBC-E4DB-C9B5-E3FF-5BF3056A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847769-9AF2-EFE3-30EF-03A59A7BA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CF7A3-4EBE-4584-86C3-8BD7CEA4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33C50-6191-1F58-0C43-0FBC220B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EBF7B-D7C8-9D50-8915-97DD0B4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02F177-2D8F-1818-BC29-396A9EDB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2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513355-9913-1C1F-73DC-CF74883D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55F19-9CDE-DF74-9136-12620274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34160-9E5F-EF56-C153-F53803881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08B7-D0A3-4F2C-A851-1B7399DD525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C43CD-A086-DF69-28FD-93CD2E8C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45E40-E072-7BA2-CCA3-EF7E936D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37CD-9BEF-4A0E-B398-D5DFA0B3F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915D39-05AE-F9CF-9713-B501054D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534" y="320040"/>
            <a:ext cx="12192000" cy="62179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B310D9-586F-9271-FB59-DFDAA7A86EB6}"/>
              </a:ext>
            </a:extLst>
          </p:cNvPr>
          <p:cNvSpPr/>
          <p:nvPr/>
        </p:nvSpPr>
        <p:spPr>
          <a:xfrm>
            <a:off x="7149608" y="1865876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317B2-476B-DF9F-1BE4-1E340A10E577}"/>
              </a:ext>
            </a:extLst>
          </p:cNvPr>
          <p:cNvSpPr/>
          <p:nvPr/>
        </p:nvSpPr>
        <p:spPr>
          <a:xfrm>
            <a:off x="5241196" y="3751542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37E963-9387-0F4F-89A6-6FE6D640EC3A}"/>
              </a:ext>
            </a:extLst>
          </p:cNvPr>
          <p:cNvSpPr/>
          <p:nvPr/>
        </p:nvSpPr>
        <p:spPr>
          <a:xfrm>
            <a:off x="3709826" y="1349536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21D56-9FE9-E305-ABA4-861F25742E09}"/>
              </a:ext>
            </a:extLst>
          </p:cNvPr>
          <p:cNvSpPr/>
          <p:nvPr/>
        </p:nvSpPr>
        <p:spPr>
          <a:xfrm>
            <a:off x="409889" y="219456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8295E8-4F9C-7DA5-4A5B-D639E0418E69}"/>
              </a:ext>
            </a:extLst>
          </p:cNvPr>
          <p:cNvSpPr/>
          <p:nvPr/>
        </p:nvSpPr>
        <p:spPr>
          <a:xfrm>
            <a:off x="4663281" y="2656226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2112A6-B26C-94DF-126C-63844D2BD32B}"/>
              </a:ext>
            </a:extLst>
          </p:cNvPr>
          <p:cNvSpPr/>
          <p:nvPr/>
        </p:nvSpPr>
        <p:spPr>
          <a:xfrm>
            <a:off x="2234140" y="3474311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884AC4-1107-8EAC-473C-BB9DAE7B6316}"/>
              </a:ext>
            </a:extLst>
          </p:cNvPr>
          <p:cNvSpPr/>
          <p:nvPr/>
        </p:nvSpPr>
        <p:spPr>
          <a:xfrm>
            <a:off x="1574741" y="998685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DF3B64-BEFA-3B1F-6F46-990B2D76EB28}"/>
              </a:ext>
            </a:extLst>
          </p:cNvPr>
          <p:cNvSpPr/>
          <p:nvPr/>
        </p:nvSpPr>
        <p:spPr>
          <a:xfrm>
            <a:off x="7773128" y="2145836"/>
            <a:ext cx="195072" cy="201168"/>
          </a:xfrm>
          <a:prstGeom prst="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A0A89B-3CFC-5969-9978-AD9226FBF053}"/>
              </a:ext>
            </a:extLst>
          </p:cNvPr>
          <p:cNvSpPr/>
          <p:nvPr/>
        </p:nvSpPr>
        <p:spPr>
          <a:xfrm>
            <a:off x="8071104" y="5198385"/>
            <a:ext cx="195072" cy="201168"/>
          </a:xfrm>
          <a:prstGeom prst="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0DD47D-29DA-55DA-4697-4C0386510901}"/>
              </a:ext>
            </a:extLst>
          </p:cNvPr>
          <p:cNvSpPr/>
          <p:nvPr/>
        </p:nvSpPr>
        <p:spPr>
          <a:xfrm>
            <a:off x="4475511" y="1454692"/>
            <a:ext cx="195072" cy="201168"/>
          </a:xfrm>
          <a:prstGeom prst="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A633CD-7CF6-781F-86A6-0986409E7853}"/>
              </a:ext>
            </a:extLst>
          </p:cNvPr>
          <p:cNvSpPr/>
          <p:nvPr/>
        </p:nvSpPr>
        <p:spPr>
          <a:xfrm>
            <a:off x="214817" y="1865876"/>
            <a:ext cx="195072" cy="201168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86F4BD-4E6D-D826-3056-A3D5E2B1A6A9}"/>
              </a:ext>
            </a:extLst>
          </p:cNvPr>
          <p:cNvSpPr/>
          <p:nvPr/>
        </p:nvSpPr>
        <p:spPr>
          <a:xfrm>
            <a:off x="5039413" y="1454692"/>
            <a:ext cx="195072" cy="201168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27C2C90-7B84-7EFC-908C-B33C27F25E0B}"/>
              </a:ext>
            </a:extLst>
          </p:cNvPr>
          <p:cNvSpPr/>
          <p:nvPr/>
        </p:nvSpPr>
        <p:spPr>
          <a:xfrm>
            <a:off x="311306" y="2807102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FEF593-03C9-5CC0-38CB-CA610B979DB8}"/>
              </a:ext>
            </a:extLst>
          </p:cNvPr>
          <p:cNvSpPr/>
          <p:nvPr/>
        </p:nvSpPr>
        <p:spPr>
          <a:xfrm>
            <a:off x="4760817" y="1454692"/>
            <a:ext cx="195072" cy="201168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DCB7D4-304B-70C9-6995-9A17EAA41E83}"/>
              </a:ext>
            </a:extLst>
          </p:cNvPr>
          <p:cNvGrpSpPr/>
          <p:nvPr/>
        </p:nvGrpSpPr>
        <p:grpSpPr>
          <a:xfrm>
            <a:off x="9595663" y="197481"/>
            <a:ext cx="2467569" cy="252000"/>
            <a:chOff x="9237938" y="199566"/>
            <a:chExt cx="2467569" cy="2520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EF3A7D-AE7D-CA54-3B77-ECD814ECAA38}"/>
                </a:ext>
              </a:extLst>
            </p:cNvPr>
            <p:cNvSpPr/>
            <p:nvPr/>
          </p:nvSpPr>
          <p:spPr>
            <a:xfrm>
              <a:off x="9237938" y="199836"/>
              <a:ext cx="1080000" cy="251460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Pressure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A3BD74C-AB79-1E29-D614-FCE2235D2914}"/>
                </a:ext>
              </a:extLst>
            </p:cNvPr>
            <p:cNvSpPr/>
            <p:nvPr/>
          </p:nvSpPr>
          <p:spPr>
            <a:xfrm>
              <a:off x="10625507" y="199566"/>
              <a:ext cx="1080000" cy="252000"/>
            </a:xfrm>
            <a:prstGeom prst="rect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Density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4D6DF79-4163-3849-E4D7-48734535588E}"/>
              </a:ext>
            </a:extLst>
          </p:cNvPr>
          <p:cNvSpPr/>
          <p:nvPr/>
        </p:nvSpPr>
        <p:spPr>
          <a:xfrm>
            <a:off x="311306" y="2555642"/>
            <a:ext cx="195072" cy="201168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1EB3B1-4199-4A02-284F-FED151589E77}"/>
              </a:ext>
            </a:extLst>
          </p:cNvPr>
          <p:cNvSpPr/>
          <p:nvPr/>
        </p:nvSpPr>
        <p:spPr>
          <a:xfrm>
            <a:off x="8348609" y="5198385"/>
            <a:ext cx="195072" cy="201168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43DFAF-670C-2A0D-75D3-5E3E7B5805CC}"/>
              </a:ext>
            </a:extLst>
          </p:cNvPr>
          <p:cNvGrpSpPr/>
          <p:nvPr/>
        </p:nvGrpSpPr>
        <p:grpSpPr>
          <a:xfrm>
            <a:off x="9595662" y="598083"/>
            <a:ext cx="2467570" cy="252000"/>
            <a:chOff x="9237938" y="578322"/>
            <a:chExt cx="2467570" cy="252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C339FC-DA24-4EA6-EBC6-6CAB18612E4E}"/>
                </a:ext>
              </a:extLst>
            </p:cNvPr>
            <p:cNvSpPr/>
            <p:nvPr/>
          </p:nvSpPr>
          <p:spPr>
            <a:xfrm>
              <a:off x="9237938" y="578322"/>
              <a:ext cx="1080000" cy="252000"/>
            </a:xfrm>
            <a:prstGeom prst="rect">
              <a:avLst/>
            </a:prstGeom>
            <a:ln w="254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Flow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1C437FD-4D2C-8D39-D9F9-B13801015109}"/>
                </a:ext>
              </a:extLst>
            </p:cNvPr>
            <p:cNvSpPr/>
            <p:nvPr/>
          </p:nvSpPr>
          <p:spPr>
            <a:xfrm>
              <a:off x="10625508" y="578322"/>
              <a:ext cx="1080000" cy="252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temperature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88281827-2A32-B58C-FDE9-2BAAC21A59B7}"/>
              </a:ext>
            </a:extLst>
          </p:cNvPr>
          <p:cNvSpPr/>
          <p:nvPr/>
        </p:nvSpPr>
        <p:spPr>
          <a:xfrm>
            <a:off x="311306" y="2303894"/>
            <a:ext cx="195072" cy="201168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10551E-BE9C-C234-BE81-CEFE40003410}"/>
              </a:ext>
            </a:extLst>
          </p:cNvPr>
          <p:cNvSpPr/>
          <p:nvPr/>
        </p:nvSpPr>
        <p:spPr>
          <a:xfrm>
            <a:off x="8626114" y="5198385"/>
            <a:ext cx="195072" cy="201168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69541BA-2E25-0C9D-30C8-3334BF4C6FBB}"/>
              </a:ext>
            </a:extLst>
          </p:cNvPr>
          <p:cNvSpPr/>
          <p:nvPr/>
        </p:nvSpPr>
        <p:spPr>
          <a:xfrm>
            <a:off x="4903756" y="5132331"/>
            <a:ext cx="195072" cy="201168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E95C6C-4A3A-8F28-0F5C-A7BF7A3BFF7B}"/>
              </a:ext>
            </a:extLst>
          </p:cNvPr>
          <p:cNvSpPr/>
          <p:nvPr/>
        </p:nvSpPr>
        <p:spPr>
          <a:xfrm>
            <a:off x="3369725" y="4097877"/>
            <a:ext cx="195072" cy="20116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FF0FF9-A9AC-59BF-67BC-089F80CEEC1F}"/>
              </a:ext>
            </a:extLst>
          </p:cNvPr>
          <p:cNvGrpSpPr/>
          <p:nvPr/>
        </p:nvGrpSpPr>
        <p:grpSpPr>
          <a:xfrm>
            <a:off x="9595662" y="998685"/>
            <a:ext cx="2467570" cy="252000"/>
            <a:chOff x="9237938" y="979122"/>
            <a:chExt cx="2467570" cy="252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1C7574-00A4-F54D-4B72-D7DDC20D66F9}"/>
                </a:ext>
              </a:extLst>
            </p:cNvPr>
            <p:cNvSpPr/>
            <p:nvPr/>
          </p:nvSpPr>
          <p:spPr>
            <a:xfrm>
              <a:off x="9237938" y="979122"/>
              <a:ext cx="1080000" cy="252000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Level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21DB4C-3335-C9D1-569E-2AFA4AE6BF27}"/>
                </a:ext>
              </a:extLst>
            </p:cNvPr>
            <p:cNvSpPr/>
            <p:nvPr/>
          </p:nvSpPr>
          <p:spPr>
            <a:xfrm>
              <a:off x="10625508" y="979122"/>
              <a:ext cx="1080000" cy="2520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Valve opening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E53B59ED-D1F9-F3D8-7E5F-A1416E52099A}"/>
              </a:ext>
            </a:extLst>
          </p:cNvPr>
          <p:cNvSpPr/>
          <p:nvPr/>
        </p:nvSpPr>
        <p:spPr>
          <a:xfrm>
            <a:off x="8390053" y="2145836"/>
            <a:ext cx="195072" cy="20116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8045A1E-BFFC-F9C8-8AE6-BE373FDD1F44}"/>
              </a:ext>
            </a:extLst>
          </p:cNvPr>
          <p:cNvSpPr/>
          <p:nvPr/>
        </p:nvSpPr>
        <p:spPr>
          <a:xfrm>
            <a:off x="7675592" y="5901334"/>
            <a:ext cx="195072" cy="20116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D445F6E-FDF9-3A83-CE04-8D4519F21848}"/>
              </a:ext>
            </a:extLst>
          </p:cNvPr>
          <p:cNvSpPr/>
          <p:nvPr/>
        </p:nvSpPr>
        <p:spPr>
          <a:xfrm>
            <a:off x="9182852" y="5590711"/>
            <a:ext cx="195072" cy="20116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F17AA61-7332-1DF0-8883-7DE904885A6E}"/>
              </a:ext>
            </a:extLst>
          </p:cNvPr>
          <p:cNvSpPr/>
          <p:nvPr/>
        </p:nvSpPr>
        <p:spPr>
          <a:xfrm>
            <a:off x="6096000" y="5590711"/>
            <a:ext cx="195072" cy="20116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D2F7B4-2D5A-E1A3-E403-E83877EDCB95}"/>
              </a:ext>
            </a:extLst>
          </p:cNvPr>
          <p:cNvGrpSpPr/>
          <p:nvPr/>
        </p:nvGrpSpPr>
        <p:grpSpPr>
          <a:xfrm>
            <a:off x="9595663" y="1399288"/>
            <a:ext cx="2467569" cy="252000"/>
            <a:chOff x="9237938" y="1401373"/>
            <a:chExt cx="2467569" cy="252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79E91B-E9A8-08A8-C509-9BE5C34DF0C2}"/>
                </a:ext>
              </a:extLst>
            </p:cNvPr>
            <p:cNvSpPr/>
            <p:nvPr/>
          </p:nvSpPr>
          <p:spPr>
            <a:xfrm>
              <a:off x="10625507" y="1401373"/>
              <a:ext cx="1080000" cy="252000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Current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EB3148C-3F30-FFBE-5F63-FE3B0F1C6299}"/>
                </a:ext>
              </a:extLst>
            </p:cNvPr>
            <p:cNvSpPr/>
            <p:nvPr/>
          </p:nvSpPr>
          <p:spPr>
            <a:xfrm>
              <a:off x="9237938" y="1401373"/>
              <a:ext cx="1080000" cy="252000"/>
            </a:xfrm>
            <a:prstGeom prst="rect">
              <a:avLst/>
            </a:prstGeom>
            <a:ln w="25400">
              <a:solidFill>
                <a:srgbClr val="FF66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Stream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195BACC9-534F-49F4-1F7C-4B9C7AA0854D}"/>
              </a:ext>
            </a:extLst>
          </p:cNvPr>
          <p:cNvSpPr/>
          <p:nvPr/>
        </p:nvSpPr>
        <p:spPr>
          <a:xfrm>
            <a:off x="6580425" y="5888513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B931A4-91C0-1180-8152-30F0EAD1F5EB}"/>
              </a:ext>
            </a:extLst>
          </p:cNvPr>
          <p:cNvSpPr/>
          <p:nvPr/>
        </p:nvSpPr>
        <p:spPr>
          <a:xfrm>
            <a:off x="7149608" y="3512296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6DE0ADF-66F1-BFC4-246D-B0040DA1BA9F}"/>
              </a:ext>
            </a:extLst>
          </p:cNvPr>
          <p:cNvSpPr/>
          <p:nvPr/>
        </p:nvSpPr>
        <p:spPr>
          <a:xfrm>
            <a:off x="7642297" y="1246855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BE879D-0B0D-57A5-6128-9F3ADAB6C320}"/>
              </a:ext>
            </a:extLst>
          </p:cNvPr>
          <p:cNvSpPr/>
          <p:nvPr/>
        </p:nvSpPr>
        <p:spPr>
          <a:xfrm>
            <a:off x="4966069" y="1875907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1942F4-BDC7-4C7D-929E-45C493A414B8}"/>
              </a:ext>
            </a:extLst>
          </p:cNvPr>
          <p:cNvSpPr/>
          <p:nvPr/>
        </p:nvSpPr>
        <p:spPr>
          <a:xfrm>
            <a:off x="2833506" y="933370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B74C8D6-E57A-30D0-124B-43F2D915441F}"/>
              </a:ext>
            </a:extLst>
          </p:cNvPr>
          <p:cNvSpPr/>
          <p:nvPr/>
        </p:nvSpPr>
        <p:spPr>
          <a:xfrm>
            <a:off x="1921884" y="3008270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C9100C-ED2F-D201-3503-1BBC1C4F6E51}"/>
              </a:ext>
            </a:extLst>
          </p:cNvPr>
          <p:cNvSpPr/>
          <p:nvPr/>
        </p:nvSpPr>
        <p:spPr>
          <a:xfrm>
            <a:off x="962036" y="2555642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088B708-8266-0A9D-1651-CE16A5049E2D}"/>
              </a:ext>
            </a:extLst>
          </p:cNvPr>
          <p:cNvSpPr/>
          <p:nvPr/>
        </p:nvSpPr>
        <p:spPr>
          <a:xfrm>
            <a:off x="4321974" y="6588252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E06194B-77D1-BCDD-3FFD-1ECE299E16E3}"/>
              </a:ext>
            </a:extLst>
          </p:cNvPr>
          <p:cNvSpPr/>
          <p:nvPr/>
        </p:nvSpPr>
        <p:spPr>
          <a:xfrm>
            <a:off x="5314612" y="6001918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393B93F-E863-DE60-27E1-FF1FF771F175}"/>
              </a:ext>
            </a:extLst>
          </p:cNvPr>
          <p:cNvSpPr/>
          <p:nvPr/>
        </p:nvSpPr>
        <p:spPr>
          <a:xfrm>
            <a:off x="3979274" y="3008270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E05515B-160E-6C9C-9F1D-9AE79F09A027}"/>
              </a:ext>
            </a:extLst>
          </p:cNvPr>
          <p:cNvSpPr/>
          <p:nvPr/>
        </p:nvSpPr>
        <p:spPr>
          <a:xfrm>
            <a:off x="5314612" y="2847460"/>
            <a:ext cx="409792" cy="201168"/>
          </a:xfrm>
          <a:prstGeom prst="rect">
            <a:avLst/>
          </a:prstGeom>
          <a:ln w="25400">
            <a:solidFill>
              <a:srgbClr val="FF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08E45C8-E269-77F7-2DB2-05CD098E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"/>
            <a:ext cx="12192000" cy="66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</Words>
  <Application>Microsoft Office PowerPoint</Application>
  <PresentationFormat>宽屏</PresentationFormat>
  <Paragraphs>44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季宇 陈</dc:creator>
  <cp:lastModifiedBy>季宇 陈</cp:lastModifiedBy>
  <cp:revision>5</cp:revision>
  <dcterms:created xsi:type="dcterms:W3CDTF">2024-04-23T12:46:44Z</dcterms:created>
  <dcterms:modified xsi:type="dcterms:W3CDTF">2024-05-16T11:45:56Z</dcterms:modified>
</cp:coreProperties>
</file>