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AA6"/>
    <a:srgbClr val="008000"/>
    <a:srgbClr val="B70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1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4A704-162B-A9C6-E9C7-0F11404F6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E72AE-C85E-7162-F506-B1160D178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646C-455A-73F5-62B5-BFF6C4E4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4A408-0A60-230C-C7A8-B2FD3D9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D5887-25DB-54A1-42A6-F7E73333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9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91B9-C07D-ABF9-6A57-09A489F1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A23BA-5B9E-C391-0EB1-EF497F27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F4438-7CB8-0907-D48D-7FD6F0D0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B8168-8DB6-A2B4-2925-1E24BF06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2BBA6-C81B-CF2D-2069-21F6004F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1FBBFA-8A9C-9331-EC3C-3779D4D4D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FD406-294B-9A73-E180-AE325583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0A813-F2DE-40D6-8342-9B5C6AF5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A59DD-316A-F96C-83B0-C8B4E70D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BF5CD-4D25-8A1A-36BF-87538EAD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0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6BD1-482F-46F0-E1E8-7A46996B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2C8DC-A978-556D-10D1-9E86DC72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90278-E3F8-EE43-C9A4-EC05A8AE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3AA76-5705-3ACB-0323-53E5EC2D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F2912-F5FC-A62B-C68F-6DEED194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300F-16A0-0180-24E3-5D4C26AA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13D56-A90C-D7B3-706B-3E5C53F4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BFFD6-E3B8-F850-8F26-E7C91310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FD9FC-01CD-F55D-4FDC-5FE5BEDD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AB9D4-1E31-078E-0B30-57AECB0D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5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06CB3-E7CF-FE5F-8A0C-6A353895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21AE2-84E3-FDDC-5F25-D54A402C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951A63-43B0-F94C-DFBD-B0573103A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E179B-A7CA-392D-90F7-FCA0EDD1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2CA64-1BD1-2C40-497D-01184B81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B957-57FD-347B-F24C-31F0527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243F-0F24-D38A-C6C5-4702A33B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0C079-45FD-F90C-1986-D8CFF469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B1B02-9FD0-EA68-D392-9FEB5965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34BF3-1B08-7FD5-EE24-F900F499B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204B1E-2E55-761B-EE3F-8DD636EBD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F5DF-357B-D061-7680-977599BA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C820BF-BB52-1AA5-2A44-E5D2594A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61717-E961-C34C-E11C-E71DFA4A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8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FFAB1-BA19-9099-62CC-15919326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312173-2BA9-799B-3679-951738E2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4FF338-829A-C97A-BB79-05E1CB4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1F95B-E1AB-AE86-29F6-F31A20EA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FEECA-394B-C97C-FA6A-438525A8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59AFF-A19F-5926-3234-E44575C3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1AEE4-52AC-6D4A-CB45-E092B9E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0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38466-7053-9D0A-9F55-7FB1CE81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9D36-4B35-C02B-D186-BECBB20A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91B06-DE44-588F-211E-3E3E3349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8533F-65ED-CB61-C371-BF09E8F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5733E-2517-638D-2D19-86654429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4EB95-70EC-0AF0-8AB3-3D94FADB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03502-3367-3DD4-EC14-13AFDCA2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DAA7-7799-491B-4787-E5E33F40A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0248A-567C-A733-F14E-C18D7AAF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3C578-4E62-8A40-2FBA-4F096563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0F5F5-F26F-25D5-8CB8-229EE67E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C6A52-6666-44FC-0D87-79E170D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0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B5A80-4CC6-D44A-CEAC-E45C9BDB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68052-3EDD-0AEC-F377-E6929CE4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80638-345D-BDDC-80E3-A2FA8CC43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E613-89E1-4521-9A8C-F269919CB02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47E5F-BB24-074D-4566-2477009F3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0BA5F-FEE4-3CFE-6568-F8790F79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0DA4-EF92-44DD-965A-A3580BE3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6675C96-D60A-3A9E-EFE5-666EA3A5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8938698" cy="68782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25198E-EBEC-37FF-D6FD-C143159C24C4}"/>
              </a:ext>
            </a:extLst>
          </p:cNvPr>
          <p:cNvSpPr>
            <a:spLocks noChangeAspect="1"/>
          </p:cNvSpPr>
          <p:nvPr/>
        </p:nvSpPr>
        <p:spPr>
          <a:xfrm>
            <a:off x="2053167" y="1036319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B86614-FAFA-C4BC-DB88-35933F13333D}"/>
              </a:ext>
            </a:extLst>
          </p:cNvPr>
          <p:cNvSpPr>
            <a:spLocks noChangeAspect="1"/>
          </p:cNvSpPr>
          <p:nvPr/>
        </p:nvSpPr>
        <p:spPr>
          <a:xfrm>
            <a:off x="2053167" y="2009986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68744-D76A-1746-FE29-45F450A448EA}"/>
              </a:ext>
            </a:extLst>
          </p:cNvPr>
          <p:cNvSpPr>
            <a:spLocks noChangeAspect="1"/>
          </p:cNvSpPr>
          <p:nvPr/>
        </p:nvSpPr>
        <p:spPr>
          <a:xfrm>
            <a:off x="2053167" y="2983653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C86A7-A139-F138-BAAC-F0C58F240B12}"/>
              </a:ext>
            </a:extLst>
          </p:cNvPr>
          <p:cNvSpPr>
            <a:spLocks noChangeAspect="1"/>
          </p:cNvSpPr>
          <p:nvPr/>
        </p:nvSpPr>
        <p:spPr>
          <a:xfrm>
            <a:off x="2387600" y="6222153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9A4928-587B-1BEE-7EDB-04F4E2DBB413}"/>
              </a:ext>
            </a:extLst>
          </p:cNvPr>
          <p:cNvSpPr>
            <a:spLocks noChangeAspect="1"/>
          </p:cNvSpPr>
          <p:nvPr/>
        </p:nvSpPr>
        <p:spPr>
          <a:xfrm>
            <a:off x="3208867" y="3978486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50B35-7285-8796-7D82-3F9C8C1D984E}"/>
              </a:ext>
            </a:extLst>
          </p:cNvPr>
          <p:cNvSpPr>
            <a:spLocks noChangeAspect="1"/>
          </p:cNvSpPr>
          <p:nvPr/>
        </p:nvSpPr>
        <p:spPr>
          <a:xfrm>
            <a:off x="4186767" y="701886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48C340-B218-B7BE-525F-23AA4C7A26C8}"/>
              </a:ext>
            </a:extLst>
          </p:cNvPr>
          <p:cNvSpPr>
            <a:spLocks noChangeAspect="1"/>
          </p:cNvSpPr>
          <p:nvPr/>
        </p:nvSpPr>
        <p:spPr>
          <a:xfrm>
            <a:off x="9251952" y="762000"/>
            <a:ext cx="168486" cy="168486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3C61BA-5AC9-ECB6-9982-4E55538397B5}"/>
              </a:ext>
            </a:extLst>
          </p:cNvPr>
          <p:cNvSpPr>
            <a:spLocks/>
          </p:cNvSpPr>
          <p:nvPr/>
        </p:nvSpPr>
        <p:spPr>
          <a:xfrm>
            <a:off x="8225367" y="3660986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DD9C01-FA3D-BBE0-6904-CE03269A3795}"/>
              </a:ext>
            </a:extLst>
          </p:cNvPr>
          <p:cNvSpPr>
            <a:spLocks/>
          </p:cNvSpPr>
          <p:nvPr/>
        </p:nvSpPr>
        <p:spPr>
          <a:xfrm>
            <a:off x="9131301" y="6107853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B2769-F877-EBEA-C325-29295F5EBD20}"/>
              </a:ext>
            </a:extLst>
          </p:cNvPr>
          <p:cNvSpPr>
            <a:spLocks/>
          </p:cNvSpPr>
          <p:nvPr/>
        </p:nvSpPr>
        <p:spPr>
          <a:xfrm>
            <a:off x="5234517" y="4156286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6111-A222-BB0E-84D5-34D76D8F3F08}"/>
              </a:ext>
            </a:extLst>
          </p:cNvPr>
          <p:cNvSpPr>
            <a:spLocks noChangeAspect="1"/>
          </p:cNvSpPr>
          <p:nvPr/>
        </p:nvSpPr>
        <p:spPr>
          <a:xfrm>
            <a:off x="6466417" y="2416386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4C9CB9-E8DF-AFAB-76B9-66DBBD0F94BC}"/>
              </a:ext>
            </a:extLst>
          </p:cNvPr>
          <p:cNvSpPr>
            <a:spLocks noChangeAspect="1"/>
          </p:cNvSpPr>
          <p:nvPr/>
        </p:nvSpPr>
        <p:spPr>
          <a:xfrm>
            <a:off x="4663017" y="1128605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19BFDF-2CEC-F276-B486-1CEE66E266D1}"/>
              </a:ext>
            </a:extLst>
          </p:cNvPr>
          <p:cNvSpPr>
            <a:spLocks noChangeAspect="1"/>
          </p:cNvSpPr>
          <p:nvPr/>
        </p:nvSpPr>
        <p:spPr>
          <a:xfrm>
            <a:off x="5175251" y="6222153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BD0EA5-62F5-5023-4ED4-0DFED888BCDF}"/>
              </a:ext>
            </a:extLst>
          </p:cNvPr>
          <p:cNvSpPr>
            <a:spLocks/>
          </p:cNvSpPr>
          <p:nvPr/>
        </p:nvSpPr>
        <p:spPr>
          <a:xfrm>
            <a:off x="5403851" y="2204719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2F67B7B-CD37-8700-FB05-DD70BEA1AAB3}"/>
              </a:ext>
            </a:extLst>
          </p:cNvPr>
          <p:cNvSpPr>
            <a:spLocks noChangeAspect="1"/>
          </p:cNvSpPr>
          <p:nvPr/>
        </p:nvSpPr>
        <p:spPr>
          <a:xfrm>
            <a:off x="2616200" y="1360591"/>
            <a:ext cx="230400" cy="2286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6C5462B-B03B-CCEB-BD09-43FF658051D4}"/>
              </a:ext>
            </a:extLst>
          </p:cNvPr>
          <p:cNvSpPr>
            <a:spLocks noChangeAspect="1"/>
          </p:cNvSpPr>
          <p:nvPr/>
        </p:nvSpPr>
        <p:spPr>
          <a:xfrm>
            <a:off x="2616200" y="2416386"/>
            <a:ext cx="230400" cy="2286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96EE28-4BE6-35C8-0CEE-B91C2C07BD4C}"/>
              </a:ext>
            </a:extLst>
          </p:cNvPr>
          <p:cNvSpPr>
            <a:spLocks noChangeAspect="1"/>
          </p:cNvSpPr>
          <p:nvPr/>
        </p:nvSpPr>
        <p:spPr>
          <a:xfrm>
            <a:off x="2846600" y="2916134"/>
            <a:ext cx="182350" cy="1809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769E920-0AA4-7F90-7238-DCC13AACD615}"/>
              </a:ext>
            </a:extLst>
          </p:cNvPr>
          <p:cNvSpPr>
            <a:spLocks noChangeAspect="1"/>
          </p:cNvSpPr>
          <p:nvPr/>
        </p:nvSpPr>
        <p:spPr>
          <a:xfrm>
            <a:off x="3128598" y="6222153"/>
            <a:ext cx="230400" cy="2286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08D9D05-5758-3FC5-4A20-BEFFF35E58EB}"/>
              </a:ext>
            </a:extLst>
          </p:cNvPr>
          <p:cNvSpPr>
            <a:spLocks noChangeAspect="1"/>
          </p:cNvSpPr>
          <p:nvPr/>
        </p:nvSpPr>
        <p:spPr>
          <a:xfrm>
            <a:off x="5562601" y="4205214"/>
            <a:ext cx="139699" cy="13860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576A631-E87F-EB0B-5387-ABFF46AA57BC}"/>
              </a:ext>
            </a:extLst>
          </p:cNvPr>
          <p:cNvSpPr>
            <a:spLocks noChangeAspect="1"/>
          </p:cNvSpPr>
          <p:nvPr/>
        </p:nvSpPr>
        <p:spPr>
          <a:xfrm>
            <a:off x="5789248" y="1755139"/>
            <a:ext cx="230400" cy="2286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2F1D07E-6F2E-AAD9-87A9-9C951208A380}"/>
              </a:ext>
            </a:extLst>
          </p:cNvPr>
          <p:cNvSpPr>
            <a:spLocks noChangeAspect="1"/>
          </p:cNvSpPr>
          <p:nvPr/>
        </p:nvSpPr>
        <p:spPr>
          <a:xfrm>
            <a:off x="7527033" y="587586"/>
            <a:ext cx="175517" cy="174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7F15091-62EA-E126-00B0-3B95D6956745}"/>
              </a:ext>
            </a:extLst>
          </p:cNvPr>
          <p:cNvSpPr>
            <a:spLocks noChangeAspect="1"/>
          </p:cNvSpPr>
          <p:nvPr/>
        </p:nvSpPr>
        <p:spPr>
          <a:xfrm>
            <a:off x="8614834" y="709505"/>
            <a:ext cx="158721" cy="15748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935E618-EC66-CB09-7351-B26C83C516B5}"/>
              </a:ext>
            </a:extLst>
          </p:cNvPr>
          <p:cNvSpPr>
            <a:spLocks noChangeAspect="1"/>
          </p:cNvSpPr>
          <p:nvPr/>
        </p:nvSpPr>
        <p:spPr>
          <a:xfrm>
            <a:off x="7402617" y="4205214"/>
            <a:ext cx="175517" cy="174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D59B56F-0D8B-E8C6-529C-69EEA691D9D4}"/>
              </a:ext>
            </a:extLst>
          </p:cNvPr>
          <p:cNvSpPr>
            <a:spLocks noChangeAspect="1"/>
          </p:cNvSpPr>
          <p:nvPr/>
        </p:nvSpPr>
        <p:spPr>
          <a:xfrm>
            <a:off x="7986817" y="5214864"/>
            <a:ext cx="175517" cy="174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216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901A5FA-E778-6C6D-B225-2C7F73128FF6}"/>
              </a:ext>
            </a:extLst>
          </p:cNvPr>
          <p:cNvSpPr>
            <a:spLocks noChangeAspect="1"/>
          </p:cNvSpPr>
          <p:nvPr/>
        </p:nvSpPr>
        <p:spPr>
          <a:xfrm>
            <a:off x="8339667" y="6072560"/>
            <a:ext cx="175517" cy="17414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216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0BE7D5B-33A3-B74E-9125-517FC3B022E0}"/>
              </a:ext>
            </a:extLst>
          </p:cNvPr>
          <p:cNvSpPr>
            <a:spLocks noChangeAspect="1"/>
          </p:cNvSpPr>
          <p:nvPr/>
        </p:nvSpPr>
        <p:spPr>
          <a:xfrm>
            <a:off x="5052167" y="6498139"/>
            <a:ext cx="182350" cy="1809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阀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F3B1DEE-1133-EDCF-544B-4DB4A167EE34}"/>
              </a:ext>
            </a:extLst>
          </p:cNvPr>
          <p:cNvSpPr>
            <a:spLocks noChangeAspect="1"/>
          </p:cNvSpPr>
          <p:nvPr/>
        </p:nvSpPr>
        <p:spPr>
          <a:xfrm>
            <a:off x="5289551" y="6498139"/>
            <a:ext cx="182350" cy="1809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246F16C-475C-83E3-00C5-C4AA8FF5FD89}"/>
              </a:ext>
            </a:extLst>
          </p:cNvPr>
          <p:cNvSpPr>
            <a:spLocks noChangeAspect="1"/>
          </p:cNvSpPr>
          <p:nvPr/>
        </p:nvSpPr>
        <p:spPr>
          <a:xfrm>
            <a:off x="6466417" y="5926928"/>
            <a:ext cx="182350" cy="1809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E6FB423-4CE9-13AD-F68A-6BCDA26641DF}"/>
              </a:ext>
            </a:extLst>
          </p:cNvPr>
          <p:cNvSpPr>
            <a:spLocks noChangeAspect="1"/>
          </p:cNvSpPr>
          <p:nvPr/>
        </p:nvSpPr>
        <p:spPr>
          <a:xfrm>
            <a:off x="8397792" y="4114907"/>
            <a:ext cx="182350" cy="1809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F7E1A1-540E-0198-6252-6C186CE15D0B}"/>
              </a:ext>
            </a:extLst>
          </p:cNvPr>
          <p:cNvSpPr>
            <a:spLocks/>
          </p:cNvSpPr>
          <p:nvPr/>
        </p:nvSpPr>
        <p:spPr>
          <a:xfrm>
            <a:off x="6851651" y="1640839"/>
            <a:ext cx="228600" cy="228600"/>
          </a:xfrm>
          <a:prstGeom prst="rect">
            <a:avLst/>
          </a:prstGeom>
          <a:noFill/>
          <a:ln w="25400">
            <a:solidFill>
              <a:srgbClr val="B709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3200" rIns="4320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24B001-6E43-9932-A404-0DC9C3873326}"/>
              </a:ext>
            </a:extLst>
          </p:cNvPr>
          <p:cNvSpPr>
            <a:spLocks noChangeAspect="1"/>
          </p:cNvSpPr>
          <p:nvPr/>
        </p:nvSpPr>
        <p:spPr>
          <a:xfrm>
            <a:off x="4466030" y="3330000"/>
            <a:ext cx="196987" cy="19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3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5A371F-8E7A-AE90-2B57-BB90A595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16" y="0"/>
            <a:ext cx="891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8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B70964"/>
          </a:solidFill>
        </a:ln>
      </a:spPr>
      <a:bodyPr lIns="43200" rIns="43200" rtlCol="0" anchor="ctr"/>
      <a:lstStyle>
        <a:defPPr algn="ctr">
          <a:defRPr sz="1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季宇 陈</dc:creator>
  <cp:lastModifiedBy>季宇 陈</cp:lastModifiedBy>
  <cp:revision>7</cp:revision>
  <dcterms:created xsi:type="dcterms:W3CDTF">2024-03-28T10:29:00Z</dcterms:created>
  <dcterms:modified xsi:type="dcterms:W3CDTF">2024-04-01T11:04:45Z</dcterms:modified>
</cp:coreProperties>
</file>