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8" r:id="rId4"/>
    <p:sldId id="279" r:id="rId5"/>
    <p:sldId id="281" r:id="rId6"/>
    <p:sldId id="282" r:id="rId7"/>
  </p:sldIdLst>
  <p:sldSz cx="12192000" cy="6858000"/>
  <p:notesSz cx="6858000" cy="9144000"/>
  <p:embeddedFontLst>
    <p:embeddedFont>
      <p:font typeface="나눔스퀘어 Bold" pitchFamily="50" charset="-127"/>
      <p:bold r:id="rId9"/>
    </p:embeddedFont>
    <p:embeddedFont>
      <p:font typeface="나눔바른고딕 Light" pitchFamily="50" charset="-127"/>
      <p:regular r:id="rId10"/>
    </p:embeddedFont>
    <p:embeddedFont>
      <p:font typeface="맑은 고딕" pitchFamily="50" charset="-127"/>
      <p:regular r:id="rId11"/>
      <p:bold r:id="rId12"/>
    </p:embeddedFont>
    <p:embeddedFont>
      <p:font typeface="1훈새마을운동 R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4285F4"/>
    <a:srgbClr val="34A853"/>
    <a:srgbClr val="8A8D92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BBB09-EF11-40BA-927A-0F94925BDA25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5F581-3A86-4E8A-AEFA-6D0026059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8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ECE9E-0F25-4877-843A-ECB1630FF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FD07140-AA1C-40A1-8065-FC9FD263A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03AFB1-13BF-40BB-866A-BF861D1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A2B1EF-2371-43EB-A564-C4193862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877C1D-3034-46BE-A69A-8D12E957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78C558-FB43-478C-8712-0B3D57F2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3BC5E1-B27F-4629-B008-18EE2F4E3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E81DCD-A86A-4FF9-9ABC-710226A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E8EB56-E1E9-413A-8FF6-C2CAE090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F9958E-41E2-49E1-BDA5-1B7E032C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7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4C42B68-C16C-41D8-8D40-CE66621D6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DE569D-934A-4A1E-9AEE-0A64E1ABA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B4D024-7B49-4CA8-834F-3833E55B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AF27D7-91E5-4DD9-9F59-63734BD9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7802DF-5C27-472E-B749-ED79360D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9F957D-F554-4971-80EB-2DD079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C2A88D-B561-49B4-AC6C-3886B0D5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5DFA58-67CE-41CA-995D-ECB43279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7B34C5-709F-4661-AF05-959E6D2C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A6540D-37FD-420E-811E-18577BB5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BB1093-19F6-43D7-9E1F-954DA1CB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314D50F-66A2-482B-B70D-84789AA2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5C1787-7D94-4075-B57C-077473E7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33D32B-CD01-4FDA-980F-7F72858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5A0D60-421F-4884-A2E7-EFA75C9D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8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E1CE6-3BA3-498B-B724-0321B455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C68CFFA-AC38-4A42-B6DD-F49648B64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359CE7-0989-4803-8F67-F40807DF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E7A77D1-5D48-4A09-BEF2-DA469641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AEFAF5-E8E3-4DD7-B01F-26859745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EAD9D4A-B490-494B-BB0D-8B98D080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A02608-8096-47D6-A3BA-1D8A45C5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CEBABE-A918-4F11-ACD3-F8DE5839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2947F5F-035D-4FB9-AA70-2F2E8E98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A8AD92E-125D-4D38-B734-DCBB5BBE0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5FC0616-6106-4AEA-A698-6BE1717EE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2854C96-4547-43D0-ADF8-BBBD022B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2A649FA-A28B-4F39-9347-8B4B3C4C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FD96CC0-164A-4980-B7E8-4EC84388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8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4CA3B0-6D13-4EE6-B7EB-8AA91DEA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88867FA-F139-4D3C-979A-05EB562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B3F4F49-DA9C-47CF-B247-7F212DB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0C111FE-1558-4F97-99E9-41E71657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F08F98F-BF1E-4D9E-A731-778DD252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CF18F89-6A7C-4622-A2CB-980BEFB7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D65A0F4-5706-47DF-ADB7-8CA4B622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584AD6-BC08-4FFF-BCCA-EE1A71AC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CBB363-F750-42B1-B3C9-6CCA5266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8889DDD-013A-4704-8E35-623422F20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7B2652-E27E-4524-A9DE-C10A65D5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5D4C194-9A1F-4E63-A9BE-247B89B4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5B1D17A-ADE6-4FA0-9773-62B32510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C30FFC-58AE-447E-8BD1-A886A29F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ABD576B-96FD-4F3A-B081-1524C236C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CB532F1-7F1A-475F-A978-1EB931E69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D4D6D8C-0C65-4C26-B6CA-16DE6F3E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6785B61-5F4B-46BD-8676-15BC300B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301A27-0CD9-4A8B-A6C2-D46E05F8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333A79-4BA5-4ADC-81BB-303A8806C98F}"/>
              </a:ext>
            </a:extLst>
          </p:cNvPr>
          <p:cNvSpPr/>
          <p:nvPr userDrawn="1"/>
        </p:nvSpPr>
        <p:spPr>
          <a:xfrm>
            <a:off x="0" y="-6151"/>
            <a:ext cx="12192000" cy="6864151"/>
          </a:xfrm>
          <a:prstGeom prst="rect">
            <a:avLst/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B6D801C-EC78-400D-BF5D-5DA3C0C3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2A3279-DCD8-4461-B25A-BB94D8AE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386612-691F-4467-909A-BD390615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9B46-4710-4F37-97F8-A6F44F8EF40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754935-A3BE-4B50-B28F-0E840AD4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A8487D-4589-4407-BBD5-6F912EC2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5A8D-D1A2-4713-BBC2-DC116CD8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D244871-6050-48D4-9C76-1E0FA3CBE7F9}"/>
              </a:ext>
            </a:extLst>
          </p:cNvPr>
          <p:cNvSpPr/>
          <p:nvPr/>
        </p:nvSpPr>
        <p:spPr>
          <a:xfrm>
            <a:off x="0" y="0"/>
            <a:ext cx="12192000" cy="74220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9C265C-4556-4941-B8C4-AC45FF9BF504}"/>
              </a:ext>
            </a:extLst>
          </p:cNvPr>
          <p:cNvSpPr txBox="1"/>
          <p:nvPr/>
        </p:nvSpPr>
        <p:spPr>
          <a:xfrm>
            <a:off x="293914" y="173667"/>
            <a:ext cx="2233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큐브" panose="02020600000000000000" pitchFamily="18" charset="-127"/>
                <a:ea typeface="a큐브" panose="02020600000000000000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40D405-A169-4C5A-8950-07A6F13B8067}"/>
              </a:ext>
            </a:extLst>
          </p:cNvPr>
          <p:cNvSpPr txBox="1"/>
          <p:nvPr/>
        </p:nvSpPr>
        <p:spPr>
          <a:xfrm>
            <a:off x="2844140" y="2107870"/>
            <a:ext cx="5480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 </a:t>
            </a:r>
            <a:r>
              <a:rPr lang="en-US" altLang="ko-KR" dirty="0"/>
              <a:t>: </a:t>
            </a:r>
            <a:r>
              <a:rPr lang="en-US" altLang="ko-KR" dirty="0" err="1"/>
              <a:t>css</a:t>
            </a:r>
            <a:r>
              <a:rPr lang="en-US" altLang="ko-KR" dirty="0"/>
              <a:t>, html,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bootstrap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r>
              <a:rPr lang="en-US" altLang="ko-KR" dirty="0"/>
              <a:t>, </a:t>
            </a:r>
            <a:r>
              <a:rPr lang="ko-KR" altLang="en-US" dirty="0"/>
              <a:t>아마존 </a:t>
            </a:r>
            <a:r>
              <a:rPr lang="en-US" altLang="ko-KR" dirty="0"/>
              <a:t>ec2</a:t>
            </a:r>
          </a:p>
          <a:p>
            <a:endParaRPr lang="en-US" altLang="ko-KR" dirty="0"/>
          </a:p>
          <a:p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아마존 </a:t>
            </a:r>
            <a:r>
              <a:rPr lang="en-US" altLang="ko-KR" dirty="0" err="1"/>
              <a:t>rds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Tool : </a:t>
            </a:r>
            <a:r>
              <a:rPr lang="en-US" altLang="ko-KR" dirty="0" err="1"/>
              <a:t>sts</a:t>
            </a:r>
            <a:r>
              <a:rPr lang="en-US" altLang="ko-KR" dirty="0"/>
              <a:t>, </a:t>
            </a:r>
            <a:r>
              <a:rPr lang="en-US" altLang="ko-KR" dirty="0" err="1"/>
              <a:t>exerd</a:t>
            </a:r>
            <a:r>
              <a:rPr lang="en-US" altLang="ko-KR" dirty="0"/>
              <a:t>, </a:t>
            </a:r>
            <a:r>
              <a:rPr lang="en-US" altLang="ko-KR" dirty="0" err="1"/>
              <a:t>edrawMax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: </a:t>
            </a:r>
            <a:r>
              <a:rPr lang="ko-KR" altLang="en-US" dirty="0" err="1"/>
              <a:t>카카오아이디로그인</a:t>
            </a:r>
            <a:r>
              <a:rPr lang="en-US" altLang="ko-KR" dirty="0"/>
              <a:t>, </a:t>
            </a:r>
            <a:r>
              <a:rPr lang="ko-KR" altLang="en-US" dirty="0"/>
              <a:t>카카오 주소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카카오페이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D244871-6050-48D4-9C76-1E0FA3CBE7F9}"/>
              </a:ext>
            </a:extLst>
          </p:cNvPr>
          <p:cNvSpPr/>
          <p:nvPr/>
        </p:nvSpPr>
        <p:spPr>
          <a:xfrm>
            <a:off x="0" y="0"/>
            <a:ext cx="12192000" cy="74220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9C265C-4556-4941-B8C4-AC45FF9BF504}"/>
              </a:ext>
            </a:extLst>
          </p:cNvPr>
          <p:cNvSpPr txBox="1"/>
          <p:nvPr/>
        </p:nvSpPr>
        <p:spPr>
          <a:xfrm>
            <a:off x="293914" y="173667"/>
            <a:ext cx="223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큐브" panose="02020600000000000000" pitchFamily="18" charset="-127"/>
                <a:ea typeface="a큐브" panose="02020600000000000000" pitchFamily="18" charset="-127"/>
              </a:rPr>
              <a:t>5.</a:t>
            </a:r>
            <a:r>
              <a:rPr lang="en-US" altLang="ko-KR" sz="2000" dirty="0">
                <a:solidFill>
                  <a:srgbClr val="EA4335"/>
                </a:solidFill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70DFD8-4008-4BCE-9E1D-A3BF5947A77D}"/>
              </a:ext>
            </a:extLst>
          </p:cNvPr>
          <p:cNvSpPr txBox="1"/>
          <p:nvPr/>
        </p:nvSpPr>
        <p:spPr>
          <a:xfrm>
            <a:off x="2909455" y="4334494"/>
            <a:ext cx="548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대충 위와 같은 그림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F6CF286-191D-4B4A-BC79-28E4ED1B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06" y="1435717"/>
            <a:ext cx="5617029" cy="27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D244871-6050-48D4-9C76-1E0FA3CBE7F9}"/>
              </a:ext>
            </a:extLst>
          </p:cNvPr>
          <p:cNvSpPr/>
          <p:nvPr/>
        </p:nvSpPr>
        <p:spPr>
          <a:xfrm>
            <a:off x="0" y="0"/>
            <a:ext cx="12192000" cy="742208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9C265C-4556-4941-B8C4-AC45FF9BF504}"/>
              </a:ext>
            </a:extLst>
          </p:cNvPr>
          <p:cNvSpPr txBox="1"/>
          <p:nvPr/>
        </p:nvSpPr>
        <p:spPr>
          <a:xfrm>
            <a:off x="293914" y="173667"/>
            <a:ext cx="223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A4335"/>
                </a:solidFill>
                <a:latin typeface="a큐브" panose="02020600000000000000" pitchFamily="18" charset="-127"/>
                <a:ea typeface="a큐브" panose="02020600000000000000" pitchFamily="18" charset="-127"/>
              </a:rPr>
              <a:t>7.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 소개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6D50D1-04E1-4D38-B3A5-5495AEF986CD}"/>
              </a:ext>
            </a:extLst>
          </p:cNvPr>
          <p:cNvSpPr/>
          <p:nvPr/>
        </p:nvSpPr>
        <p:spPr>
          <a:xfrm>
            <a:off x="532716" y="1003926"/>
            <a:ext cx="2412365" cy="42157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 </a:t>
            </a:r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– 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스크롤 페이징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사각형: 둥근 모서리 12">
            <a:extLst>
              <a:ext uri="{FF2B5EF4-FFF2-40B4-BE49-F238E27FC236}">
                <a16:creationId xmlns:a16="http://schemas.microsoft.com/office/drawing/2014/main" xmlns="" id="{4AB1E849-3153-4F93-9CE1-C6B8A9C0EAFE}"/>
              </a:ext>
            </a:extLst>
          </p:cNvPr>
          <p:cNvSpPr/>
          <p:nvPr/>
        </p:nvSpPr>
        <p:spPr>
          <a:xfrm>
            <a:off x="7640098" y="1642885"/>
            <a:ext cx="3415830" cy="46461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7" name="Picture 3" descr="C:\Users\HOme\Desktop\피피티티\스크롤 페이징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5" y="1642885"/>
            <a:ext cx="6792821" cy="464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8C8FB5-51AD-43C0-9169-E184126EB951}"/>
              </a:ext>
            </a:extLst>
          </p:cNvPr>
          <p:cNvSpPr/>
          <p:nvPr/>
        </p:nvSpPr>
        <p:spPr>
          <a:xfrm>
            <a:off x="7002162" y="2067697"/>
            <a:ext cx="403654" cy="4283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0BC5E5-AEB4-43FF-9E02-95C8F3A7CC85}"/>
              </a:ext>
            </a:extLst>
          </p:cNvPr>
          <p:cNvSpPr txBox="1"/>
          <p:nvPr/>
        </p:nvSpPr>
        <p:spPr>
          <a:xfrm>
            <a:off x="7944422" y="3088820"/>
            <a:ext cx="2740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스크롤 이벤트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스크롤의 위치값을 활용한 페이징 처리로 스크롤이 하단에 위치할 시 카페 리스트 동적 추가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0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me\Desktop\피피티티\카페 이미지 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7" y="1642885"/>
            <a:ext cx="2693705" cy="48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D244871-6050-48D4-9C76-1E0FA3CBE7F9}"/>
              </a:ext>
            </a:extLst>
          </p:cNvPr>
          <p:cNvSpPr/>
          <p:nvPr/>
        </p:nvSpPr>
        <p:spPr>
          <a:xfrm>
            <a:off x="0" y="0"/>
            <a:ext cx="12192000" cy="742208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9C265C-4556-4941-B8C4-AC45FF9BF504}"/>
              </a:ext>
            </a:extLst>
          </p:cNvPr>
          <p:cNvSpPr txBox="1"/>
          <p:nvPr/>
        </p:nvSpPr>
        <p:spPr>
          <a:xfrm>
            <a:off x="293914" y="173667"/>
            <a:ext cx="223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A4335"/>
                </a:solidFill>
                <a:latin typeface="a큐브" panose="02020600000000000000" pitchFamily="18" charset="-127"/>
                <a:ea typeface="a큐브" panose="02020600000000000000" pitchFamily="18" charset="-127"/>
              </a:rPr>
              <a:t>7.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 소개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B6D50D1-04E1-4D38-B3A5-5495AEF986CD}"/>
              </a:ext>
            </a:extLst>
          </p:cNvPr>
          <p:cNvSpPr/>
          <p:nvPr/>
        </p:nvSpPr>
        <p:spPr>
          <a:xfrm>
            <a:off x="532716" y="1003926"/>
            <a:ext cx="2412365" cy="42157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카페 정보 </a:t>
            </a:r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– 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관리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xmlns="" id="{4AB1E849-3153-4F93-9CE1-C6B8A9C0EAFE}"/>
              </a:ext>
            </a:extLst>
          </p:cNvPr>
          <p:cNvSpPr/>
          <p:nvPr/>
        </p:nvSpPr>
        <p:spPr>
          <a:xfrm>
            <a:off x="7640098" y="1642885"/>
            <a:ext cx="3415830" cy="46461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88C8FB5-51AD-43C0-9169-E184126EB951}"/>
              </a:ext>
            </a:extLst>
          </p:cNvPr>
          <p:cNvSpPr/>
          <p:nvPr/>
        </p:nvSpPr>
        <p:spPr>
          <a:xfrm>
            <a:off x="869637" y="4390767"/>
            <a:ext cx="2268979" cy="1392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90BC5E5-AEB4-43FF-9E02-95C8F3A7CC85}"/>
              </a:ext>
            </a:extLst>
          </p:cNvPr>
          <p:cNvSpPr txBox="1"/>
          <p:nvPr/>
        </p:nvSpPr>
        <p:spPr>
          <a:xfrm>
            <a:off x="7977986" y="3126672"/>
            <a:ext cx="2740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수정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삭제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현재 등록된 이미지를 가져와 출력 후 실시간으로 수정과 삭제를 할 수 있도록 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ajax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1" name="Picture 3" descr="C:\Users\HOme\Desktop\피피티티\카페 이미지 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00" y="2784389"/>
            <a:ext cx="2677134" cy="36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88C8FB5-51AD-43C0-9169-E184126EB951}"/>
              </a:ext>
            </a:extLst>
          </p:cNvPr>
          <p:cNvSpPr/>
          <p:nvPr/>
        </p:nvSpPr>
        <p:spPr>
          <a:xfrm>
            <a:off x="3748761" y="4399005"/>
            <a:ext cx="2268979" cy="1392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88C8FB5-51AD-43C0-9169-E184126EB951}"/>
              </a:ext>
            </a:extLst>
          </p:cNvPr>
          <p:cNvSpPr/>
          <p:nvPr/>
        </p:nvSpPr>
        <p:spPr>
          <a:xfrm>
            <a:off x="869636" y="1803015"/>
            <a:ext cx="2499639" cy="618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512E6CE9-6E0D-48F7-9E30-B2E29B1870CA}"/>
              </a:ext>
            </a:extLst>
          </p:cNvPr>
          <p:cNvCxnSpPr>
            <a:endCxn id="14" idx="1"/>
          </p:cNvCxnSpPr>
          <p:nvPr/>
        </p:nvCxnSpPr>
        <p:spPr>
          <a:xfrm>
            <a:off x="3369275" y="2112470"/>
            <a:ext cx="4270823" cy="1853514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D244871-6050-48D4-9C76-1E0FA3CBE7F9}"/>
              </a:ext>
            </a:extLst>
          </p:cNvPr>
          <p:cNvSpPr/>
          <p:nvPr/>
        </p:nvSpPr>
        <p:spPr>
          <a:xfrm>
            <a:off x="0" y="0"/>
            <a:ext cx="12192000" cy="742208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9C265C-4556-4941-B8C4-AC45FF9BF504}"/>
              </a:ext>
            </a:extLst>
          </p:cNvPr>
          <p:cNvSpPr txBox="1"/>
          <p:nvPr/>
        </p:nvSpPr>
        <p:spPr>
          <a:xfrm>
            <a:off x="293914" y="173667"/>
            <a:ext cx="223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A4335"/>
                </a:solidFill>
                <a:latin typeface="a큐브" panose="02020600000000000000" pitchFamily="18" charset="-127"/>
                <a:ea typeface="a큐브" panose="02020600000000000000" pitchFamily="18" charset="-127"/>
              </a:rPr>
              <a:t>7.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 소개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B6D50D1-04E1-4D38-B3A5-5495AEF986CD}"/>
              </a:ext>
            </a:extLst>
          </p:cNvPr>
          <p:cNvSpPr/>
          <p:nvPr/>
        </p:nvSpPr>
        <p:spPr>
          <a:xfrm>
            <a:off x="532716" y="1003926"/>
            <a:ext cx="2412365" cy="42157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카페 예약 </a:t>
            </a:r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 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카카오페이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xmlns="" id="{4AB1E849-3153-4F93-9CE1-C6B8A9C0EAFE}"/>
              </a:ext>
            </a:extLst>
          </p:cNvPr>
          <p:cNvSpPr/>
          <p:nvPr/>
        </p:nvSpPr>
        <p:spPr>
          <a:xfrm>
            <a:off x="7640098" y="1642885"/>
            <a:ext cx="3415830" cy="46461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90BC5E5-AEB4-43FF-9E02-95C8F3A7CC85}"/>
              </a:ext>
            </a:extLst>
          </p:cNvPr>
          <p:cNvSpPr txBox="1"/>
          <p:nvPr/>
        </p:nvSpPr>
        <p:spPr>
          <a:xfrm>
            <a:off x="7977986" y="3365818"/>
            <a:ext cx="2740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카페의 예약가능한 시간의 정보를 받아와 예약폼 생성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카페 예약시 결제를 위한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카카오페이 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75" name="Picture 3" descr="C:\Users\HOme\Desktop\피피티티\회원 예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3" y="3763542"/>
            <a:ext cx="7007016" cy="23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Ome\Desktop\피피티티\카카오페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32" y="1003926"/>
            <a:ext cx="2484637" cy="275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me\Desktop\피피티티\카페 예약 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6" y="1855030"/>
            <a:ext cx="6609489" cy="429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D244871-6050-48D4-9C76-1E0FA3CBE7F9}"/>
              </a:ext>
            </a:extLst>
          </p:cNvPr>
          <p:cNvSpPr/>
          <p:nvPr/>
        </p:nvSpPr>
        <p:spPr>
          <a:xfrm>
            <a:off x="0" y="0"/>
            <a:ext cx="12192000" cy="742208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9C265C-4556-4941-B8C4-AC45FF9BF504}"/>
              </a:ext>
            </a:extLst>
          </p:cNvPr>
          <p:cNvSpPr txBox="1"/>
          <p:nvPr/>
        </p:nvSpPr>
        <p:spPr>
          <a:xfrm>
            <a:off x="293914" y="173667"/>
            <a:ext cx="223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A4335"/>
                </a:solidFill>
                <a:latin typeface="a큐브" panose="02020600000000000000" pitchFamily="18" charset="-127"/>
                <a:ea typeface="a큐브" panose="02020600000000000000" pitchFamily="18" charset="-127"/>
              </a:rPr>
              <a:t>7.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 소개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B6D50D1-04E1-4D38-B3A5-5495AEF986CD}"/>
              </a:ext>
            </a:extLst>
          </p:cNvPr>
          <p:cNvSpPr/>
          <p:nvPr/>
        </p:nvSpPr>
        <p:spPr>
          <a:xfrm>
            <a:off x="532716" y="1003926"/>
            <a:ext cx="2412365" cy="42157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카페 예약 리스트 관리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xmlns="" id="{4AB1E849-3153-4F93-9CE1-C6B8A9C0EAFE}"/>
              </a:ext>
            </a:extLst>
          </p:cNvPr>
          <p:cNvSpPr/>
          <p:nvPr/>
        </p:nvSpPr>
        <p:spPr>
          <a:xfrm>
            <a:off x="7640098" y="1642885"/>
            <a:ext cx="3415830" cy="46461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90BC5E5-AEB4-43FF-9E02-95C8F3A7CC85}"/>
              </a:ext>
            </a:extLst>
          </p:cNvPr>
          <p:cNvSpPr txBox="1"/>
          <p:nvPr/>
        </p:nvSpPr>
        <p:spPr>
          <a:xfrm>
            <a:off x="7977986" y="3126672"/>
            <a:ext cx="274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예약된 정보를 바로 확인 할 수 있도록 일시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인원에 맞춰 예약된 리스트 출력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5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157</Words>
  <Application>Microsoft Office PowerPoint</Application>
  <PresentationFormat>사용자 지정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나눔스퀘어 Bold</vt:lpstr>
      <vt:lpstr>나눔바른고딕 Light</vt:lpstr>
      <vt:lpstr>맑은 고딕</vt:lpstr>
      <vt:lpstr>1훈새마을운동 R</vt:lpstr>
      <vt:lpstr>a큐브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성종원</dc:creator>
  <cp:lastModifiedBy>Windows 사용자</cp:lastModifiedBy>
  <cp:revision>15</cp:revision>
  <dcterms:created xsi:type="dcterms:W3CDTF">2021-08-26T00:37:56Z</dcterms:created>
  <dcterms:modified xsi:type="dcterms:W3CDTF">2021-09-22T16:15:04Z</dcterms:modified>
</cp:coreProperties>
</file>