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420620" y="4063365"/>
            <a:ext cx="1635125" cy="5003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7"/>
          <p:cNvSpPr>
            <a:spLocks/>
          </p:cNvSpPr>
          <p:nvPr/>
        </p:nvSpPr>
        <p:spPr>
          <a:xfrm rot="0">
            <a:off x="445135" y="5808345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14"/>
          <p:cNvSpPr>
            <a:spLocks/>
          </p:cNvSpPr>
          <p:nvPr/>
        </p:nvSpPr>
        <p:spPr>
          <a:xfrm rot="0">
            <a:off x="2406650" y="5808345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영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줄거리</a:t>
            </a:r>
            <a:endParaRPr lang="ko-KR" altLang="en-US"/>
          </a:p>
        </p:txBody>
      </p:sp>
      <p:sp>
        <p:nvSpPr>
          <p:cNvPr id="5" name="도형 15"/>
          <p:cNvSpPr>
            <a:spLocks/>
          </p:cNvSpPr>
          <p:nvPr/>
        </p:nvSpPr>
        <p:spPr>
          <a:xfrm rot="0">
            <a:off x="4347845" y="5808345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플레이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시간</a:t>
            </a:r>
            <a:endParaRPr lang="ko-KR" altLang="en-US"/>
          </a:p>
        </p:txBody>
      </p:sp>
      <p:cxnSp>
        <p:nvCxnSpPr>
          <p:cNvPr id="6" name="도형 27"/>
          <p:cNvCxnSpPr/>
          <p:nvPr/>
        </p:nvCxnSpPr>
        <p:spPr>
          <a:xfrm rot="0" flipH="1">
            <a:off x="3230245" y="4563110"/>
            <a:ext cx="8255" cy="12458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28"/>
          <p:cNvCxnSpPr/>
          <p:nvPr/>
        </p:nvCxnSpPr>
        <p:spPr>
          <a:xfrm rot="0" flipH="1">
            <a:off x="1268730" y="4563110"/>
            <a:ext cx="1969770" cy="12458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29"/>
          <p:cNvCxnSpPr/>
          <p:nvPr/>
        </p:nvCxnSpPr>
        <p:spPr>
          <a:xfrm rot="0">
            <a:off x="3237865" y="4563110"/>
            <a:ext cx="1934210" cy="12458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30"/>
          <p:cNvSpPr>
            <a:spLocks/>
          </p:cNvSpPr>
          <p:nvPr/>
        </p:nvSpPr>
        <p:spPr>
          <a:xfrm rot="0">
            <a:off x="8274685" y="4057650"/>
            <a:ext cx="1635125" cy="5003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감독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/>
          <p:cNvSpPr>
            <a:spLocks/>
          </p:cNvSpPr>
          <p:nvPr/>
        </p:nvSpPr>
        <p:spPr>
          <a:xfrm rot="0">
            <a:off x="6299200" y="5802630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32"/>
          <p:cNvSpPr>
            <a:spLocks/>
          </p:cNvSpPr>
          <p:nvPr/>
        </p:nvSpPr>
        <p:spPr>
          <a:xfrm rot="0">
            <a:off x="8260715" y="5802630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국적</a:t>
            </a:r>
            <a:endParaRPr lang="ko-KR" altLang="en-US"/>
          </a:p>
        </p:txBody>
      </p:sp>
      <p:sp>
        <p:nvSpPr>
          <p:cNvPr id="12" name="도형 33"/>
          <p:cNvSpPr>
            <a:spLocks/>
          </p:cNvSpPr>
          <p:nvPr/>
        </p:nvSpPr>
        <p:spPr>
          <a:xfrm rot="0">
            <a:off x="10201910" y="5802630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나이</a:t>
            </a:r>
            <a:endParaRPr lang="ko-KR" altLang="en-US"/>
          </a:p>
        </p:txBody>
      </p:sp>
      <p:cxnSp>
        <p:nvCxnSpPr>
          <p:cNvPr id="13" name="도형 34"/>
          <p:cNvCxnSpPr/>
          <p:nvPr/>
        </p:nvCxnSpPr>
        <p:spPr>
          <a:xfrm rot="0" flipH="1">
            <a:off x="9084310" y="4557395"/>
            <a:ext cx="8255" cy="12458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35"/>
          <p:cNvCxnSpPr/>
          <p:nvPr/>
        </p:nvCxnSpPr>
        <p:spPr>
          <a:xfrm rot="0" flipH="1">
            <a:off x="7122795" y="4557395"/>
            <a:ext cx="1969770" cy="12458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36"/>
          <p:cNvCxnSpPr/>
          <p:nvPr/>
        </p:nvCxnSpPr>
        <p:spPr>
          <a:xfrm rot="0">
            <a:off x="9091930" y="4557395"/>
            <a:ext cx="1934210" cy="12458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37"/>
          <p:cNvSpPr>
            <a:spLocks/>
          </p:cNvSpPr>
          <p:nvPr/>
        </p:nvSpPr>
        <p:spPr>
          <a:xfrm rot="0">
            <a:off x="5182870" y="3914140"/>
            <a:ext cx="1892300" cy="778510"/>
          </a:xfrm>
          <a:prstGeom prst="diamond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41"/>
          <p:cNvCxnSpPr/>
          <p:nvPr/>
        </p:nvCxnSpPr>
        <p:spPr>
          <a:xfrm rot="0" flipH="1">
            <a:off x="4055110" y="4303395"/>
            <a:ext cx="1128395" cy="101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42"/>
          <p:cNvCxnSpPr/>
          <p:nvPr/>
        </p:nvCxnSpPr>
        <p:spPr>
          <a:xfrm rot="0">
            <a:off x="7074535" y="4303395"/>
            <a:ext cx="1200785" cy="44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43"/>
          <p:cNvSpPr>
            <a:spLocks/>
          </p:cNvSpPr>
          <p:nvPr/>
        </p:nvSpPr>
        <p:spPr>
          <a:xfrm rot="0">
            <a:off x="4048760" y="3923665"/>
            <a:ext cx="577850" cy="376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6"/>
          <p:cNvSpPr>
            <a:spLocks/>
          </p:cNvSpPr>
          <p:nvPr/>
        </p:nvSpPr>
        <p:spPr>
          <a:xfrm rot="0">
            <a:off x="7624445" y="3873500"/>
            <a:ext cx="577850" cy="376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47"/>
          <p:cNvSpPr>
            <a:spLocks/>
          </p:cNvSpPr>
          <p:nvPr/>
        </p:nvSpPr>
        <p:spPr>
          <a:xfrm rot="0">
            <a:off x="4069715" y="4370070"/>
            <a:ext cx="577850" cy="376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48"/>
          <p:cNvSpPr>
            <a:spLocks/>
          </p:cNvSpPr>
          <p:nvPr/>
        </p:nvSpPr>
        <p:spPr>
          <a:xfrm rot="0">
            <a:off x="7597775" y="4383405"/>
            <a:ext cx="577850" cy="376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49"/>
          <p:cNvSpPr>
            <a:spLocks/>
          </p:cNvSpPr>
          <p:nvPr/>
        </p:nvSpPr>
        <p:spPr>
          <a:xfrm rot="0">
            <a:off x="2277745" y="2644140"/>
            <a:ext cx="1892300" cy="778510"/>
          </a:xfrm>
          <a:prstGeom prst="diamond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2"/>
          <p:cNvSpPr>
            <a:spLocks/>
          </p:cNvSpPr>
          <p:nvPr/>
        </p:nvSpPr>
        <p:spPr>
          <a:xfrm rot="0">
            <a:off x="2420620" y="1523365"/>
            <a:ext cx="1635125" cy="5003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3"/>
          <p:cNvSpPr>
            <a:spLocks/>
          </p:cNvSpPr>
          <p:nvPr/>
        </p:nvSpPr>
        <p:spPr>
          <a:xfrm rot="0">
            <a:off x="457200" y="230505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4"/>
          <p:cNvSpPr>
            <a:spLocks/>
          </p:cNvSpPr>
          <p:nvPr/>
        </p:nvSpPr>
        <p:spPr>
          <a:xfrm rot="0">
            <a:off x="2418715" y="230505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국적</a:t>
            </a:r>
            <a:endParaRPr lang="ko-KR" altLang="en-US"/>
          </a:p>
        </p:txBody>
      </p:sp>
      <p:sp>
        <p:nvSpPr>
          <p:cNvPr id="27" name="도형 55"/>
          <p:cNvSpPr>
            <a:spLocks/>
          </p:cNvSpPr>
          <p:nvPr/>
        </p:nvSpPr>
        <p:spPr>
          <a:xfrm rot="0">
            <a:off x="4359910" y="230505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나이</a:t>
            </a:r>
            <a:endParaRPr lang="ko-KR" altLang="en-US"/>
          </a:p>
        </p:txBody>
      </p:sp>
      <p:cxnSp>
        <p:nvCxnSpPr>
          <p:cNvPr id="28" name="도형 56"/>
          <p:cNvCxnSpPr>
            <a:stCxn id="24" idx="0"/>
            <a:endCxn id="26" idx="4"/>
          </p:cNvCxnSpPr>
          <p:nvPr/>
        </p:nvCxnSpPr>
        <p:spPr>
          <a:xfrm rot="0" flipV="1">
            <a:off x="3237865" y="819150"/>
            <a:ext cx="5080" cy="7048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58"/>
          <p:cNvCxnSpPr>
            <a:stCxn id="24" idx="0"/>
            <a:endCxn id="25" idx="4"/>
          </p:cNvCxnSpPr>
          <p:nvPr/>
        </p:nvCxnSpPr>
        <p:spPr>
          <a:xfrm rot="0" flipH="1" flipV="1">
            <a:off x="1280795" y="819150"/>
            <a:ext cx="1957705" cy="7048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60"/>
          <p:cNvCxnSpPr>
            <a:stCxn id="23" idx="2"/>
            <a:endCxn id="2" idx="0"/>
          </p:cNvCxnSpPr>
          <p:nvPr/>
        </p:nvCxnSpPr>
        <p:spPr>
          <a:xfrm rot="0">
            <a:off x="3223895" y="3422015"/>
            <a:ext cx="14605" cy="641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61"/>
          <p:cNvCxnSpPr>
            <a:stCxn id="24" idx="2"/>
            <a:endCxn id="23" idx="0"/>
          </p:cNvCxnSpPr>
          <p:nvPr/>
        </p:nvCxnSpPr>
        <p:spPr>
          <a:xfrm rot="0" flipH="1">
            <a:off x="3223895" y="2023110"/>
            <a:ext cx="14605" cy="6216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62"/>
          <p:cNvSpPr>
            <a:spLocks/>
          </p:cNvSpPr>
          <p:nvPr/>
        </p:nvSpPr>
        <p:spPr>
          <a:xfrm rot="0">
            <a:off x="3286760" y="2190750"/>
            <a:ext cx="577850" cy="3790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63"/>
          <p:cNvSpPr>
            <a:spLocks/>
          </p:cNvSpPr>
          <p:nvPr/>
        </p:nvSpPr>
        <p:spPr>
          <a:xfrm rot="0">
            <a:off x="3286760" y="3542665"/>
            <a:ext cx="577850" cy="376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64"/>
          <p:cNvSpPr>
            <a:spLocks/>
          </p:cNvSpPr>
          <p:nvPr/>
        </p:nvSpPr>
        <p:spPr>
          <a:xfrm rot="0">
            <a:off x="2501900" y="3540125"/>
            <a:ext cx="577850" cy="3784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65"/>
          <p:cNvSpPr>
            <a:spLocks/>
          </p:cNvSpPr>
          <p:nvPr/>
        </p:nvSpPr>
        <p:spPr>
          <a:xfrm rot="0">
            <a:off x="2486025" y="2160905"/>
            <a:ext cx="577850" cy="376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66"/>
          <p:cNvCxnSpPr>
            <a:stCxn id="24" idx="0"/>
            <a:endCxn id="27" idx="4"/>
          </p:cNvCxnSpPr>
          <p:nvPr/>
        </p:nvCxnSpPr>
        <p:spPr>
          <a:xfrm rot="0" flipV="1">
            <a:off x="3237865" y="819150"/>
            <a:ext cx="1946275" cy="7048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67"/>
          <p:cNvSpPr>
            <a:spLocks/>
          </p:cNvSpPr>
          <p:nvPr/>
        </p:nvSpPr>
        <p:spPr>
          <a:xfrm rot="0">
            <a:off x="2420620" y="1523365"/>
            <a:ext cx="1635125" cy="5003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68"/>
          <p:cNvSpPr>
            <a:spLocks/>
          </p:cNvSpPr>
          <p:nvPr/>
        </p:nvSpPr>
        <p:spPr>
          <a:xfrm rot="0">
            <a:off x="8278495" y="1523365"/>
            <a:ext cx="1635125" cy="5003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69"/>
          <p:cNvSpPr>
            <a:spLocks/>
          </p:cNvSpPr>
          <p:nvPr/>
        </p:nvSpPr>
        <p:spPr>
          <a:xfrm rot="0">
            <a:off x="5182870" y="2644140"/>
            <a:ext cx="1892300" cy="778510"/>
          </a:xfrm>
          <a:prstGeom prst="diamond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71"/>
          <p:cNvCxnSpPr>
            <a:stCxn id="19" idx="1"/>
            <a:endCxn id="41" idx="1"/>
          </p:cNvCxnSpPr>
          <p:nvPr/>
        </p:nvCxnSpPr>
        <p:spPr>
          <a:xfrm rot="0" flipV="1">
            <a:off x="4048760" y="3033395"/>
            <a:ext cx="1134745" cy="10788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72"/>
          <p:cNvCxnSpPr>
            <a:stCxn id="41" idx="3"/>
            <a:endCxn id="40" idx="1"/>
          </p:cNvCxnSpPr>
          <p:nvPr/>
        </p:nvCxnSpPr>
        <p:spPr>
          <a:xfrm rot="0" flipV="1">
            <a:off x="7074535" y="1772920"/>
            <a:ext cx="1204595" cy="12611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73"/>
          <p:cNvSpPr>
            <a:spLocks/>
          </p:cNvSpPr>
          <p:nvPr/>
        </p:nvSpPr>
        <p:spPr>
          <a:xfrm rot="0">
            <a:off x="7074535" y="230505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/>
          </a:p>
        </p:txBody>
      </p:sp>
      <p:sp>
        <p:nvSpPr>
          <p:cNvPr id="45" name="도형 74"/>
          <p:cNvSpPr>
            <a:spLocks/>
          </p:cNvSpPr>
          <p:nvPr/>
        </p:nvSpPr>
        <p:spPr>
          <a:xfrm rot="0">
            <a:off x="9376410" y="214630"/>
            <a:ext cx="1647825" cy="58928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77"/>
          <p:cNvSpPr>
            <a:spLocks/>
          </p:cNvSpPr>
          <p:nvPr/>
        </p:nvSpPr>
        <p:spPr>
          <a:xfrm rot="0">
            <a:off x="4048760" y="3333750"/>
            <a:ext cx="412750" cy="3790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78"/>
          <p:cNvSpPr>
            <a:spLocks/>
          </p:cNvSpPr>
          <p:nvPr/>
        </p:nvSpPr>
        <p:spPr>
          <a:xfrm rot="0">
            <a:off x="7525385" y="1526540"/>
            <a:ext cx="577850" cy="376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83"/>
          <p:cNvSpPr>
            <a:spLocks/>
          </p:cNvSpPr>
          <p:nvPr/>
        </p:nvSpPr>
        <p:spPr>
          <a:xfrm rot="0">
            <a:off x="7978775" y="2160905"/>
            <a:ext cx="577850" cy="376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84"/>
          <p:cNvSpPr>
            <a:spLocks/>
          </p:cNvSpPr>
          <p:nvPr/>
        </p:nvSpPr>
        <p:spPr>
          <a:xfrm rot="0">
            <a:off x="4486275" y="3684905"/>
            <a:ext cx="577850" cy="376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도형 85"/>
          <p:cNvCxnSpPr>
            <a:stCxn id="40" idx="0"/>
            <a:endCxn id="44" idx="4"/>
          </p:cNvCxnSpPr>
          <p:nvPr/>
        </p:nvCxnSpPr>
        <p:spPr>
          <a:xfrm rot="0" flipH="1" flipV="1">
            <a:off x="7898130" y="819150"/>
            <a:ext cx="1198245" cy="7048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86"/>
          <p:cNvCxnSpPr>
            <a:stCxn id="40" idx="0"/>
            <a:endCxn id="45" idx="4"/>
          </p:cNvCxnSpPr>
          <p:nvPr/>
        </p:nvCxnSpPr>
        <p:spPr>
          <a:xfrm rot="0" flipV="1">
            <a:off x="9095740" y="803275"/>
            <a:ext cx="1104900" cy="7207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89"/>
          <p:cNvGrpSpPr/>
          <p:nvPr/>
        </p:nvGrpSpPr>
        <p:grpSpPr>
          <a:xfrm rot="0">
            <a:off x="533400" y="334010"/>
            <a:ext cx="11134090" cy="3094355"/>
            <a:chOff x="533400" y="334010"/>
            <a:chExt cx="11134090" cy="3094355"/>
          </a:xfrm>
        </p:grpSpPr>
        <p:sp>
          <p:nvSpPr>
            <p:cNvPr id="2" name="Rect 0"/>
            <p:cNvSpPr>
              <a:spLocks/>
            </p:cNvSpPr>
            <p:nvPr/>
          </p:nvSpPr>
          <p:spPr>
            <a:xfrm rot="0">
              <a:off x="2461895" y="2259330"/>
              <a:ext cx="1596390" cy="250190"/>
            </a:xfrm>
            <a:prstGeom prst="rect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Rect 0"/>
            <p:cNvSpPr>
              <a:spLocks/>
            </p:cNvSpPr>
            <p:nvPr/>
          </p:nvSpPr>
          <p:spPr>
            <a:xfrm rot="0">
              <a:off x="533400" y="3133725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 rot="0">
              <a:off x="2450465" y="3133725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</a:t>
              </a: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화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줄거리</a:t>
              </a:r>
              <a:endParaRPr lang="ko-KR" altLang="en-US" sz="1000"/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4343400" y="3133725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플레이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시간</a:t>
              </a:r>
              <a:endParaRPr lang="ko-KR" altLang="en-US" sz="1000"/>
            </a:p>
          </p:txBody>
        </p:sp>
        <p:cxnSp>
          <p:nvCxnSpPr>
            <p:cNvPr id="6" name="Rect 0"/>
            <p:cNvCxnSpPr/>
            <p:nvPr/>
          </p:nvCxnSpPr>
          <p:spPr>
            <a:xfrm rot="0" flipH="1">
              <a:off x="3253105" y="2510155"/>
              <a:ext cx="6350" cy="6235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t 0"/>
            <p:cNvCxnSpPr/>
            <p:nvPr/>
          </p:nvCxnSpPr>
          <p:spPr>
            <a:xfrm rot="0" flipH="1">
              <a:off x="1335405" y="2510155"/>
              <a:ext cx="1924050" cy="6235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>
              <a:off x="3259455" y="2510155"/>
              <a:ext cx="1887220" cy="6235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 0"/>
            <p:cNvSpPr>
              <a:spLocks/>
            </p:cNvSpPr>
            <p:nvPr/>
          </p:nvSpPr>
          <p:spPr>
            <a:xfrm rot="0">
              <a:off x="8178165" y="2256155"/>
              <a:ext cx="1596390" cy="250190"/>
            </a:xfrm>
            <a:prstGeom prst="rect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감독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Rect 0"/>
            <p:cNvSpPr>
              <a:spLocks/>
            </p:cNvSpPr>
            <p:nvPr/>
          </p:nvSpPr>
          <p:spPr>
            <a:xfrm rot="0">
              <a:off x="6250305" y="3131820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Rect 0"/>
            <p:cNvSpPr>
              <a:spLocks/>
            </p:cNvSpPr>
            <p:nvPr/>
          </p:nvSpPr>
          <p:spPr>
            <a:xfrm rot="0">
              <a:off x="8163560" y="3131820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000"/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 rot="0">
              <a:off x="10059670" y="3131820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000"/>
            </a:p>
          </p:txBody>
        </p:sp>
        <p:cxnSp>
          <p:nvCxnSpPr>
            <p:cNvPr id="13" name="Rect 0"/>
            <p:cNvCxnSpPr/>
            <p:nvPr/>
          </p:nvCxnSpPr>
          <p:spPr>
            <a:xfrm rot="0" flipH="1">
              <a:off x="8968740" y="2507615"/>
              <a:ext cx="6350" cy="6235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t 0"/>
            <p:cNvCxnSpPr/>
            <p:nvPr/>
          </p:nvCxnSpPr>
          <p:spPr>
            <a:xfrm rot="0" flipH="1">
              <a:off x="7052310" y="2507615"/>
              <a:ext cx="1924050" cy="6235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t 0"/>
            <p:cNvCxnSpPr/>
            <p:nvPr/>
          </p:nvCxnSpPr>
          <p:spPr>
            <a:xfrm rot="0">
              <a:off x="8976360" y="2507615"/>
              <a:ext cx="1887220" cy="6235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 0"/>
            <p:cNvSpPr>
              <a:spLocks/>
            </p:cNvSpPr>
            <p:nvPr/>
          </p:nvSpPr>
          <p:spPr>
            <a:xfrm rot="0">
              <a:off x="5156835" y="2185035"/>
              <a:ext cx="1849120" cy="389890"/>
            </a:xfrm>
            <a:prstGeom prst="diamond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연출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7" name="Rect 0"/>
            <p:cNvCxnSpPr/>
            <p:nvPr/>
          </p:nvCxnSpPr>
          <p:spPr>
            <a:xfrm rot="0" flipH="1">
              <a:off x="4055745" y="2378710"/>
              <a:ext cx="1104900" cy="508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t 0"/>
            <p:cNvCxnSpPr/>
            <p:nvPr/>
          </p:nvCxnSpPr>
          <p:spPr>
            <a:xfrm rot="0">
              <a:off x="7006590" y="2379345"/>
              <a:ext cx="1173480" cy="25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 0"/>
            <p:cNvSpPr>
              <a:spLocks/>
            </p:cNvSpPr>
            <p:nvPr/>
          </p:nvSpPr>
          <p:spPr>
            <a:xfrm rot="0">
              <a:off x="4149725" y="2173605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N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 rot="0">
              <a:off x="7541895" y="2164715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 rot="0">
              <a:off x="4109085" y="2431415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(1,1)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 rot="0">
              <a:off x="7515225" y="2421255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0">
              <a:off x="2320290" y="1549400"/>
              <a:ext cx="1849120" cy="389890"/>
            </a:xfrm>
            <a:prstGeom prst="diamond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출연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 rot="0">
              <a:off x="2461895" y="990600"/>
              <a:ext cx="1596390" cy="250190"/>
            </a:xfrm>
            <a:prstGeom prst="rect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배우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 rot="0">
              <a:off x="544195" y="341630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2459990" y="341630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000"/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4356735" y="341630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000"/>
            </a:p>
          </p:txBody>
        </p:sp>
        <p:cxnSp>
          <p:nvCxnSpPr>
            <p:cNvPr id="28" name="Rect 0"/>
            <p:cNvCxnSpPr/>
            <p:nvPr/>
          </p:nvCxnSpPr>
          <p:spPr>
            <a:xfrm rot="0" flipV="1">
              <a:off x="3260725" y="636270"/>
              <a:ext cx="2540" cy="35433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t 0"/>
            <p:cNvCxnSpPr/>
            <p:nvPr/>
          </p:nvCxnSpPr>
          <p:spPr>
            <a:xfrm rot="0" flipH="1" flipV="1">
              <a:off x="1348105" y="636270"/>
              <a:ext cx="1911350" cy="35433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t 0"/>
            <p:cNvCxnSpPr/>
            <p:nvPr/>
          </p:nvCxnSpPr>
          <p:spPr>
            <a:xfrm rot="0">
              <a:off x="3246755" y="1937385"/>
              <a:ext cx="15240" cy="32385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t 0"/>
            <p:cNvCxnSpPr/>
            <p:nvPr/>
          </p:nvCxnSpPr>
          <p:spPr>
            <a:xfrm rot="0" flipH="1">
              <a:off x="3246755" y="1240155"/>
              <a:ext cx="15240" cy="31115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 0"/>
            <p:cNvSpPr>
              <a:spLocks/>
            </p:cNvSpPr>
            <p:nvPr/>
          </p:nvSpPr>
          <p:spPr>
            <a:xfrm rot="0">
              <a:off x="3307715" y="1322705"/>
              <a:ext cx="565150" cy="18923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N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Rect 0"/>
            <p:cNvSpPr>
              <a:spLocks/>
            </p:cNvSpPr>
            <p:nvPr/>
          </p:nvSpPr>
          <p:spPr>
            <a:xfrm rot="0">
              <a:off x="3307715" y="2000250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Rect 0"/>
            <p:cNvSpPr>
              <a:spLocks/>
            </p:cNvSpPr>
            <p:nvPr/>
          </p:nvSpPr>
          <p:spPr>
            <a:xfrm rot="0">
              <a:off x="2540000" y="1999615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>
              <a:spLocks/>
            </p:cNvSpPr>
            <p:nvPr/>
          </p:nvSpPr>
          <p:spPr>
            <a:xfrm rot="0">
              <a:off x="2523490" y="1310005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8" name="Rect 0"/>
            <p:cNvCxnSpPr/>
            <p:nvPr/>
          </p:nvCxnSpPr>
          <p:spPr>
            <a:xfrm rot="0" flipV="1">
              <a:off x="3260090" y="636270"/>
              <a:ext cx="1899920" cy="35433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 0"/>
            <p:cNvSpPr>
              <a:spLocks/>
            </p:cNvSpPr>
            <p:nvPr/>
          </p:nvSpPr>
          <p:spPr>
            <a:xfrm rot="0">
              <a:off x="2461895" y="990600"/>
              <a:ext cx="1596390" cy="250190"/>
            </a:xfrm>
            <a:prstGeom prst="rect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배우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Rect 0"/>
            <p:cNvSpPr>
              <a:spLocks/>
            </p:cNvSpPr>
            <p:nvPr/>
          </p:nvSpPr>
          <p:spPr>
            <a:xfrm rot="0">
              <a:off x="8181975" y="990600"/>
              <a:ext cx="1596390" cy="250190"/>
            </a:xfrm>
            <a:prstGeom prst="rect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Rect 0"/>
            <p:cNvSpPr>
              <a:spLocks/>
            </p:cNvSpPr>
            <p:nvPr/>
          </p:nvSpPr>
          <p:spPr>
            <a:xfrm rot="0">
              <a:off x="5156835" y="1549400"/>
              <a:ext cx="1849120" cy="389890"/>
            </a:xfrm>
            <a:prstGeom prst="diamond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평가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2" name="Rect 0"/>
            <p:cNvCxnSpPr/>
            <p:nvPr/>
          </p:nvCxnSpPr>
          <p:spPr>
            <a:xfrm rot="0" flipV="1">
              <a:off x="4051300" y="1745615"/>
              <a:ext cx="1108710" cy="53975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t 0"/>
            <p:cNvCxnSpPr/>
            <p:nvPr/>
          </p:nvCxnSpPr>
          <p:spPr>
            <a:xfrm rot="0" flipV="1">
              <a:off x="7005955" y="1113155"/>
              <a:ext cx="1178560" cy="6324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 0"/>
            <p:cNvSpPr>
              <a:spLocks/>
            </p:cNvSpPr>
            <p:nvPr/>
          </p:nvSpPr>
          <p:spPr>
            <a:xfrm rot="0">
              <a:off x="7005320" y="341630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아이디</a:t>
              </a:r>
              <a:endParaRPr lang="ko-KR" altLang="en-US" sz="1000"/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9253855" y="334010"/>
              <a:ext cx="1607820" cy="294640"/>
            </a:xfrm>
            <a:prstGeom prst="ellipse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 rot="0">
              <a:off x="4220845" y="1787525"/>
              <a:ext cx="403860" cy="18923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N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Rect 0"/>
            <p:cNvSpPr>
              <a:spLocks/>
            </p:cNvSpPr>
            <p:nvPr/>
          </p:nvSpPr>
          <p:spPr>
            <a:xfrm rot="0">
              <a:off x="7445375" y="991235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Rect 0"/>
            <p:cNvSpPr>
              <a:spLocks/>
            </p:cNvSpPr>
            <p:nvPr/>
          </p:nvSpPr>
          <p:spPr>
            <a:xfrm rot="0">
              <a:off x="7887335" y="1310005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Rect 0"/>
            <p:cNvSpPr>
              <a:spLocks/>
            </p:cNvSpPr>
            <p:nvPr/>
          </p:nvSpPr>
          <p:spPr>
            <a:xfrm rot="0">
              <a:off x="4621530" y="2027555"/>
              <a:ext cx="565150" cy="18669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(0,*)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2" name="Rect 0"/>
            <p:cNvCxnSpPr/>
            <p:nvPr/>
          </p:nvCxnSpPr>
          <p:spPr>
            <a:xfrm rot="0" flipH="1" flipV="1">
              <a:off x="7812405" y="636270"/>
              <a:ext cx="1169670" cy="35433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t 0"/>
            <p:cNvCxnSpPr/>
            <p:nvPr/>
          </p:nvCxnSpPr>
          <p:spPr>
            <a:xfrm rot="0" flipV="1">
              <a:off x="8980805" y="628650"/>
              <a:ext cx="1078230" cy="3632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도형 87"/>
          <p:cNvSpPr>
            <a:spLocks/>
          </p:cNvSpPr>
          <p:nvPr/>
        </p:nvSpPr>
        <p:spPr>
          <a:xfrm rot="0">
            <a:off x="2238375" y="3889375"/>
            <a:ext cx="7731760" cy="26200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(영화코드, 영화이름, 줄거리, 런타임, FK(감독코드))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감독(감독코드, 이름, 국적, 나이, 성별)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캐스팅 (캐스팅코드, FK(영화코드), FK(배우코드), 출연료, 역할)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 (배우코드, 이름, 국적, 나이, 성별)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 (평가코드, FK(영화코드), FK(회원아이디), 리뷰, 평가)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(회원아이디, 이름, 주소, 이메일)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039745" y="4603115"/>
            <a:ext cx="1635125" cy="5003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21590" y="6006465"/>
            <a:ext cx="1320165" cy="79629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5738495" y="4453890"/>
            <a:ext cx="1892300" cy="778510"/>
          </a:xfrm>
          <a:prstGeom prst="diamond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90"/>
          <p:cNvSpPr>
            <a:spLocks/>
          </p:cNvSpPr>
          <p:nvPr/>
        </p:nvSpPr>
        <p:spPr>
          <a:xfrm rot="0">
            <a:off x="1577340" y="6006465"/>
            <a:ext cx="1320165" cy="79629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91"/>
          <p:cNvSpPr>
            <a:spLocks/>
          </p:cNvSpPr>
          <p:nvPr/>
        </p:nvSpPr>
        <p:spPr>
          <a:xfrm rot="0">
            <a:off x="3117215" y="6006465"/>
            <a:ext cx="1320165" cy="79629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92"/>
          <p:cNvSpPr>
            <a:spLocks/>
          </p:cNvSpPr>
          <p:nvPr/>
        </p:nvSpPr>
        <p:spPr>
          <a:xfrm rot="0">
            <a:off x="4657090" y="6006465"/>
            <a:ext cx="1320165" cy="79629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93"/>
          <p:cNvSpPr>
            <a:spLocks/>
          </p:cNvSpPr>
          <p:nvPr/>
        </p:nvSpPr>
        <p:spPr>
          <a:xfrm rot="0">
            <a:off x="6189345" y="5998845"/>
            <a:ext cx="1320165" cy="79629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94"/>
          <p:cNvSpPr>
            <a:spLocks/>
          </p:cNvSpPr>
          <p:nvPr/>
        </p:nvSpPr>
        <p:spPr>
          <a:xfrm rot="0">
            <a:off x="6294755" y="6087745"/>
            <a:ext cx="1132840" cy="62611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95"/>
          <p:cNvCxnSpPr/>
          <p:nvPr/>
        </p:nvCxnSpPr>
        <p:spPr>
          <a:xfrm rot="0" flipH="1">
            <a:off x="681355" y="5102860"/>
            <a:ext cx="3176270" cy="9042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96"/>
          <p:cNvCxnSpPr/>
          <p:nvPr/>
        </p:nvCxnSpPr>
        <p:spPr>
          <a:xfrm rot="0" flipH="1">
            <a:off x="2237105" y="5102860"/>
            <a:ext cx="1620520" cy="9042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97"/>
          <p:cNvCxnSpPr/>
          <p:nvPr/>
        </p:nvCxnSpPr>
        <p:spPr>
          <a:xfrm rot="0" flipH="1">
            <a:off x="3792855" y="5102860"/>
            <a:ext cx="80645" cy="9042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98"/>
          <p:cNvCxnSpPr/>
          <p:nvPr/>
        </p:nvCxnSpPr>
        <p:spPr>
          <a:xfrm rot="0">
            <a:off x="3856990" y="5102860"/>
            <a:ext cx="1460500" cy="9042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99"/>
          <p:cNvCxnSpPr/>
          <p:nvPr/>
        </p:nvCxnSpPr>
        <p:spPr>
          <a:xfrm rot="0">
            <a:off x="3856990" y="5102860"/>
            <a:ext cx="2992755" cy="8966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100"/>
          <p:cNvSpPr>
            <a:spLocks/>
          </p:cNvSpPr>
          <p:nvPr/>
        </p:nvSpPr>
        <p:spPr>
          <a:xfrm rot="0">
            <a:off x="8707120" y="4603115"/>
            <a:ext cx="1635125" cy="5003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102"/>
          <p:cNvSpPr>
            <a:spLocks/>
          </p:cNvSpPr>
          <p:nvPr/>
        </p:nvSpPr>
        <p:spPr>
          <a:xfrm rot="0">
            <a:off x="7832090" y="6006465"/>
            <a:ext cx="1320165" cy="79629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103"/>
          <p:cNvSpPr>
            <a:spLocks/>
          </p:cNvSpPr>
          <p:nvPr/>
        </p:nvSpPr>
        <p:spPr>
          <a:xfrm rot="0">
            <a:off x="9387840" y="6006465"/>
            <a:ext cx="1320165" cy="79629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104"/>
          <p:cNvSpPr>
            <a:spLocks/>
          </p:cNvSpPr>
          <p:nvPr/>
        </p:nvSpPr>
        <p:spPr>
          <a:xfrm rot="0">
            <a:off x="10911840" y="6006465"/>
            <a:ext cx="1320165" cy="796290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105"/>
          <p:cNvCxnSpPr/>
          <p:nvPr/>
        </p:nvCxnSpPr>
        <p:spPr>
          <a:xfrm rot="0" flipH="1">
            <a:off x="8491855" y="5102860"/>
            <a:ext cx="1033145" cy="9042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106"/>
          <p:cNvCxnSpPr/>
          <p:nvPr/>
        </p:nvCxnSpPr>
        <p:spPr>
          <a:xfrm rot="0">
            <a:off x="9524365" y="5102860"/>
            <a:ext cx="523875" cy="9042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107"/>
          <p:cNvCxnSpPr/>
          <p:nvPr/>
        </p:nvCxnSpPr>
        <p:spPr>
          <a:xfrm rot="0">
            <a:off x="9524365" y="5102860"/>
            <a:ext cx="2047875" cy="9042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108"/>
          <p:cNvCxnSpPr/>
          <p:nvPr/>
        </p:nvCxnSpPr>
        <p:spPr>
          <a:xfrm rot="0" flipV="1">
            <a:off x="4674235" y="4843145"/>
            <a:ext cx="1064895" cy="101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109"/>
          <p:cNvCxnSpPr/>
          <p:nvPr/>
        </p:nvCxnSpPr>
        <p:spPr>
          <a:xfrm rot="0">
            <a:off x="7630160" y="4843145"/>
            <a:ext cx="1077595" cy="101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110"/>
          <p:cNvSpPr>
            <a:spLocks/>
          </p:cNvSpPr>
          <p:nvPr/>
        </p:nvSpPr>
        <p:spPr>
          <a:xfrm rot="0">
            <a:off x="4826000" y="4445000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113"/>
          <p:cNvSpPr>
            <a:spLocks/>
          </p:cNvSpPr>
          <p:nvPr/>
        </p:nvSpPr>
        <p:spPr>
          <a:xfrm rot="0">
            <a:off x="4826000" y="4937125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114"/>
          <p:cNvSpPr>
            <a:spLocks/>
          </p:cNvSpPr>
          <p:nvPr/>
        </p:nvSpPr>
        <p:spPr>
          <a:xfrm rot="0">
            <a:off x="7953375" y="4429125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115"/>
          <p:cNvSpPr>
            <a:spLocks/>
          </p:cNvSpPr>
          <p:nvPr/>
        </p:nvSpPr>
        <p:spPr>
          <a:xfrm rot="0">
            <a:off x="7953375" y="4921250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116"/>
          <p:cNvSpPr>
            <a:spLocks/>
          </p:cNvSpPr>
          <p:nvPr/>
        </p:nvSpPr>
        <p:spPr>
          <a:xfrm rot="0">
            <a:off x="3007995" y="1078865"/>
            <a:ext cx="1635125" cy="5003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117"/>
          <p:cNvSpPr>
            <a:spLocks/>
          </p:cNvSpPr>
          <p:nvPr/>
        </p:nvSpPr>
        <p:spPr>
          <a:xfrm rot="0">
            <a:off x="3175000" y="1150620"/>
            <a:ext cx="1334135" cy="35814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118"/>
          <p:cNvSpPr>
            <a:spLocks/>
          </p:cNvSpPr>
          <p:nvPr/>
        </p:nvSpPr>
        <p:spPr>
          <a:xfrm rot="0">
            <a:off x="2928620" y="2587625"/>
            <a:ext cx="1892300" cy="803275"/>
          </a:xfrm>
          <a:prstGeom prst="diamond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119"/>
          <p:cNvCxnSpPr/>
          <p:nvPr/>
        </p:nvCxnSpPr>
        <p:spPr>
          <a:xfrm rot="0" flipV="1">
            <a:off x="3856990" y="3390265"/>
            <a:ext cx="18415" cy="12134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121"/>
          <p:cNvCxnSpPr/>
          <p:nvPr/>
        </p:nvCxnSpPr>
        <p:spPr>
          <a:xfrm rot="0" flipV="1">
            <a:off x="3858895" y="1587500"/>
            <a:ext cx="31115" cy="1016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123"/>
          <p:cNvSpPr>
            <a:spLocks/>
          </p:cNvSpPr>
          <p:nvPr/>
        </p:nvSpPr>
        <p:spPr>
          <a:xfrm rot="0">
            <a:off x="3063875" y="2684145"/>
            <a:ext cx="1604010" cy="618490"/>
          </a:xfrm>
          <a:prstGeom prst="diamond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124"/>
          <p:cNvSpPr>
            <a:spLocks/>
          </p:cNvSpPr>
          <p:nvPr/>
        </p:nvSpPr>
        <p:spPr>
          <a:xfrm rot="0">
            <a:off x="3024505" y="4135755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126"/>
          <p:cNvSpPr>
            <a:spLocks/>
          </p:cNvSpPr>
          <p:nvPr/>
        </p:nvSpPr>
        <p:spPr>
          <a:xfrm rot="0">
            <a:off x="2968625" y="1666875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127"/>
          <p:cNvSpPr>
            <a:spLocks/>
          </p:cNvSpPr>
          <p:nvPr/>
        </p:nvSpPr>
        <p:spPr>
          <a:xfrm rot="0">
            <a:off x="3952875" y="1682750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128"/>
          <p:cNvSpPr>
            <a:spLocks/>
          </p:cNvSpPr>
          <p:nvPr/>
        </p:nvSpPr>
        <p:spPr>
          <a:xfrm rot="0">
            <a:off x="4143375" y="4127500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129"/>
          <p:cNvSpPr>
            <a:spLocks/>
          </p:cNvSpPr>
          <p:nvPr/>
        </p:nvSpPr>
        <p:spPr>
          <a:xfrm rot="0">
            <a:off x="5928995" y="2453640"/>
            <a:ext cx="1892300" cy="778510"/>
          </a:xfrm>
          <a:prstGeom prst="diamond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도형 130"/>
          <p:cNvCxnSpPr/>
          <p:nvPr/>
        </p:nvCxnSpPr>
        <p:spPr>
          <a:xfrm rot="0">
            <a:off x="4699000" y="1317625"/>
            <a:ext cx="2176780" cy="11366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131"/>
          <p:cNvCxnSpPr/>
          <p:nvPr/>
        </p:nvCxnSpPr>
        <p:spPr>
          <a:xfrm rot="0">
            <a:off x="6875145" y="3231515"/>
            <a:ext cx="2649855" cy="13722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132"/>
          <p:cNvSpPr>
            <a:spLocks/>
          </p:cNvSpPr>
          <p:nvPr/>
        </p:nvSpPr>
        <p:spPr>
          <a:xfrm rot="0">
            <a:off x="4968875" y="920750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133"/>
          <p:cNvSpPr>
            <a:spLocks/>
          </p:cNvSpPr>
          <p:nvPr/>
        </p:nvSpPr>
        <p:spPr>
          <a:xfrm rot="0">
            <a:off x="9390380" y="4262755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134"/>
          <p:cNvSpPr>
            <a:spLocks/>
          </p:cNvSpPr>
          <p:nvPr/>
        </p:nvSpPr>
        <p:spPr>
          <a:xfrm rot="0">
            <a:off x="8445500" y="4127500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135"/>
          <p:cNvSpPr>
            <a:spLocks/>
          </p:cNvSpPr>
          <p:nvPr/>
        </p:nvSpPr>
        <p:spPr>
          <a:xfrm rot="0">
            <a:off x="4826000" y="1746250"/>
            <a:ext cx="683260" cy="3340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136"/>
          <p:cNvSpPr>
            <a:spLocks/>
          </p:cNvSpPr>
          <p:nvPr/>
        </p:nvSpPr>
        <p:spPr>
          <a:xfrm rot="0">
            <a:off x="5508625" y="0"/>
            <a:ext cx="6953885" cy="1207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(게시물코드, 제목, 작성일, 조회수, 첨부파일, FK(회원코드))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첨부파일 (FK(게시물코드), 파일이름, 파일사이즈, 경로)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(회원코드, 회원아이디, 닉네임)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댓글(댓글코드, FK(게시물코드), FK(회원코드), 내용, 작성일)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rainty02</dc:creator>
  <cp:lastModifiedBy>rainty02</cp:lastModifiedBy>
  <dc:title>PowerPoint 프레젠테이션</dc:title>
  <cp:version>9.103.83.44230</cp:version>
</cp:coreProperties>
</file>