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556000" y="1666875"/>
            <a:ext cx="1778635" cy="3493135"/>
          </a:xfrm>
          <a:prstGeom prst="roundRect"/>
          <a:solidFill>
            <a:schemeClr val="bg1"/>
          </a:solidFill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Web Server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Linux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Apache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웹표준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HTML5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CSS3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JAVASCRIPT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 jQuery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6"/>
          <p:cNvSpPr>
            <a:spLocks/>
          </p:cNvSpPr>
          <p:nvPr/>
        </p:nvSpPr>
        <p:spPr>
          <a:xfrm rot="0">
            <a:off x="9253220" y="1665605"/>
            <a:ext cx="1764665" cy="3526155"/>
          </a:xfrm>
          <a:prstGeom prst="flowChartMagneticDisk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MySQL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mongoDB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SQL Server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8"/>
          <p:cNvSpPr>
            <a:spLocks/>
          </p:cNvSpPr>
          <p:nvPr/>
        </p:nvSpPr>
        <p:spPr>
          <a:xfrm rot="0">
            <a:off x="539750" y="2471420"/>
            <a:ext cx="1953260" cy="1878965"/>
          </a:xfrm>
          <a:prstGeom prst="ellipse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13"/>
          <p:cNvSpPr>
            <a:spLocks/>
          </p:cNvSpPr>
          <p:nvPr/>
        </p:nvSpPr>
        <p:spPr>
          <a:xfrm rot="0">
            <a:off x="6397625" y="1666875"/>
            <a:ext cx="1778635" cy="3556635"/>
          </a:xfrm>
          <a:prstGeom prst="roundRect"/>
          <a:solidFill>
            <a:schemeClr val="bg1"/>
          </a:solidFill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Web Application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Server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Linux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Tomcat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Java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Spring Framework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18"/>
          <p:cNvCxnSpPr/>
          <p:nvPr/>
        </p:nvCxnSpPr>
        <p:spPr>
          <a:xfrm rot="0">
            <a:off x="2635250" y="3048000"/>
            <a:ext cx="746760" cy="16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24"/>
          <p:cNvCxnSpPr/>
          <p:nvPr/>
        </p:nvCxnSpPr>
        <p:spPr>
          <a:xfrm rot="0" flipH="1">
            <a:off x="2651125" y="3587750"/>
            <a:ext cx="7150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26"/>
          <p:cNvCxnSpPr/>
          <p:nvPr/>
        </p:nvCxnSpPr>
        <p:spPr>
          <a:xfrm rot="0">
            <a:off x="5492750" y="3048000"/>
            <a:ext cx="746760" cy="16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27"/>
          <p:cNvCxnSpPr/>
          <p:nvPr/>
        </p:nvCxnSpPr>
        <p:spPr>
          <a:xfrm rot="0" flipH="1">
            <a:off x="5508625" y="3635375"/>
            <a:ext cx="7150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28"/>
          <p:cNvCxnSpPr/>
          <p:nvPr/>
        </p:nvCxnSpPr>
        <p:spPr>
          <a:xfrm rot="0">
            <a:off x="8350250" y="3000375"/>
            <a:ext cx="746760" cy="16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29"/>
          <p:cNvCxnSpPr/>
          <p:nvPr/>
        </p:nvCxnSpPr>
        <p:spPr>
          <a:xfrm rot="0" flipH="1">
            <a:off x="8366125" y="3603625"/>
            <a:ext cx="7150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38"/>
          <p:cNvSpPr>
            <a:spLocks/>
          </p:cNvSpPr>
          <p:nvPr/>
        </p:nvSpPr>
        <p:spPr>
          <a:xfrm rot="0">
            <a:off x="9509125" y="1999615"/>
            <a:ext cx="1254760" cy="47752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DataBase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59"/>
          <p:cNvSpPr>
            <a:spLocks/>
          </p:cNvSpPr>
          <p:nvPr/>
        </p:nvSpPr>
        <p:spPr>
          <a:xfrm rot="0">
            <a:off x="5334000" y="619125"/>
            <a:ext cx="4223385" cy="382651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40"/>
          <p:cNvSpPr>
            <a:spLocks/>
          </p:cNvSpPr>
          <p:nvPr/>
        </p:nvSpPr>
        <p:spPr>
          <a:xfrm rot="0">
            <a:off x="158750" y="2460625"/>
            <a:ext cx="1826260" cy="1731010"/>
          </a:xfrm>
          <a:prstGeom prst="ellipse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41"/>
          <p:cNvSpPr>
            <a:spLocks/>
          </p:cNvSpPr>
          <p:nvPr/>
        </p:nvSpPr>
        <p:spPr>
          <a:xfrm rot="0">
            <a:off x="2905125" y="1936750"/>
            <a:ext cx="1556385" cy="277876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웹표준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HTML5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CSS3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JAVASCRIPT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jQuery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44"/>
          <p:cNvSpPr>
            <a:spLocks/>
          </p:cNvSpPr>
          <p:nvPr/>
        </p:nvSpPr>
        <p:spPr>
          <a:xfrm rot="0">
            <a:off x="5413375" y="1333500"/>
            <a:ext cx="1556385" cy="277876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Web Server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Linux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Apache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5"/>
          <p:cNvSpPr>
            <a:spLocks/>
          </p:cNvSpPr>
          <p:nvPr/>
        </p:nvSpPr>
        <p:spPr>
          <a:xfrm rot="0">
            <a:off x="7874000" y="1333500"/>
            <a:ext cx="1588135" cy="277876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Web Application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Server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Linux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Tomcat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47"/>
          <p:cNvSpPr>
            <a:spLocks/>
          </p:cNvSpPr>
          <p:nvPr/>
        </p:nvSpPr>
        <p:spPr>
          <a:xfrm rot="0">
            <a:off x="10366375" y="1936750"/>
            <a:ext cx="1683385" cy="2762885"/>
          </a:xfrm>
          <a:prstGeom prst="flowChartMagneticDisk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MySQL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50"/>
          <p:cNvSpPr>
            <a:spLocks/>
          </p:cNvSpPr>
          <p:nvPr/>
        </p:nvSpPr>
        <p:spPr>
          <a:xfrm rot="0">
            <a:off x="10588625" y="2142490"/>
            <a:ext cx="1254760" cy="47752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DataBase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51"/>
          <p:cNvCxnSpPr/>
          <p:nvPr/>
        </p:nvCxnSpPr>
        <p:spPr>
          <a:xfrm rot="0">
            <a:off x="2047875" y="3016250"/>
            <a:ext cx="746760" cy="16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52"/>
          <p:cNvCxnSpPr/>
          <p:nvPr/>
        </p:nvCxnSpPr>
        <p:spPr>
          <a:xfrm rot="0" flipH="1">
            <a:off x="2063750" y="3556000"/>
            <a:ext cx="7150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53"/>
          <p:cNvCxnSpPr/>
          <p:nvPr/>
        </p:nvCxnSpPr>
        <p:spPr>
          <a:xfrm rot="0">
            <a:off x="4540250" y="3032125"/>
            <a:ext cx="746760" cy="16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54"/>
          <p:cNvCxnSpPr/>
          <p:nvPr/>
        </p:nvCxnSpPr>
        <p:spPr>
          <a:xfrm rot="0" flipH="1">
            <a:off x="4556125" y="3571875"/>
            <a:ext cx="7150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55"/>
          <p:cNvCxnSpPr/>
          <p:nvPr/>
        </p:nvCxnSpPr>
        <p:spPr>
          <a:xfrm rot="0">
            <a:off x="7048500" y="2508250"/>
            <a:ext cx="746760" cy="16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56"/>
          <p:cNvCxnSpPr/>
          <p:nvPr/>
        </p:nvCxnSpPr>
        <p:spPr>
          <a:xfrm rot="0" flipH="1">
            <a:off x="7064375" y="3048000"/>
            <a:ext cx="7150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57"/>
          <p:cNvCxnSpPr/>
          <p:nvPr/>
        </p:nvCxnSpPr>
        <p:spPr>
          <a:xfrm rot="0">
            <a:off x="9572625" y="3143250"/>
            <a:ext cx="746760" cy="16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58"/>
          <p:cNvCxnSpPr/>
          <p:nvPr/>
        </p:nvCxnSpPr>
        <p:spPr>
          <a:xfrm rot="0" flipH="1">
            <a:off x="9588500" y="3683000"/>
            <a:ext cx="71501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61"/>
          <p:cNvSpPr>
            <a:spLocks/>
          </p:cNvSpPr>
          <p:nvPr/>
        </p:nvSpPr>
        <p:spPr>
          <a:xfrm rot="0">
            <a:off x="6572250" y="730250"/>
            <a:ext cx="1762760" cy="50863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Middle Ware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64"/>
          <p:cNvSpPr>
            <a:spLocks/>
          </p:cNvSpPr>
          <p:nvPr/>
        </p:nvSpPr>
        <p:spPr>
          <a:xfrm rot="0">
            <a:off x="2286000" y="1476375"/>
            <a:ext cx="1762760" cy="36576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Linu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68"/>
          <p:cNvSpPr>
            <a:spLocks/>
          </p:cNvSpPr>
          <p:nvPr/>
        </p:nvSpPr>
        <p:spPr>
          <a:xfrm rot="0">
            <a:off x="5508625" y="1476375"/>
            <a:ext cx="699135" cy="381635"/>
          </a:xfrm>
          <a:prstGeom prst="round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정적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71"/>
          <p:cNvSpPr>
            <a:spLocks/>
          </p:cNvSpPr>
          <p:nvPr/>
        </p:nvSpPr>
        <p:spPr>
          <a:xfrm rot="0">
            <a:off x="7985125" y="1476375"/>
            <a:ext cx="699135" cy="381635"/>
          </a:xfrm>
          <a:prstGeom prst="round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동적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73"/>
          <p:cNvSpPr>
            <a:spLocks/>
          </p:cNvSpPr>
          <p:nvPr/>
        </p:nvSpPr>
        <p:spPr>
          <a:xfrm rot="0">
            <a:off x="5413375" y="4619625"/>
            <a:ext cx="4223385" cy="109601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Language / FrameWork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Java / Spring Framework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rainty02</dc:creator>
  <cp:lastModifiedBy>rainty02</cp:lastModifiedBy>
  <dc:title>PowerPoint 프레젠테이션</dc:title>
  <cp:version>9.103.83.44230</cp:version>
</cp:coreProperties>
</file>