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490A9-5E3A-4910-9813-4913313657FC}" v="89" dt="2022-10-26T04:26:32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6925" autoAdjust="0"/>
  </p:normalViewPr>
  <p:slideViewPr>
    <p:cSldViewPr snapToGrid="0">
      <p:cViewPr varScale="1">
        <p:scale>
          <a:sx n="84" d="100"/>
          <a:sy n="84" d="100"/>
        </p:scale>
        <p:origin x="59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Coyne" userId="96eb50e92283871d" providerId="LiveId" clId="{C7C7409F-67A2-460C-88BE-A223FAFD4EAE}"/>
    <pc:docChg chg="modSld">
      <pc:chgData name="Ryan Coyne" userId="96eb50e92283871d" providerId="LiveId" clId="{C7C7409F-67A2-460C-88BE-A223FAFD4EAE}" dt="2022-10-26T16:36:25.882" v="17" actId="20577"/>
      <pc:docMkLst>
        <pc:docMk/>
      </pc:docMkLst>
      <pc:sldChg chg="modNotesTx">
        <pc:chgData name="Ryan Coyne" userId="96eb50e92283871d" providerId="LiveId" clId="{C7C7409F-67A2-460C-88BE-A223FAFD4EAE}" dt="2022-10-26T16:36:25.882" v="17" actId="20577"/>
        <pc:sldMkLst>
          <pc:docMk/>
          <pc:sldMk cId="3985693796" sldId="259"/>
        </pc:sldMkLst>
      </pc:sldChg>
      <pc:sldChg chg="modSp mod">
        <pc:chgData name="Ryan Coyne" userId="96eb50e92283871d" providerId="LiveId" clId="{C7C7409F-67A2-460C-88BE-A223FAFD4EAE}" dt="2022-10-26T16:32:01.275" v="16" actId="20577"/>
        <pc:sldMkLst>
          <pc:docMk/>
          <pc:sldMk cId="3661889666" sldId="261"/>
        </pc:sldMkLst>
        <pc:spChg chg="mod">
          <ac:chgData name="Ryan Coyne" userId="96eb50e92283871d" providerId="LiveId" clId="{C7C7409F-67A2-460C-88BE-A223FAFD4EAE}" dt="2022-10-26T16:32:01.275" v="16" actId="20577"/>
          <ac:spMkLst>
            <pc:docMk/>
            <pc:sldMk cId="3661889666" sldId="261"/>
            <ac:spMk id="3" creationId="{6D2CC8E9-B306-8D8A-3B4A-54F5AF61C8CB}"/>
          </ac:spMkLst>
        </pc:spChg>
      </pc:sldChg>
    </pc:docChg>
  </pc:docChgLst>
  <pc:docChgLst>
    <pc:chgData name="Ryan Coyne" userId="96eb50e92283871d" providerId="LiveId" clId="{BD4490A9-5E3A-4910-9813-4913313657FC}"/>
    <pc:docChg chg="undo custSel addSld delSld modSld modMainMaster modNotesMaster">
      <pc:chgData name="Ryan Coyne" userId="96eb50e92283871d" providerId="LiveId" clId="{BD4490A9-5E3A-4910-9813-4913313657FC}" dt="2022-10-26T04:39:15.665" v="1697" actId="20577"/>
      <pc:docMkLst>
        <pc:docMk/>
      </pc:docMkLst>
      <pc:sldChg chg="addSp delSp modSp delDesignElem">
        <pc:chgData name="Ryan Coyne" userId="96eb50e92283871d" providerId="LiveId" clId="{BD4490A9-5E3A-4910-9813-4913313657FC}" dt="2022-10-26T02:24:55.998" v="702"/>
        <pc:sldMkLst>
          <pc:docMk/>
          <pc:sldMk cId="619133661" sldId="256"/>
        </pc:sldMkLst>
        <pc:spChg chg="mod">
          <ac:chgData name="Ryan Coyne" userId="96eb50e92283871d" providerId="LiveId" clId="{BD4490A9-5E3A-4910-9813-4913313657FC}" dt="2022-10-26T02:24:55.998" v="702"/>
          <ac:spMkLst>
            <pc:docMk/>
            <pc:sldMk cId="619133661" sldId="256"/>
            <ac:spMk id="2" creationId="{ADC4F1C5-D156-4E0C-455D-DD8C92340A12}"/>
          </ac:spMkLst>
        </pc:spChg>
        <pc:spChg chg="mod">
          <ac:chgData name="Ryan Coyne" userId="96eb50e92283871d" providerId="LiveId" clId="{BD4490A9-5E3A-4910-9813-4913313657FC}" dt="2022-10-26T02:24:55.998" v="702"/>
          <ac:spMkLst>
            <pc:docMk/>
            <pc:sldMk cId="619133661" sldId="256"/>
            <ac:spMk id="3" creationId="{8AEA9F42-9879-0DAB-C773-CC22E3FD1B05}"/>
          </ac:spMkLst>
        </pc:spChg>
        <pc:spChg chg="add del mod">
          <ac:chgData name="Ryan Coyne" userId="96eb50e92283871d" providerId="LiveId" clId="{BD4490A9-5E3A-4910-9813-4913313657FC}" dt="2022-10-26T02:24:55.998" v="702"/>
          <ac:spMkLst>
            <pc:docMk/>
            <pc:sldMk cId="619133661" sldId="256"/>
            <ac:spMk id="30" creationId="{943CAA20-3569-4189-9E48-239A229A86CA}"/>
          </ac:spMkLst>
        </pc:spChg>
        <pc:spChg chg="add del mod">
          <ac:chgData name="Ryan Coyne" userId="96eb50e92283871d" providerId="LiveId" clId="{BD4490A9-5E3A-4910-9813-4913313657FC}" dt="2022-10-26T02:24:55.998" v="702"/>
          <ac:spMkLst>
            <pc:docMk/>
            <pc:sldMk cId="619133661" sldId="256"/>
            <ac:spMk id="32" creationId="{DA542B6D-E775-4832-91DC-2D20F857813A}"/>
          </ac:spMkLst>
        </pc:spChg>
        <pc:picChg chg="mod">
          <ac:chgData name="Ryan Coyne" userId="96eb50e92283871d" providerId="LiveId" clId="{BD4490A9-5E3A-4910-9813-4913313657FC}" dt="2022-10-26T02:24:55.998" v="702"/>
          <ac:picMkLst>
            <pc:docMk/>
            <pc:sldMk cId="619133661" sldId="256"/>
            <ac:picMk id="6" creationId="{41801DD7-19FA-6569-D6B8-71BCA9E5DAE8}"/>
          </ac:picMkLst>
        </pc:picChg>
      </pc:sldChg>
      <pc:sldChg chg="addSp delSp modSp mod modAnim delDesignElem modNotes">
        <pc:chgData name="Ryan Coyne" userId="96eb50e92283871d" providerId="LiveId" clId="{BD4490A9-5E3A-4910-9813-4913313657FC}" dt="2022-10-26T02:24:55.998" v="702"/>
        <pc:sldMkLst>
          <pc:docMk/>
          <pc:sldMk cId="2388059071" sldId="257"/>
        </pc:sldMkLst>
        <pc:spChg chg="mod">
          <ac:chgData name="Ryan Coyne" userId="96eb50e92283871d" providerId="LiveId" clId="{BD4490A9-5E3A-4910-9813-4913313657FC}" dt="2022-10-26T02:24:55.998" v="702"/>
          <ac:spMkLst>
            <pc:docMk/>
            <pc:sldMk cId="2388059071" sldId="257"/>
            <ac:spMk id="2" creationId="{B3313B75-79EC-ACE2-6FB2-E8B05C105AA5}"/>
          </ac:spMkLst>
        </pc:spChg>
        <pc:spChg chg="mod">
          <ac:chgData name="Ryan Coyne" userId="96eb50e92283871d" providerId="LiveId" clId="{BD4490A9-5E3A-4910-9813-4913313657FC}" dt="2022-10-26T02:24:55.998" v="702"/>
          <ac:spMkLst>
            <pc:docMk/>
            <pc:sldMk cId="2388059071" sldId="257"/>
            <ac:spMk id="3" creationId="{D845FD6F-6714-1F7E-419C-C4CA4F0ADD74}"/>
          </ac:spMkLst>
        </pc:spChg>
        <pc:spChg chg="add del mod">
          <ac:chgData name="Ryan Coyne" userId="96eb50e92283871d" providerId="LiveId" clId="{BD4490A9-5E3A-4910-9813-4913313657FC}" dt="2022-10-26T02:24:55.998" v="702"/>
          <ac:spMkLst>
            <pc:docMk/>
            <pc:sldMk cId="2388059071" sldId="257"/>
            <ac:spMk id="9" creationId="{F13C74B1-5B17-4795-BED0-7140497B445A}"/>
          </ac:spMkLst>
        </pc:spChg>
        <pc:spChg chg="add del mod">
          <ac:chgData name="Ryan Coyne" userId="96eb50e92283871d" providerId="LiveId" clId="{BD4490A9-5E3A-4910-9813-4913313657FC}" dt="2022-10-26T02:24:55.998" v="702"/>
          <ac:spMkLst>
            <pc:docMk/>
            <pc:sldMk cId="2388059071" sldId="257"/>
            <ac:spMk id="11" creationId="{D4974D33-8DC5-464E-8C6D-BE58F0669C17}"/>
          </ac:spMkLst>
        </pc:spChg>
        <pc:spChg chg="mod">
          <ac:chgData name="Ryan Coyne" userId="96eb50e92283871d" providerId="LiveId" clId="{BD4490A9-5E3A-4910-9813-4913313657FC}" dt="2022-10-26T02:24:55.998" v="702"/>
          <ac:spMkLst>
            <pc:docMk/>
            <pc:sldMk cId="2388059071" sldId="257"/>
            <ac:spMk id="13" creationId="{B3FC892B-0EEA-4304-2A32-8A845186FC19}"/>
          </ac:spMkLst>
        </pc:spChg>
        <pc:picChg chg="mod modCrop">
          <ac:chgData name="Ryan Coyne" userId="96eb50e92283871d" providerId="LiveId" clId="{BD4490A9-5E3A-4910-9813-4913313657FC}" dt="2022-10-26T02:24:55.998" v="702"/>
          <ac:picMkLst>
            <pc:docMk/>
            <pc:sldMk cId="2388059071" sldId="257"/>
            <ac:picMk id="5" creationId="{9E156253-B790-1AF5-3596-B45468442CD4}"/>
          </ac:picMkLst>
        </pc:picChg>
      </pc:sldChg>
      <pc:sldChg chg="addSp delSp modSp mod setBg delDesignElem">
        <pc:chgData name="Ryan Coyne" userId="96eb50e92283871d" providerId="LiveId" clId="{BD4490A9-5E3A-4910-9813-4913313657FC}" dt="2022-10-26T03:40:19.776" v="1327" actId="478"/>
        <pc:sldMkLst>
          <pc:docMk/>
          <pc:sldMk cId="1875434272" sldId="258"/>
        </pc:sldMkLst>
        <pc:spChg chg="mod">
          <ac:chgData name="Ryan Coyne" userId="96eb50e92283871d" providerId="LiveId" clId="{BD4490A9-5E3A-4910-9813-4913313657FC}" dt="2022-10-26T02:26:57.639" v="718" actId="14100"/>
          <ac:spMkLst>
            <pc:docMk/>
            <pc:sldMk cId="1875434272" sldId="258"/>
            <ac:spMk id="2" creationId="{ED4AB642-0991-186A-C5B5-DBDFBA498546}"/>
          </ac:spMkLst>
        </pc:spChg>
        <pc:spChg chg="add del mod">
          <ac:chgData name="Ryan Coyne" userId="96eb50e92283871d" providerId="LiveId" clId="{BD4490A9-5E3A-4910-9813-4913313657FC}" dt="2022-10-26T02:43:24.331" v="760" actId="478"/>
          <ac:spMkLst>
            <pc:docMk/>
            <pc:sldMk cId="1875434272" sldId="258"/>
            <ac:spMk id="3" creationId="{EADCEFC9-DA15-E171-35FC-EC4720974B6B}"/>
          </ac:spMkLst>
        </pc:spChg>
        <pc:spChg chg="add del">
          <ac:chgData name="Ryan Coyne" userId="96eb50e92283871d" providerId="LiveId" clId="{BD4490A9-5E3A-4910-9813-4913313657FC}" dt="2022-10-26T02:16:47.283" v="28" actId="26606"/>
          <ac:spMkLst>
            <pc:docMk/>
            <pc:sldMk cId="1875434272" sldId="258"/>
            <ac:spMk id="5" creationId="{100EDD19-6802-4EC3-95CE-CFFAB042CFD6}"/>
          </ac:spMkLst>
        </pc:spChg>
        <pc:spChg chg="add del">
          <ac:chgData name="Ryan Coyne" userId="96eb50e92283871d" providerId="LiveId" clId="{BD4490A9-5E3A-4910-9813-4913313657FC}" dt="2022-10-26T02:16:47.283" v="28" actId="26606"/>
          <ac:spMkLst>
            <pc:docMk/>
            <pc:sldMk cId="1875434272" sldId="258"/>
            <ac:spMk id="6" creationId="{DB17E863-922E-4C26-BD64-E8FD41D28661}"/>
          </ac:spMkLst>
        </pc:spChg>
        <pc:spChg chg="add del">
          <ac:chgData name="Ryan Coyne" userId="96eb50e92283871d" providerId="LiveId" clId="{BD4490A9-5E3A-4910-9813-4913313657FC}" dt="2022-10-26T02:16:45.929" v="26" actId="26606"/>
          <ac:spMkLst>
            <pc:docMk/>
            <pc:sldMk cId="1875434272" sldId="258"/>
            <ac:spMk id="8" creationId="{943CAA20-3569-4189-9E48-239A229A86CA}"/>
          </ac:spMkLst>
        </pc:spChg>
        <pc:spChg chg="add del">
          <ac:chgData name="Ryan Coyne" userId="96eb50e92283871d" providerId="LiveId" clId="{BD4490A9-5E3A-4910-9813-4913313657FC}" dt="2022-10-26T02:16:45.929" v="26" actId="26606"/>
          <ac:spMkLst>
            <pc:docMk/>
            <pc:sldMk cId="1875434272" sldId="258"/>
            <ac:spMk id="10" creationId="{DA542B6D-E775-4832-91DC-2D20F857813A}"/>
          </ac:spMkLst>
        </pc:spChg>
        <pc:spChg chg="add del">
          <ac:chgData name="Ryan Coyne" userId="96eb50e92283871d" providerId="LiveId" clId="{BD4490A9-5E3A-4910-9813-4913313657FC}" dt="2022-10-26T02:17:59.737" v="49" actId="26606"/>
          <ac:spMkLst>
            <pc:docMk/>
            <pc:sldMk cId="1875434272" sldId="258"/>
            <ac:spMk id="12" creationId="{45D37F4E-DDB4-456B-97E0-9937730A039F}"/>
          </ac:spMkLst>
        </pc:spChg>
        <pc:spChg chg="add del">
          <ac:chgData name="Ryan Coyne" userId="96eb50e92283871d" providerId="LiveId" clId="{BD4490A9-5E3A-4910-9813-4913313657FC}" dt="2022-10-26T02:17:59.737" v="49" actId="26606"/>
          <ac:spMkLst>
            <pc:docMk/>
            <pc:sldMk cId="1875434272" sldId="258"/>
            <ac:spMk id="14" creationId="{B2DD41CD-8F47-4F56-AD12-4E2FF7696987}"/>
          </ac:spMkLst>
        </pc:spChg>
        <pc:spChg chg="add del">
          <ac:chgData name="Ryan Coyne" userId="96eb50e92283871d" providerId="LiveId" clId="{BD4490A9-5E3A-4910-9813-4913313657FC}" dt="2022-10-26T02:19:41.018" v="210" actId="26606"/>
          <ac:spMkLst>
            <pc:docMk/>
            <pc:sldMk cId="1875434272" sldId="258"/>
            <ac:spMk id="16" creationId="{04812C46-200A-4DEB-A05E-3ED6C68C2387}"/>
          </ac:spMkLst>
        </pc:spChg>
        <pc:spChg chg="add del">
          <ac:chgData name="Ryan Coyne" userId="96eb50e92283871d" providerId="LiveId" clId="{BD4490A9-5E3A-4910-9813-4913313657FC}" dt="2022-10-26T02:19:41.018" v="210" actId="26606"/>
          <ac:spMkLst>
            <pc:docMk/>
            <pc:sldMk cId="1875434272" sldId="258"/>
            <ac:spMk id="17" creationId="{D1EA859B-E555-4109-94F3-6700E046E008}"/>
          </ac:spMkLst>
        </pc:spChg>
        <pc:spChg chg="add del">
          <ac:chgData name="Ryan Coyne" userId="96eb50e92283871d" providerId="LiveId" clId="{BD4490A9-5E3A-4910-9813-4913313657FC}" dt="2022-10-26T02:19:36.476" v="207" actId="26606"/>
          <ac:spMkLst>
            <pc:docMk/>
            <pc:sldMk cId="1875434272" sldId="258"/>
            <ac:spMk id="19" creationId="{F13C74B1-5B17-4795-BED0-7140497B445A}"/>
          </ac:spMkLst>
        </pc:spChg>
        <pc:spChg chg="add del">
          <ac:chgData name="Ryan Coyne" userId="96eb50e92283871d" providerId="LiveId" clId="{BD4490A9-5E3A-4910-9813-4913313657FC}" dt="2022-10-26T02:19:36.476" v="207" actId="26606"/>
          <ac:spMkLst>
            <pc:docMk/>
            <pc:sldMk cId="1875434272" sldId="258"/>
            <ac:spMk id="20" creationId="{D4974D33-8DC5-464E-8C6D-BE58F0669C17}"/>
          </ac:spMkLst>
        </pc:spChg>
        <pc:spChg chg="add del">
          <ac:chgData name="Ryan Coyne" userId="96eb50e92283871d" providerId="LiveId" clId="{BD4490A9-5E3A-4910-9813-4913313657FC}" dt="2022-10-26T02:19:18.922" v="200" actId="26606"/>
          <ac:spMkLst>
            <pc:docMk/>
            <pc:sldMk cId="1875434272" sldId="258"/>
            <ac:spMk id="22" creationId="{F13C74B1-5B17-4795-BED0-7140497B445A}"/>
          </ac:spMkLst>
        </pc:spChg>
        <pc:spChg chg="add del">
          <ac:chgData name="Ryan Coyne" userId="96eb50e92283871d" providerId="LiveId" clId="{BD4490A9-5E3A-4910-9813-4913313657FC}" dt="2022-10-26T02:19:41.013" v="209" actId="26606"/>
          <ac:spMkLst>
            <pc:docMk/>
            <pc:sldMk cId="1875434272" sldId="258"/>
            <ac:spMk id="23" creationId="{04812C46-200A-4DEB-A05E-3ED6C68C2387}"/>
          </ac:spMkLst>
        </pc:spChg>
        <pc:spChg chg="add del">
          <ac:chgData name="Ryan Coyne" userId="96eb50e92283871d" providerId="LiveId" clId="{BD4490A9-5E3A-4910-9813-4913313657FC}" dt="2022-10-26T02:19:18.922" v="200" actId="26606"/>
          <ac:spMkLst>
            <pc:docMk/>
            <pc:sldMk cId="1875434272" sldId="258"/>
            <ac:spMk id="24" creationId="{D4974D33-8DC5-464E-8C6D-BE58F0669C17}"/>
          </ac:spMkLst>
        </pc:spChg>
        <pc:spChg chg="add del">
          <ac:chgData name="Ryan Coyne" userId="96eb50e92283871d" providerId="LiveId" clId="{BD4490A9-5E3A-4910-9813-4913313657FC}" dt="2022-10-26T02:19:41.013" v="209" actId="26606"/>
          <ac:spMkLst>
            <pc:docMk/>
            <pc:sldMk cId="1875434272" sldId="258"/>
            <ac:spMk id="25" creationId="{D1EA859B-E555-4109-94F3-6700E046E008}"/>
          </ac:spMkLst>
        </pc:spChg>
        <pc:spChg chg="add del">
          <ac:chgData name="Ryan Coyne" userId="96eb50e92283871d" providerId="LiveId" clId="{BD4490A9-5E3A-4910-9813-4913313657FC}" dt="2022-10-26T02:23:22.464" v="692" actId="26606"/>
          <ac:spMkLst>
            <pc:docMk/>
            <pc:sldMk cId="1875434272" sldId="258"/>
            <ac:spMk id="27" creationId="{F13C74B1-5B17-4795-BED0-7140497B445A}"/>
          </ac:spMkLst>
        </pc:spChg>
        <pc:spChg chg="add del">
          <ac:chgData name="Ryan Coyne" userId="96eb50e92283871d" providerId="LiveId" clId="{BD4490A9-5E3A-4910-9813-4913313657FC}" dt="2022-10-26T02:23:22.464" v="692" actId="26606"/>
          <ac:spMkLst>
            <pc:docMk/>
            <pc:sldMk cId="1875434272" sldId="258"/>
            <ac:spMk id="28" creationId="{D4974D33-8DC5-464E-8C6D-BE58F0669C17}"/>
          </ac:spMkLst>
        </pc:spChg>
        <pc:spChg chg="add del">
          <ac:chgData name="Ryan Coyne" userId="96eb50e92283871d" providerId="LiveId" clId="{BD4490A9-5E3A-4910-9813-4913313657FC}" dt="2022-10-26T02:32:34.914" v="752" actId="22"/>
          <ac:spMkLst>
            <pc:docMk/>
            <pc:sldMk cId="1875434272" sldId="258"/>
            <ac:spMk id="29" creationId="{A41B12B4-D0DD-AFA9-47C1-F0B17C145D0D}"/>
          </ac:spMkLst>
        </pc:spChg>
        <pc:spChg chg="add del">
          <ac:chgData name="Ryan Coyne" userId="96eb50e92283871d" providerId="LiveId" clId="{BD4490A9-5E3A-4910-9813-4913313657FC}" dt="2022-10-26T02:32:41.302" v="754" actId="22"/>
          <ac:spMkLst>
            <pc:docMk/>
            <pc:sldMk cId="1875434272" sldId="258"/>
            <ac:spMk id="31" creationId="{7F12D871-F01B-8DD6-5860-406438E71231}"/>
          </ac:spMkLst>
        </pc:spChg>
        <pc:spChg chg="add del mod">
          <ac:chgData name="Ryan Coyne" userId="96eb50e92283871d" providerId="LiveId" clId="{BD4490A9-5E3A-4910-9813-4913313657FC}" dt="2022-10-26T02:24:55.998" v="702"/>
          <ac:spMkLst>
            <pc:docMk/>
            <pc:sldMk cId="1875434272" sldId="258"/>
            <ac:spMk id="33" creationId="{04812C46-200A-4DEB-A05E-3ED6C68C2387}"/>
          </ac:spMkLst>
        </pc:spChg>
        <pc:spChg chg="add del mod">
          <ac:chgData name="Ryan Coyne" userId="96eb50e92283871d" providerId="LiveId" clId="{BD4490A9-5E3A-4910-9813-4913313657FC}" dt="2022-10-26T02:24:55.998" v="702"/>
          <ac:spMkLst>
            <pc:docMk/>
            <pc:sldMk cId="1875434272" sldId="258"/>
            <ac:spMk id="35" creationId="{D1EA859B-E555-4109-94F3-6700E046E008}"/>
          </ac:spMkLst>
        </pc:spChg>
        <pc:spChg chg="add del mod">
          <ac:chgData name="Ryan Coyne" userId="96eb50e92283871d" providerId="LiveId" clId="{BD4490A9-5E3A-4910-9813-4913313657FC}" dt="2022-10-26T03:40:19.776" v="1327" actId="478"/>
          <ac:spMkLst>
            <pc:docMk/>
            <pc:sldMk cId="1875434272" sldId="258"/>
            <ac:spMk id="37" creationId="{BAFE5152-45B8-5ADB-1ECF-1234FE46B87A}"/>
          </ac:spMkLst>
        </pc:spChg>
        <pc:picChg chg="add del mod ord">
          <ac:chgData name="Ryan Coyne" userId="96eb50e92283871d" providerId="LiveId" clId="{BD4490A9-5E3A-4910-9813-4913313657FC}" dt="2022-10-26T02:18:18.691" v="51" actId="478"/>
          <ac:picMkLst>
            <pc:docMk/>
            <pc:sldMk cId="1875434272" sldId="258"/>
            <ac:picMk id="7" creationId="{B93DF295-74C8-44AC-C788-52A907EA75AA}"/>
          </ac:picMkLst>
        </pc:picChg>
        <pc:picChg chg="add del mod">
          <ac:chgData name="Ryan Coyne" userId="96eb50e92283871d" providerId="LiveId" clId="{BD4490A9-5E3A-4910-9813-4913313657FC}" dt="2022-10-26T02:19:19.532" v="202"/>
          <ac:picMkLst>
            <pc:docMk/>
            <pc:sldMk cId="1875434272" sldId="258"/>
            <ac:picMk id="11" creationId="{6E2410F4-F5BB-F390-F07D-38E1C8E9BFB3}"/>
          </ac:picMkLst>
        </pc:picChg>
        <pc:picChg chg="add mod ord modCrop">
          <ac:chgData name="Ryan Coyne" userId="96eb50e92283871d" providerId="LiveId" clId="{BD4490A9-5E3A-4910-9813-4913313657FC}" dt="2022-10-26T02:25:46.522" v="708" actId="166"/>
          <ac:picMkLst>
            <pc:docMk/>
            <pc:sldMk cId="1875434272" sldId="258"/>
            <ac:picMk id="15" creationId="{241BFA45-53CA-FD44-CE50-F4B3B3E0AEFB}"/>
          </ac:picMkLst>
        </pc:picChg>
        <pc:picChg chg="add del mod ord">
          <ac:chgData name="Ryan Coyne" userId="96eb50e92283871d" providerId="LiveId" clId="{BD4490A9-5E3A-4910-9813-4913313657FC}" dt="2022-10-26T02:32:42.827" v="755" actId="478"/>
          <ac:picMkLst>
            <pc:docMk/>
            <pc:sldMk cId="1875434272" sldId="258"/>
            <ac:picMk id="21" creationId="{19ABCCDA-3467-BA8F-1B7A-C7D49F185069}"/>
          </ac:picMkLst>
        </pc:picChg>
        <pc:picChg chg="add mod">
          <ac:chgData name="Ryan Coyne" userId="96eb50e92283871d" providerId="LiveId" clId="{BD4490A9-5E3A-4910-9813-4913313657FC}" dt="2022-10-26T02:33:20.455" v="759" actId="14100"/>
          <ac:picMkLst>
            <pc:docMk/>
            <pc:sldMk cId="1875434272" sldId="258"/>
            <ac:picMk id="34" creationId="{1DE7811C-8924-CB91-8F03-6D3D9F947491}"/>
          </ac:picMkLst>
        </pc:picChg>
      </pc:sldChg>
      <pc:sldChg chg="addSp delSp modSp add del mod setBg modNotesTx">
        <pc:chgData name="Ryan Coyne" userId="96eb50e92283871d" providerId="LiveId" clId="{BD4490A9-5E3A-4910-9813-4913313657FC}" dt="2022-10-26T04:26:32.622" v="1580"/>
        <pc:sldMkLst>
          <pc:docMk/>
          <pc:sldMk cId="3985693796" sldId="259"/>
        </pc:sldMkLst>
        <pc:spChg chg="mod">
          <ac:chgData name="Ryan Coyne" userId="96eb50e92283871d" providerId="LiveId" clId="{BD4490A9-5E3A-4910-9813-4913313657FC}" dt="2022-10-26T04:25:46.017" v="1568" actId="26606"/>
          <ac:spMkLst>
            <pc:docMk/>
            <pc:sldMk cId="3985693796" sldId="259"/>
            <ac:spMk id="2" creationId="{1EE9BB0D-7A05-7DAE-DF3C-53A6ED851E3A}"/>
          </ac:spMkLst>
        </pc:spChg>
        <pc:spChg chg="mod">
          <ac:chgData name="Ryan Coyne" userId="96eb50e92283871d" providerId="LiveId" clId="{BD4490A9-5E3A-4910-9813-4913313657FC}" dt="2022-10-26T04:25:46.014" v="1567" actId="26606"/>
          <ac:spMkLst>
            <pc:docMk/>
            <pc:sldMk cId="3985693796" sldId="259"/>
            <ac:spMk id="3" creationId="{6D2CC8E9-B306-8D8A-3B4A-54F5AF61C8CB}"/>
          </ac:spMkLst>
        </pc:spChg>
        <pc:spChg chg="add del">
          <ac:chgData name="Ryan Coyne" userId="96eb50e92283871d" providerId="LiveId" clId="{BD4490A9-5E3A-4910-9813-4913313657FC}" dt="2022-10-26T04:23:53.795" v="1545" actId="26606"/>
          <ac:spMkLst>
            <pc:docMk/>
            <pc:sldMk cId="3985693796" sldId="259"/>
            <ac:spMk id="13" creationId="{F13C74B1-5B17-4795-BED0-7140497B445A}"/>
          </ac:spMkLst>
        </pc:spChg>
        <pc:spChg chg="add del">
          <ac:chgData name="Ryan Coyne" userId="96eb50e92283871d" providerId="LiveId" clId="{BD4490A9-5E3A-4910-9813-4913313657FC}" dt="2022-10-26T04:23:53.795" v="1545" actId="26606"/>
          <ac:spMkLst>
            <pc:docMk/>
            <pc:sldMk cId="3985693796" sldId="259"/>
            <ac:spMk id="15" creationId="{D4974D33-8DC5-464E-8C6D-BE58F0669C17}"/>
          </ac:spMkLst>
        </pc:spChg>
        <pc:spChg chg="add del">
          <ac:chgData name="Ryan Coyne" userId="96eb50e92283871d" providerId="LiveId" clId="{BD4490A9-5E3A-4910-9813-4913313657FC}" dt="2022-10-26T04:23:55.403" v="1547" actId="26606"/>
          <ac:spMkLst>
            <pc:docMk/>
            <pc:sldMk cId="3985693796" sldId="259"/>
            <ac:spMk id="17" creationId="{80DF40B2-80F7-4E71-B46C-284163F3654A}"/>
          </ac:spMkLst>
        </pc:spChg>
        <pc:spChg chg="add del">
          <ac:chgData name="Ryan Coyne" userId="96eb50e92283871d" providerId="LiveId" clId="{BD4490A9-5E3A-4910-9813-4913313657FC}" dt="2022-10-26T04:23:56.704" v="1549" actId="26606"/>
          <ac:spMkLst>
            <pc:docMk/>
            <pc:sldMk cId="3985693796" sldId="259"/>
            <ac:spMk id="19" creationId="{3CD9DF72-87A3-404E-A828-84CBF11A8303}"/>
          </ac:spMkLst>
        </pc:spChg>
        <pc:spChg chg="add del">
          <ac:chgData name="Ryan Coyne" userId="96eb50e92283871d" providerId="LiveId" clId="{BD4490A9-5E3A-4910-9813-4913313657FC}" dt="2022-10-26T04:23:57.155" v="1551" actId="26606"/>
          <ac:spMkLst>
            <pc:docMk/>
            <pc:sldMk cId="3985693796" sldId="259"/>
            <ac:spMk id="22" creationId="{F13C74B1-5B17-4795-BED0-7140497B445A}"/>
          </ac:spMkLst>
        </pc:spChg>
        <pc:spChg chg="add del">
          <ac:chgData name="Ryan Coyne" userId="96eb50e92283871d" providerId="LiveId" clId="{BD4490A9-5E3A-4910-9813-4913313657FC}" dt="2022-10-26T04:23:57.155" v="1551" actId="26606"/>
          <ac:spMkLst>
            <pc:docMk/>
            <pc:sldMk cId="3985693796" sldId="259"/>
            <ac:spMk id="23" creationId="{D4974D33-8DC5-464E-8C6D-BE58F0669C17}"/>
          </ac:spMkLst>
        </pc:spChg>
        <pc:spChg chg="add del">
          <ac:chgData name="Ryan Coyne" userId="96eb50e92283871d" providerId="LiveId" clId="{BD4490A9-5E3A-4910-9813-4913313657FC}" dt="2022-10-26T04:24:10.671" v="1553" actId="26606"/>
          <ac:spMkLst>
            <pc:docMk/>
            <pc:sldMk cId="3985693796" sldId="259"/>
            <ac:spMk id="25" creationId="{45D37F4E-DDB4-456B-97E0-9937730A039F}"/>
          </ac:spMkLst>
        </pc:spChg>
        <pc:spChg chg="add del">
          <ac:chgData name="Ryan Coyne" userId="96eb50e92283871d" providerId="LiveId" clId="{BD4490A9-5E3A-4910-9813-4913313657FC}" dt="2022-10-26T04:24:10.671" v="1553" actId="26606"/>
          <ac:spMkLst>
            <pc:docMk/>
            <pc:sldMk cId="3985693796" sldId="259"/>
            <ac:spMk id="26" creationId="{B2DD41CD-8F47-4F56-AD12-4E2FF7696987}"/>
          </ac:spMkLst>
        </pc:spChg>
        <pc:spChg chg="add del">
          <ac:chgData name="Ryan Coyne" userId="96eb50e92283871d" providerId="LiveId" clId="{BD4490A9-5E3A-4910-9813-4913313657FC}" dt="2022-10-26T04:24:41.509" v="1558" actId="26606"/>
          <ac:spMkLst>
            <pc:docMk/>
            <pc:sldMk cId="3985693796" sldId="259"/>
            <ac:spMk id="28" creationId="{F13C74B1-5B17-4795-BED0-7140497B445A}"/>
          </ac:spMkLst>
        </pc:spChg>
        <pc:spChg chg="add del">
          <ac:chgData name="Ryan Coyne" userId="96eb50e92283871d" providerId="LiveId" clId="{BD4490A9-5E3A-4910-9813-4913313657FC}" dt="2022-10-26T04:24:41.509" v="1558" actId="26606"/>
          <ac:spMkLst>
            <pc:docMk/>
            <pc:sldMk cId="3985693796" sldId="259"/>
            <ac:spMk id="29" creationId="{D4974D33-8DC5-464E-8C6D-BE58F0669C17}"/>
          </ac:spMkLst>
        </pc:spChg>
        <pc:spChg chg="add del">
          <ac:chgData name="Ryan Coyne" userId="96eb50e92283871d" providerId="LiveId" clId="{BD4490A9-5E3A-4910-9813-4913313657FC}" dt="2022-10-26T04:25:46.017" v="1568" actId="26606"/>
          <ac:spMkLst>
            <pc:docMk/>
            <pc:sldMk cId="3985693796" sldId="259"/>
            <ac:spMk id="34" creationId="{F13C74B1-5B17-4795-BED0-7140497B445A}"/>
          </ac:spMkLst>
        </pc:spChg>
        <pc:spChg chg="add del">
          <ac:chgData name="Ryan Coyne" userId="96eb50e92283871d" providerId="LiveId" clId="{BD4490A9-5E3A-4910-9813-4913313657FC}" dt="2022-10-26T04:25:46.017" v="1568" actId="26606"/>
          <ac:spMkLst>
            <pc:docMk/>
            <pc:sldMk cId="3985693796" sldId="259"/>
            <ac:spMk id="36" creationId="{D4974D33-8DC5-464E-8C6D-BE58F0669C17}"/>
          </ac:spMkLst>
        </pc:spChg>
        <pc:spChg chg="add del">
          <ac:chgData name="Ryan Coyne" userId="96eb50e92283871d" providerId="LiveId" clId="{BD4490A9-5E3A-4910-9813-4913313657FC}" dt="2022-10-26T04:25:46.014" v="1567" actId="26606"/>
          <ac:spMkLst>
            <pc:docMk/>
            <pc:sldMk cId="3985693796" sldId="259"/>
            <ac:spMk id="41" creationId="{80DF40B2-80F7-4E71-B46C-284163F3654A}"/>
          </ac:spMkLst>
        </pc:spChg>
        <pc:spChg chg="add">
          <ac:chgData name="Ryan Coyne" userId="96eb50e92283871d" providerId="LiveId" clId="{BD4490A9-5E3A-4910-9813-4913313657FC}" dt="2022-10-26T04:25:46.017" v="1568" actId="26606"/>
          <ac:spMkLst>
            <pc:docMk/>
            <pc:sldMk cId="3985693796" sldId="259"/>
            <ac:spMk id="43" creationId="{D4974D33-8DC5-464E-8C6D-BE58F0669C17}"/>
          </ac:spMkLst>
        </pc:spChg>
        <pc:spChg chg="add">
          <ac:chgData name="Ryan Coyne" userId="96eb50e92283871d" providerId="LiveId" clId="{BD4490A9-5E3A-4910-9813-4913313657FC}" dt="2022-10-26T04:25:46.017" v="1568" actId="26606"/>
          <ac:spMkLst>
            <pc:docMk/>
            <pc:sldMk cId="3985693796" sldId="259"/>
            <ac:spMk id="44" creationId="{F13C74B1-5B17-4795-BED0-7140497B445A}"/>
          </ac:spMkLst>
        </pc:spChg>
        <pc:graphicFrameChg chg="add del mod">
          <ac:chgData name="Ryan Coyne" userId="96eb50e92283871d" providerId="LiveId" clId="{BD4490A9-5E3A-4910-9813-4913313657FC}" dt="2022-10-26T04:23:27.221" v="1536"/>
          <ac:graphicFrameMkLst>
            <pc:docMk/>
            <pc:sldMk cId="3985693796" sldId="259"/>
            <ac:graphicFrameMk id="4" creationId="{00A68554-20C1-946C-9FA1-C438959EAD02}"/>
          </ac:graphicFrameMkLst>
        </pc:graphicFrameChg>
        <pc:picChg chg="add del mod">
          <ac:chgData name="Ryan Coyne" userId="96eb50e92283871d" providerId="LiveId" clId="{BD4490A9-5E3A-4910-9813-4913313657FC}" dt="2022-10-26T04:23:46.596" v="1543" actId="21"/>
          <ac:picMkLst>
            <pc:docMk/>
            <pc:sldMk cId="3985693796" sldId="259"/>
            <ac:picMk id="5" creationId="{0E9FC579-8C97-E07F-51AF-B5529975C980}"/>
          </ac:picMkLst>
        </pc:picChg>
        <pc:picChg chg="add del mod">
          <ac:chgData name="Ryan Coyne" userId="96eb50e92283871d" providerId="LiveId" clId="{BD4490A9-5E3A-4910-9813-4913313657FC}" dt="2022-10-26T04:22:52.828" v="1534" actId="478"/>
          <ac:picMkLst>
            <pc:docMk/>
            <pc:sldMk cId="3985693796" sldId="259"/>
            <ac:picMk id="7" creationId="{5E1BFC42-4EAB-668F-12E9-B8D87B8FEBAB}"/>
          </ac:picMkLst>
        </pc:picChg>
        <pc:picChg chg="add del mod ord">
          <ac:chgData name="Ryan Coyne" userId="96eb50e92283871d" providerId="LiveId" clId="{BD4490A9-5E3A-4910-9813-4913313657FC}" dt="2022-10-26T04:24:38.713" v="1555" actId="478"/>
          <ac:picMkLst>
            <pc:docMk/>
            <pc:sldMk cId="3985693796" sldId="259"/>
            <ac:picMk id="8" creationId="{DB6DC483-9799-4C83-DEB0-A4B20CEBDC7A}"/>
          </ac:picMkLst>
        </pc:picChg>
        <pc:picChg chg="add del mod modCrop">
          <ac:chgData name="Ryan Coyne" userId="96eb50e92283871d" providerId="LiveId" clId="{BD4490A9-5E3A-4910-9813-4913313657FC}" dt="2022-10-26T04:25:17.775" v="1562" actId="478"/>
          <ac:picMkLst>
            <pc:docMk/>
            <pc:sldMk cId="3985693796" sldId="259"/>
            <ac:picMk id="10" creationId="{D07EB77A-B32F-B8AF-191E-07ED61BE885B}"/>
          </ac:picMkLst>
        </pc:picChg>
        <pc:picChg chg="add mod modCrop">
          <ac:chgData name="Ryan Coyne" userId="96eb50e92283871d" providerId="LiveId" clId="{BD4490A9-5E3A-4910-9813-4913313657FC}" dt="2022-10-26T04:26:32.622" v="1580"/>
          <ac:picMkLst>
            <pc:docMk/>
            <pc:sldMk cId="3985693796" sldId="259"/>
            <ac:picMk id="12" creationId="{AFCB33B2-B1ED-0912-ED77-9C9841B24424}"/>
          </ac:picMkLst>
        </pc:picChg>
        <pc:cxnChg chg="add del">
          <ac:chgData name="Ryan Coyne" userId="96eb50e92283871d" providerId="LiveId" clId="{BD4490A9-5E3A-4910-9813-4913313657FC}" dt="2022-10-26T04:23:56.704" v="1549" actId="26606"/>
          <ac:cxnSpMkLst>
            <pc:docMk/>
            <pc:sldMk cId="3985693796" sldId="259"/>
            <ac:cxnSpMk id="20" creationId="{20E3A342-4D61-4E3F-AF90-1AB42AEB96CC}"/>
          </ac:cxnSpMkLst>
        </pc:cxnChg>
      </pc:sldChg>
      <pc:sldChg chg="new del">
        <pc:chgData name="Ryan Coyne" userId="96eb50e92283871d" providerId="LiveId" clId="{BD4490A9-5E3A-4910-9813-4913313657FC}" dt="2022-10-26T03:34:16.737" v="1120" actId="47"/>
        <pc:sldMkLst>
          <pc:docMk/>
          <pc:sldMk cId="3800805357" sldId="260"/>
        </pc:sldMkLst>
      </pc:sldChg>
      <pc:sldChg chg="addSp delSp modSp add mod setBg modNotesTx">
        <pc:chgData name="Ryan Coyne" userId="96eb50e92283871d" providerId="LiveId" clId="{BD4490A9-5E3A-4910-9813-4913313657FC}" dt="2022-10-26T04:13:19.924" v="1484" actId="14100"/>
        <pc:sldMkLst>
          <pc:docMk/>
          <pc:sldMk cId="3661889666" sldId="261"/>
        </pc:sldMkLst>
        <pc:spChg chg="mod">
          <ac:chgData name="Ryan Coyne" userId="96eb50e92283871d" providerId="LiveId" clId="{BD4490A9-5E3A-4910-9813-4913313657FC}" dt="2022-10-26T03:54:29.743" v="1357" actId="14100"/>
          <ac:spMkLst>
            <pc:docMk/>
            <pc:sldMk cId="3661889666" sldId="261"/>
            <ac:spMk id="2" creationId="{1EE9BB0D-7A05-7DAE-DF3C-53A6ED851E3A}"/>
          </ac:spMkLst>
        </pc:spChg>
        <pc:spChg chg="add del mod">
          <ac:chgData name="Ryan Coyne" userId="96eb50e92283871d" providerId="LiveId" clId="{BD4490A9-5E3A-4910-9813-4913313657FC}" dt="2022-10-26T04:13:07.693" v="1482" actId="20577"/>
          <ac:spMkLst>
            <pc:docMk/>
            <pc:sldMk cId="3661889666" sldId="261"/>
            <ac:spMk id="3" creationId="{6D2CC8E9-B306-8D8A-3B4A-54F5AF61C8CB}"/>
          </ac:spMkLst>
        </pc:spChg>
        <pc:spChg chg="add">
          <ac:chgData name="Ryan Coyne" userId="96eb50e92283871d" providerId="LiveId" clId="{BD4490A9-5E3A-4910-9813-4913313657FC}" dt="2022-10-26T03:54:12.325" v="1347" actId="26606"/>
          <ac:spMkLst>
            <pc:docMk/>
            <pc:sldMk cId="3661889666" sldId="261"/>
            <ac:spMk id="12" creationId="{2B97F24A-32CE-4C1C-A50D-3016B394DCFB}"/>
          </ac:spMkLst>
        </pc:spChg>
        <pc:spChg chg="add">
          <ac:chgData name="Ryan Coyne" userId="96eb50e92283871d" providerId="LiveId" clId="{BD4490A9-5E3A-4910-9813-4913313657FC}" dt="2022-10-26T03:54:12.325" v="1347" actId="26606"/>
          <ac:spMkLst>
            <pc:docMk/>
            <pc:sldMk cId="3661889666" sldId="261"/>
            <ac:spMk id="13" creationId="{CD8B4F24-440B-49E9-B85D-733523DC064B}"/>
          </ac:spMkLst>
        </pc:spChg>
        <pc:spChg chg="add del">
          <ac:chgData name="Ryan Coyne" userId="96eb50e92283871d" providerId="LiveId" clId="{BD4490A9-5E3A-4910-9813-4913313657FC}" dt="2022-10-26T03:54:08.494" v="1346" actId="26606"/>
          <ac:spMkLst>
            <pc:docMk/>
            <pc:sldMk cId="3661889666" sldId="261"/>
            <ac:spMk id="15" creationId="{2B97F24A-32CE-4C1C-A50D-3016B394DCFB}"/>
          </ac:spMkLst>
        </pc:spChg>
        <pc:spChg chg="add del">
          <ac:chgData name="Ryan Coyne" userId="96eb50e92283871d" providerId="LiveId" clId="{BD4490A9-5E3A-4910-9813-4913313657FC}" dt="2022-10-26T03:54:08.494" v="1346" actId="26606"/>
          <ac:spMkLst>
            <pc:docMk/>
            <pc:sldMk cId="3661889666" sldId="261"/>
            <ac:spMk id="17" creationId="{CD8B4F24-440B-49E9-B85D-733523DC064B}"/>
          </ac:spMkLst>
        </pc:spChg>
        <pc:picChg chg="del">
          <ac:chgData name="Ryan Coyne" userId="96eb50e92283871d" providerId="LiveId" clId="{BD4490A9-5E3A-4910-9813-4913313657FC}" dt="2022-10-26T03:53:49.831" v="1344" actId="21"/>
          <ac:picMkLst>
            <pc:docMk/>
            <pc:sldMk cId="3661889666" sldId="261"/>
            <ac:picMk id="5" creationId="{0E9FC579-8C97-E07F-51AF-B5529975C980}"/>
          </ac:picMkLst>
        </pc:picChg>
        <pc:picChg chg="add del mod">
          <ac:chgData name="Ryan Coyne" userId="96eb50e92283871d" providerId="LiveId" clId="{BD4490A9-5E3A-4910-9813-4913313657FC}" dt="2022-10-26T03:53:11.183" v="1332"/>
          <ac:picMkLst>
            <pc:docMk/>
            <pc:sldMk cId="3661889666" sldId="261"/>
            <ac:picMk id="6" creationId="{6355AA75-60CE-A106-20FF-3FDC0455E6DB}"/>
          </ac:picMkLst>
        </pc:picChg>
        <pc:picChg chg="del">
          <ac:chgData name="Ryan Coyne" userId="96eb50e92283871d" providerId="LiveId" clId="{BD4490A9-5E3A-4910-9813-4913313657FC}" dt="2022-10-26T03:34:22.326" v="1122" actId="478"/>
          <ac:picMkLst>
            <pc:docMk/>
            <pc:sldMk cId="3661889666" sldId="261"/>
            <ac:picMk id="7" creationId="{5E1BFC42-4EAB-668F-12E9-B8D87B8FEBAB}"/>
          </ac:picMkLst>
        </pc:picChg>
        <pc:picChg chg="add del mod">
          <ac:chgData name="Ryan Coyne" userId="96eb50e92283871d" providerId="LiveId" clId="{BD4490A9-5E3A-4910-9813-4913313657FC}" dt="2022-10-26T03:53:26.467" v="1339"/>
          <ac:picMkLst>
            <pc:docMk/>
            <pc:sldMk cId="3661889666" sldId="261"/>
            <ac:picMk id="9" creationId="{69368A8E-1932-3915-53F4-7066CBBF126E}"/>
          </ac:picMkLst>
        </pc:picChg>
        <pc:picChg chg="add mod">
          <ac:chgData name="Ryan Coyne" userId="96eb50e92283871d" providerId="LiveId" clId="{BD4490A9-5E3A-4910-9813-4913313657FC}" dt="2022-10-26T04:13:19.924" v="1484" actId="14100"/>
          <ac:picMkLst>
            <pc:docMk/>
            <pc:sldMk cId="3661889666" sldId="261"/>
            <ac:picMk id="10" creationId="{F8C02523-98EB-02F0-5723-5FEDC8DE800C}"/>
          </ac:picMkLst>
        </pc:picChg>
      </pc:sldChg>
      <pc:sldChg chg="addSp delSp modSp add mod setBg delAnim modAnim">
        <pc:chgData name="Ryan Coyne" userId="96eb50e92283871d" providerId="LiveId" clId="{BD4490A9-5E3A-4910-9813-4913313657FC}" dt="2022-10-26T04:39:15.665" v="1697" actId="20577"/>
        <pc:sldMkLst>
          <pc:docMk/>
          <pc:sldMk cId="144809574" sldId="262"/>
        </pc:sldMkLst>
        <pc:spChg chg="mod">
          <ac:chgData name="Ryan Coyne" userId="96eb50e92283871d" providerId="LiveId" clId="{BD4490A9-5E3A-4910-9813-4913313657FC}" dt="2022-10-26T04:22:37.419" v="1531" actId="26606"/>
          <ac:spMkLst>
            <pc:docMk/>
            <pc:sldMk cId="144809574" sldId="262"/>
            <ac:spMk id="2" creationId="{B3313B75-79EC-ACE2-6FB2-E8B05C105AA5}"/>
          </ac:spMkLst>
        </pc:spChg>
        <pc:spChg chg="del">
          <ac:chgData name="Ryan Coyne" userId="96eb50e92283871d" providerId="LiveId" clId="{BD4490A9-5E3A-4910-9813-4913313657FC}" dt="2022-10-26T04:22:13.188" v="1503" actId="478"/>
          <ac:spMkLst>
            <pc:docMk/>
            <pc:sldMk cId="144809574" sldId="262"/>
            <ac:spMk id="3" creationId="{D845FD6F-6714-1F7E-419C-C4CA4F0ADD74}"/>
          </ac:spMkLst>
        </pc:spChg>
        <pc:spChg chg="add del mod">
          <ac:chgData name="Ryan Coyne" userId="96eb50e92283871d" providerId="LiveId" clId="{BD4490A9-5E3A-4910-9813-4913313657FC}" dt="2022-10-26T04:22:34.598" v="1528"/>
          <ac:spMkLst>
            <pc:docMk/>
            <pc:sldMk cId="144809574" sldId="262"/>
            <ac:spMk id="6" creationId="{B34AEB23-9828-B402-6D27-7B31010C4482}"/>
          </ac:spMkLst>
        </pc:spChg>
        <pc:spChg chg="del">
          <ac:chgData name="Ryan Coyne" userId="96eb50e92283871d" providerId="LiveId" clId="{BD4490A9-5E3A-4910-9813-4913313657FC}" dt="2022-10-26T04:22:37.419" v="1531" actId="26606"/>
          <ac:spMkLst>
            <pc:docMk/>
            <pc:sldMk cId="144809574" sldId="262"/>
            <ac:spMk id="9" creationId="{F13C74B1-5B17-4795-BED0-7140497B445A}"/>
          </ac:spMkLst>
        </pc:spChg>
        <pc:spChg chg="del">
          <ac:chgData name="Ryan Coyne" userId="96eb50e92283871d" providerId="LiveId" clId="{BD4490A9-5E3A-4910-9813-4913313657FC}" dt="2022-10-26T04:22:37.419" v="1531" actId="26606"/>
          <ac:spMkLst>
            <pc:docMk/>
            <pc:sldMk cId="144809574" sldId="262"/>
            <ac:spMk id="11" creationId="{D4974D33-8DC5-464E-8C6D-BE58F0669C17}"/>
          </ac:spMkLst>
        </pc:spChg>
        <pc:spChg chg="del mod">
          <ac:chgData name="Ryan Coyne" userId="96eb50e92283871d" providerId="LiveId" clId="{BD4490A9-5E3A-4910-9813-4913313657FC}" dt="2022-10-26T04:22:16.675" v="1506" actId="478"/>
          <ac:spMkLst>
            <pc:docMk/>
            <pc:sldMk cId="144809574" sldId="262"/>
            <ac:spMk id="13" creationId="{B3FC892B-0EEA-4304-2A32-8A845186FC19}"/>
          </ac:spMkLst>
        </pc:spChg>
        <pc:spChg chg="add mod">
          <ac:chgData name="Ryan Coyne" userId="96eb50e92283871d" providerId="LiveId" clId="{BD4490A9-5E3A-4910-9813-4913313657FC}" dt="2022-10-26T04:39:15.665" v="1697" actId="20577"/>
          <ac:spMkLst>
            <pc:docMk/>
            <pc:sldMk cId="144809574" sldId="262"/>
            <ac:spMk id="15" creationId="{632F2DE4-365F-86BD-62CC-D3E092630FB7}"/>
          </ac:spMkLst>
        </pc:spChg>
        <pc:spChg chg="add">
          <ac:chgData name="Ryan Coyne" userId="96eb50e92283871d" providerId="LiveId" clId="{BD4490A9-5E3A-4910-9813-4913313657FC}" dt="2022-10-26T04:22:37.419" v="1531" actId="26606"/>
          <ac:spMkLst>
            <pc:docMk/>
            <pc:sldMk cId="144809574" sldId="262"/>
            <ac:spMk id="18" creationId="{F13C74B1-5B17-4795-BED0-7140497B445A}"/>
          </ac:spMkLst>
        </pc:spChg>
        <pc:spChg chg="add">
          <ac:chgData name="Ryan Coyne" userId="96eb50e92283871d" providerId="LiveId" clId="{BD4490A9-5E3A-4910-9813-4913313657FC}" dt="2022-10-26T04:22:37.419" v="1531" actId="26606"/>
          <ac:spMkLst>
            <pc:docMk/>
            <pc:sldMk cId="144809574" sldId="262"/>
            <ac:spMk id="20" creationId="{D4974D33-8DC5-464E-8C6D-BE58F0669C17}"/>
          </ac:spMkLst>
        </pc:spChg>
        <pc:picChg chg="del">
          <ac:chgData name="Ryan Coyne" userId="96eb50e92283871d" providerId="LiveId" clId="{BD4490A9-5E3A-4910-9813-4913313657FC}" dt="2022-10-26T04:22:08.783" v="1501" actId="478"/>
          <ac:picMkLst>
            <pc:docMk/>
            <pc:sldMk cId="144809574" sldId="262"/>
            <ac:picMk id="5" creationId="{9E156253-B790-1AF5-3596-B45468442CD4}"/>
          </ac:picMkLst>
        </pc:picChg>
        <pc:picChg chg="add mod">
          <ac:chgData name="Ryan Coyne" userId="96eb50e92283871d" providerId="LiveId" clId="{BD4490A9-5E3A-4910-9813-4913313657FC}" dt="2022-10-26T04:22:37.419" v="1531" actId="26606"/>
          <ac:picMkLst>
            <pc:docMk/>
            <pc:sldMk cId="144809574" sldId="262"/>
            <ac:picMk id="8" creationId="{2E4E6387-4E02-795A-2D63-5C46BC9FBFCF}"/>
          </ac:picMkLst>
        </pc:picChg>
      </pc:sldChg>
      <pc:sldChg chg="modSp new del mod">
        <pc:chgData name="Ryan Coyne" userId="96eb50e92283871d" providerId="LiveId" clId="{BD4490A9-5E3A-4910-9813-4913313657FC}" dt="2022-10-26T04:22:05.056" v="1499" actId="2696"/>
        <pc:sldMkLst>
          <pc:docMk/>
          <pc:sldMk cId="3848114056" sldId="262"/>
        </pc:sldMkLst>
        <pc:spChg chg="mod">
          <ac:chgData name="Ryan Coyne" userId="96eb50e92283871d" providerId="LiveId" clId="{BD4490A9-5E3A-4910-9813-4913313657FC}" dt="2022-10-26T04:22:01.321" v="1498" actId="20577"/>
          <ac:spMkLst>
            <pc:docMk/>
            <pc:sldMk cId="3848114056" sldId="262"/>
            <ac:spMk id="2" creationId="{62B4C754-FD01-5D10-A3BC-E693B99C4B46}"/>
          </ac:spMkLst>
        </pc:spChg>
      </pc:sldChg>
      <pc:sldMasterChg chg="modSp modSldLayout">
        <pc:chgData name="Ryan Coyne" userId="96eb50e92283871d" providerId="LiveId" clId="{BD4490A9-5E3A-4910-9813-4913313657FC}" dt="2022-10-26T02:24:55.998" v="702"/>
        <pc:sldMasterMkLst>
          <pc:docMk/>
          <pc:sldMasterMk cId="2922256187" sldId="2147483648"/>
        </pc:sldMasterMkLst>
        <pc:spChg chg="mod">
          <ac:chgData name="Ryan Coyne" userId="96eb50e92283871d" providerId="LiveId" clId="{BD4490A9-5E3A-4910-9813-4913313657FC}" dt="2022-10-26T02:24:55.998" v="702"/>
          <ac:spMkLst>
            <pc:docMk/>
            <pc:sldMasterMk cId="2922256187" sldId="2147483648"/>
            <ac:spMk id="2" creationId="{1DFCE7C5-38B8-B7CB-E21B-FAD482C83657}"/>
          </ac:spMkLst>
        </pc:spChg>
        <pc:spChg chg="mod">
          <ac:chgData name="Ryan Coyne" userId="96eb50e92283871d" providerId="LiveId" clId="{BD4490A9-5E3A-4910-9813-4913313657FC}" dt="2022-10-26T02:24:55.998" v="702"/>
          <ac:spMkLst>
            <pc:docMk/>
            <pc:sldMasterMk cId="2922256187" sldId="2147483648"/>
            <ac:spMk id="3" creationId="{E56D9703-C39C-F3E1-AA47-DBB2648DD681}"/>
          </ac:spMkLst>
        </pc:spChg>
        <pc:spChg chg="mod">
          <ac:chgData name="Ryan Coyne" userId="96eb50e92283871d" providerId="LiveId" clId="{BD4490A9-5E3A-4910-9813-4913313657FC}" dt="2022-10-26T02:24:55.998" v="702"/>
          <ac:spMkLst>
            <pc:docMk/>
            <pc:sldMasterMk cId="2922256187" sldId="2147483648"/>
            <ac:spMk id="4" creationId="{FC37A275-FFB1-4A23-2638-E5BB5DB2906B}"/>
          </ac:spMkLst>
        </pc:spChg>
        <pc:spChg chg="mod">
          <ac:chgData name="Ryan Coyne" userId="96eb50e92283871d" providerId="LiveId" clId="{BD4490A9-5E3A-4910-9813-4913313657FC}" dt="2022-10-26T02:24:55.998" v="702"/>
          <ac:spMkLst>
            <pc:docMk/>
            <pc:sldMasterMk cId="2922256187" sldId="2147483648"/>
            <ac:spMk id="5" creationId="{F2F6791D-094D-DBCB-46B8-D23BAD9921F7}"/>
          </ac:spMkLst>
        </pc:spChg>
        <pc:spChg chg="mod">
          <ac:chgData name="Ryan Coyne" userId="96eb50e92283871d" providerId="LiveId" clId="{BD4490A9-5E3A-4910-9813-4913313657FC}" dt="2022-10-26T02:24:55.998" v="702"/>
          <ac:spMkLst>
            <pc:docMk/>
            <pc:sldMasterMk cId="2922256187" sldId="2147483648"/>
            <ac:spMk id="6" creationId="{FA4C703B-E441-7E95-C20B-D564B5657245}"/>
          </ac:spMkLst>
        </pc:spChg>
        <pc:sldLayoutChg chg="modSp">
          <pc:chgData name="Ryan Coyne" userId="96eb50e92283871d" providerId="LiveId" clId="{BD4490A9-5E3A-4910-9813-4913313657FC}" dt="2022-10-26T02:24:55.998" v="702"/>
          <pc:sldLayoutMkLst>
            <pc:docMk/>
            <pc:sldMasterMk cId="2922256187" sldId="2147483648"/>
            <pc:sldLayoutMk cId="1107142126" sldId="2147483649"/>
          </pc:sldLayoutMkLst>
          <pc:spChg chg="mod">
            <ac:chgData name="Ryan Coyne" userId="96eb50e92283871d" providerId="LiveId" clId="{BD4490A9-5E3A-4910-9813-4913313657FC}" dt="2022-10-26T02:24:55.998" v="702"/>
            <ac:spMkLst>
              <pc:docMk/>
              <pc:sldMasterMk cId="2922256187" sldId="2147483648"/>
              <pc:sldLayoutMk cId="1107142126" sldId="2147483649"/>
              <ac:spMk id="2" creationId="{026BC845-E7C9-D8C9-431B-ED42014B3727}"/>
            </ac:spMkLst>
          </pc:spChg>
          <pc:spChg chg="mod">
            <ac:chgData name="Ryan Coyne" userId="96eb50e92283871d" providerId="LiveId" clId="{BD4490A9-5E3A-4910-9813-4913313657FC}" dt="2022-10-26T02:24:55.998" v="702"/>
            <ac:spMkLst>
              <pc:docMk/>
              <pc:sldMasterMk cId="2922256187" sldId="2147483648"/>
              <pc:sldLayoutMk cId="1107142126" sldId="2147483649"/>
              <ac:spMk id="3" creationId="{7073C471-E5F4-5239-EBF3-563A7DAF61CE}"/>
            </ac:spMkLst>
          </pc:spChg>
        </pc:sldLayoutChg>
        <pc:sldLayoutChg chg="modSp">
          <pc:chgData name="Ryan Coyne" userId="96eb50e92283871d" providerId="LiveId" clId="{BD4490A9-5E3A-4910-9813-4913313657FC}" dt="2022-10-26T02:24:55.998" v="702"/>
          <pc:sldLayoutMkLst>
            <pc:docMk/>
            <pc:sldMasterMk cId="2922256187" sldId="2147483648"/>
            <pc:sldLayoutMk cId="1165792112" sldId="2147483651"/>
          </pc:sldLayoutMkLst>
          <pc:spChg chg="mod">
            <ac:chgData name="Ryan Coyne" userId="96eb50e92283871d" providerId="LiveId" clId="{BD4490A9-5E3A-4910-9813-4913313657FC}" dt="2022-10-26T02:24:55.998" v="702"/>
            <ac:spMkLst>
              <pc:docMk/>
              <pc:sldMasterMk cId="2922256187" sldId="2147483648"/>
              <pc:sldLayoutMk cId="1165792112" sldId="2147483651"/>
              <ac:spMk id="2" creationId="{199FE12A-3E1D-6CB7-EE64-D187D391663E}"/>
            </ac:spMkLst>
          </pc:spChg>
          <pc:spChg chg="mod">
            <ac:chgData name="Ryan Coyne" userId="96eb50e92283871d" providerId="LiveId" clId="{BD4490A9-5E3A-4910-9813-4913313657FC}" dt="2022-10-26T02:24:55.998" v="702"/>
            <ac:spMkLst>
              <pc:docMk/>
              <pc:sldMasterMk cId="2922256187" sldId="2147483648"/>
              <pc:sldLayoutMk cId="1165792112" sldId="2147483651"/>
              <ac:spMk id="3" creationId="{ECE60DBD-0A4B-3C06-CBE6-8FACBFDD27C8}"/>
            </ac:spMkLst>
          </pc:spChg>
        </pc:sldLayoutChg>
        <pc:sldLayoutChg chg="modSp">
          <pc:chgData name="Ryan Coyne" userId="96eb50e92283871d" providerId="LiveId" clId="{BD4490A9-5E3A-4910-9813-4913313657FC}" dt="2022-10-26T02:24:55.998" v="702"/>
          <pc:sldLayoutMkLst>
            <pc:docMk/>
            <pc:sldMasterMk cId="2922256187" sldId="2147483648"/>
            <pc:sldLayoutMk cId="1210610646" sldId="2147483652"/>
          </pc:sldLayoutMkLst>
          <pc:spChg chg="mod">
            <ac:chgData name="Ryan Coyne" userId="96eb50e92283871d" providerId="LiveId" clId="{BD4490A9-5E3A-4910-9813-4913313657FC}" dt="2022-10-26T02:24:55.998" v="702"/>
            <ac:spMkLst>
              <pc:docMk/>
              <pc:sldMasterMk cId="2922256187" sldId="2147483648"/>
              <pc:sldLayoutMk cId="1210610646" sldId="2147483652"/>
              <ac:spMk id="3" creationId="{765FACB5-03AE-2E8E-FA95-3AB1B54E1D16}"/>
            </ac:spMkLst>
          </pc:spChg>
          <pc:spChg chg="mod">
            <ac:chgData name="Ryan Coyne" userId="96eb50e92283871d" providerId="LiveId" clId="{BD4490A9-5E3A-4910-9813-4913313657FC}" dt="2022-10-26T02:24:55.998" v="702"/>
            <ac:spMkLst>
              <pc:docMk/>
              <pc:sldMasterMk cId="2922256187" sldId="2147483648"/>
              <pc:sldLayoutMk cId="1210610646" sldId="2147483652"/>
              <ac:spMk id="4" creationId="{B6B91C06-B364-FA3A-AE8C-9D0C52E42D7B}"/>
            </ac:spMkLst>
          </pc:spChg>
        </pc:sldLayoutChg>
        <pc:sldLayoutChg chg="modSp">
          <pc:chgData name="Ryan Coyne" userId="96eb50e92283871d" providerId="LiveId" clId="{BD4490A9-5E3A-4910-9813-4913313657FC}" dt="2022-10-26T02:24:55.998" v="702"/>
          <pc:sldLayoutMkLst>
            <pc:docMk/>
            <pc:sldMasterMk cId="2922256187" sldId="2147483648"/>
            <pc:sldLayoutMk cId="3918559049" sldId="2147483653"/>
          </pc:sldLayoutMkLst>
          <pc:spChg chg="mod">
            <ac:chgData name="Ryan Coyne" userId="96eb50e92283871d" providerId="LiveId" clId="{BD4490A9-5E3A-4910-9813-4913313657FC}" dt="2022-10-26T02:24:55.998" v="702"/>
            <ac:spMkLst>
              <pc:docMk/>
              <pc:sldMasterMk cId="2922256187" sldId="2147483648"/>
              <pc:sldLayoutMk cId="3918559049" sldId="2147483653"/>
              <ac:spMk id="2" creationId="{C5BC6013-5931-FBFF-0BE0-BBCB77D1749F}"/>
            </ac:spMkLst>
          </pc:spChg>
          <pc:spChg chg="mod">
            <ac:chgData name="Ryan Coyne" userId="96eb50e92283871d" providerId="LiveId" clId="{BD4490A9-5E3A-4910-9813-4913313657FC}" dt="2022-10-26T02:24:55.998" v="702"/>
            <ac:spMkLst>
              <pc:docMk/>
              <pc:sldMasterMk cId="2922256187" sldId="2147483648"/>
              <pc:sldLayoutMk cId="3918559049" sldId="2147483653"/>
              <ac:spMk id="3" creationId="{D7070CF9-54B7-BED9-7652-3863A803C587}"/>
            </ac:spMkLst>
          </pc:spChg>
          <pc:spChg chg="mod">
            <ac:chgData name="Ryan Coyne" userId="96eb50e92283871d" providerId="LiveId" clId="{BD4490A9-5E3A-4910-9813-4913313657FC}" dt="2022-10-26T02:24:55.998" v="702"/>
            <ac:spMkLst>
              <pc:docMk/>
              <pc:sldMasterMk cId="2922256187" sldId="2147483648"/>
              <pc:sldLayoutMk cId="3918559049" sldId="2147483653"/>
              <ac:spMk id="4" creationId="{910C22F1-B011-837C-5926-88CC4A3BE16A}"/>
            </ac:spMkLst>
          </pc:spChg>
          <pc:spChg chg="mod">
            <ac:chgData name="Ryan Coyne" userId="96eb50e92283871d" providerId="LiveId" clId="{BD4490A9-5E3A-4910-9813-4913313657FC}" dt="2022-10-26T02:24:55.998" v="702"/>
            <ac:spMkLst>
              <pc:docMk/>
              <pc:sldMasterMk cId="2922256187" sldId="2147483648"/>
              <pc:sldLayoutMk cId="3918559049" sldId="2147483653"/>
              <ac:spMk id="5" creationId="{4F61C207-0409-4124-3F4E-4FE8D51066E6}"/>
            </ac:spMkLst>
          </pc:spChg>
          <pc:spChg chg="mod">
            <ac:chgData name="Ryan Coyne" userId="96eb50e92283871d" providerId="LiveId" clId="{BD4490A9-5E3A-4910-9813-4913313657FC}" dt="2022-10-26T02:24:55.998" v="702"/>
            <ac:spMkLst>
              <pc:docMk/>
              <pc:sldMasterMk cId="2922256187" sldId="2147483648"/>
              <pc:sldLayoutMk cId="3918559049" sldId="2147483653"/>
              <ac:spMk id="6" creationId="{E756D8FE-E682-070A-8DCA-1069AEF67CF7}"/>
            </ac:spMkLst>
          </pc:spChg>
        </pc:sldLayoutChg>
        <pc:sldLayoutChg chg="modSp">
          <pc:chgData name="Ryan Coyne" userId="96eb50e92283871d" providerId="LiveId" clId="{BD4490A9-5E3A-4910-9813-4913313657FC}" dt="2022-10-26T02:24:55.998" v="702"/>
          <pc:sldLayoutMkLst>
            <pc:docMk/>
            <pc:sldMasterMk cId="2922256187" sldId="2147483648"/>
            <pc:sldLayoutMk cId="1651152463" sldId="2147483656"/>
          </pc:sldLayoutMkLst>
          <pc:spChg chg="mod">
            <ac:chgData name="Ryan Coyne" userId="96eb50e92283871d" providerId="LiveId" clId="{BD4490A9-5E3A-4910-9813-4913313657FC}" dt="2022-10-26T02:24:55.998" v="702"/>
            <ac:spMkLst>
              <pc:docMk/>
              <pc:sldMasterMk cId="2922256187" sldId="2147483648"/>
              <pc:sldLayoutMk cId="1651152463" sldId="2147483656"/>
              <ac:spMk id="2" creationId="{4F790933-768F-5FDF-5774-5B9ED5EBA53A}"/>
            </ac:spMkLst>
          </pc:spChg>
          <pc:spChg chg="mod">
            <ac:chgData name="Ryan Coyne" userId="96eb50e92283871d" providerId="LiveId" clId="{BD4490A9-5E3A-4910-9813-4913313657FC}" dt="2022-10-26T02:24:55.998" v="702"/>
            <ac:spMkLst>
              <pc:docMk/>
              <pc:sldMasterMk cId="2922256187" sldId="2147483648"/>
              <pc:sldLayoutMk cId="1651152463" sldId="2147483656"/>
              <ac:spMk id="3" creationId="{FF8EDDA6-1C3E-38B4-2653-765D393A12BD}"/>
            </ac:spMkLst>
          </pc:spChg>
          <pc:spChg chg="mod">
            <ac:chgData name="Ryan Coyne" userId="96eb50e92283871d" providerId="LiveId" clId="{BD4490A9-5E3A-4910-9813-4913313657FC}" dt="2022-10-26T02:24:55.998" v="702"/>
            <ac:spMkLst>
              <pc:docMk/>
              <pc:sldMasterMk cId="2922256187" sldId="2147483648"/>
              <pc:sldLayoutMk cId="1651152463" sldId="2147483656"/>
              <ac:spMk id="4" creationId="{994768CD-6F02-F005-F0A3-8188281F2FBF}"/>
            </ac:spMkLst>
          </pc:spChg>
        </pc:sldLayoutChg>
        <pc:sldLayoutChg chg="modSp">
          <pc:chgData name="Ryan Coyne" userId="96eb50e92283871d" providerId="LiveId" clId="{BD4490A9-5E3A-4910-9813-4913313657FC}" dt="2022-10-26T02:24:55.998" v="702"/>
          <pc:sldLayoutMkLst>
            <pc:docMk/>
            <pc:sldMasterMk cId="2922256187" sldId="2147483648"/>
            <pc:sldLayoutMk cId="1973760707" sldId="2147483657"/>
          </pc:sldLayoutMkLst>
          <pc:spChg chg="mod">
            <ac:chgData name="Ryan Coyne" userId="96eb50e92283871d" providerId="LiveId" clId="{BD4490A9-5E3A-4910-9813-4913313657FC}" dt="2022-10-26T02:24:55.998" v="702"/>
            <ac:spMkLst>
              <pc:docMk/>
              <pc:sldMasterMk cId="2922256187" sldId="2147483648"/>
              <pc:sldLayoutMk cId="1973760707" sldId="2147483657"/>
              <ac:spMk id="2" creationId="{31F5F29A-DBD8-DE44-B1EB-979F88234FBD}"/>
            </ac:spMkLst>
          </pc:spChg>
          <pc:spChg chg="mod">
            <ac:chgData name="Ryan Coyne" userId="96eb50e92283871d" providerId="LiveId" clId="{BD4490A9-5E3A-4910-9813-4913313657FC}" dt="2022-10-26T02:24:55.998" v="702"/>
            <ac:spMkLst>
              <pc:docMk/>
              <pc:sldMasterMk cId="2922256187" sldId="2147483648"/>
              <pc:sldLayoutMk cId="1973760707" sldId="2147483657"/>
              <ac:spMk id="3" creationId="{8D1CC96C-D2AA-9609-71BB-284D46285A9F}"/>
            </ac:spMkLst>
          </pc:spChg>
          <pc:spChg chg="mod">
            <ac:chgData name="Ryan Coyne" userId="96eb50e92283871d" providerId="LiveId" clId="{BD4490A9-5E3A-4910-9813-4913313657FC}" dt="2022-10-26T02:24:55.998" v="702"/>
            <ac:spMkLst>
              <pc:docMk/>
              <pc:sldMasterMk cId="2922256187" sldId="2147483648"/>
              <pc:sldLayoutMk cId="1973760707" sldId="2147483657"/>
              <ac:spMk id="4" creationId="{4DF35F7A-120E-C055-6BD4-AF58EE5DD126}"/>
            </ac:spMkLst>
          </pc:spChg>
        </pc:sldLayoutChg>
        <pc:sldLayoutChg chg="modSp">
          <pc:chgData name="Ryan Coyne" userId="96eb50e92283871d" providerId="LiveId" clId="{BD4490A9-5E3A-4910-9813-4913313657FC}" dt="2022-10-26T02:24:55.998" v="702"/>
          <pc:sldLayoutMkLst>
            <pc:docMk/>
            <pc:sldMasterMk cId="2922256187" sldId="2147483648"/>
            <pc:sldLayoutMk cId="1821610418" sldId="2147483659"/>
          </pc:sldLayoutMkLst>
          <pc:spChg chg="mod">
            <ac:chgData name="Ryan Coyne" userId="96eb50e92283871d" providerId="LiveId" clId="{BD4490A9-5E3A-4910-9813-4913313657FC}" dt="2022-10-26T02:24:55.998" v="702"/>
            <ac:spMkLst>
              <pc:docMk/>
              <pc:sldMasterMk cId="2922256187" sldId="2147483648"/>
              <pc:sldLayoutMk cId="1821610418" sldId="2147483659"/>
              <ac:spMk id="2" creationId="{4DB1DAC7-7463-9D1B-8DDB-3832EC6F4592}"/>
            </ac:spMkLst>
          </pc:spChg>
          <pc:spChg chg="mod">
            <ac:chgData name="Ryan Coyne" userId="96eb50e92283871d" providerId="LiveId" clId="{BD4490A9-5E3A-4910-9813-4913313657FC}" dt="2022-10-26T02:24:55.998" v="702"/>
            <ac:spMkLst>
              <pc:docMk/>
              <pc:sldMasterMk cId="2922256187" sldId="2147483648"/>
              <pc:sldLayoutMk cId="1821610418" sldId="2147483659"/>
              <ac:spMk id="3" creationId="{633EE6D6-8BC8-BCD7-40E2-62298A02564E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EDE2D-D954-448F-A653-8F22AE1E332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4A8E6-388A-40C1-BC35-4BDB638EA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40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Mass is a measure of a body’s energy content.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4A8E6-388A-40C1-BC35-4BDB638EA7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2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Mass is a measure of a body’s energy content.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4A8E6-388A-40C1-BC35-4BDB638EA7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7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4A8E6-388A-40C1-BC35-4BDB638EA7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4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4A8E6-388A-40C1-BC35-4BDB638EA7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37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4A8E6-388A-40C1-BC35-4BDB638EA7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1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BC845-E7C9-D8C9-431B-ED42014B3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3C471-E5F4-5239-EBF3-563A7DAF6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FE1C4-7295-ECA9-9369-7EA06617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5A90-549D-4835-BDF9-89727BCD169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095FB-C096-2EE9-615F-5FC80E62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4E640-4744-0D91-B022-C4E71421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D7E0-F1E3-4181-8426-7C62F9C1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4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62AA-BC97-771F-B26C-B8AF6D4B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5D3F8-DE6F-1081-77EC-2286B8004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0DAEA-D944-1BA4-FAD3-E51AF8D0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5A90-549D-4835-BDF9-89727BCD169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4968-4B42-98ED-884E-B32219D5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D395F-7A5F-404D-4206-66E50728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D7E0-F1E3-4181-8426-7C62F9C1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1DAC7-7463-9D1B-8DDB-3832EC6F4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EE6D6-8BC8-BCD7-40E2-62298A025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96CD4-EA5B-2203-33CC-53F358D7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5A90-549D-4835-BDF9-89727BCD169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6895D-950E-0748-2237-95BF6A49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3E7A3-95F3-C8BD-200B-B704DB51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D7E0-F1E3-4181-8426-7C62F9C1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1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4920-D60B-EAFC-07B1-721C3811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D7A72-2CBC-0617-94E1-5746EABB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BC0E5-ED28-54FD-D919-DE0B06B8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5A90-549D-4835-BDF9-89727BCD169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78056-1A10-AE95-F685-FD445DEE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BAC67-C58D-A533-80E3-0F36A0EF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D7E0-F1E3-4181-8426-7C62F9C1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5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E12A-3E1D-6CB7-EE64-D187D391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60DBD-0A4B-3C06-CBE6-8FACBFDD2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04F77-9170-A0BE-E411-99A9E836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5A90-549D-4835-BDF9-89727BCD169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ED465-41FE-D0B9-2144-2CAE3A51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2AE98-402A-ED8A-08F1-E0DD1330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D7E0-F1E3-4181-8426-7C62F9C1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9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F59A-88F4-C317-48EA-EB39F36E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ACB5-03AE-2E8E-FA95-3AB1B54E1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91C06-B364-FA3A-AE8C-9D0C52E42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692E5-B85C-F429-0AF2-4804D632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5A90-549D-4835-BDF9-89727BCD169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3778A-AFA6-CE23-B0F7-433383BC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778C4-9277-66AF-8020-C97FD3E6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D7E0-F1E3-4181-8426-7C62F9C1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1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6013-5931-FBFF-0BE0-BBCB77D1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70CF9-54B7-BED9-7652-3863A803C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C22F1-B011-837C-5926-88CC4A3BE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1C207-0409-4124-3F4E-4FE8D5106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6D8FE-E682-070A-8DCA-1069AEF67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FCC06-C768-89F0-1A23-59174DE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5A90-549D-4835-BDF9-89727BCD169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EE8E5-EBA4-7FBD-7EB7-EA650F1F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32C51-CC35-C804-F922-8257296C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D7E0-F1E3-4181-8426-7C62F9C1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5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2B49-4A32-E70B-5A73-1269B20C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9CA4E-60D0-2859-305F-AE7C2257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5A90-549D-4835-BDF9-89727BCD169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141C2-5ACA-94CD-ACFE-716B63D1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C435F-9900-F231-BB54-5FFFF4D6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D7E0-F1E3-4181-8426-7C62F9C1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3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9CEAA-D9A8-D7D7-8BB4-F81D4C63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5A90-549D-4835-BDF9-89727BCD169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CB8A9-4364-6CC5-48BE-D2F95B56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B4276-2360-BF25-6888-051F605C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D7E0-F1E3-4181-8426-7C62F9C1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8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0933-768F-5FDF-5774-5B9ED5EB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EDDA6-1C3E-38B4-2653-765D393A1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768CD-6F02-F005-F0A3-8188281F2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20ABF-F70C-F043-9A12-F1FC46B9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5A90-549D-4835-BDF9-89727BCD169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ACF-F5A1-5BEE-4C81-184B9E94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B2B7B-46F0-EE47-C4FA-E29BF5BD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D7E0-F1E3-4181-8426-7C62F9C1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5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F29A-DBD8-DE44-B1EB-979F88234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CC96C-D2AA-9609-71BB-284D46285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35F7A-120E-C055-6BD4-AF58EE5DD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09BBA-12B9-F913-B2DE-21E67DE4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5A90-549D-4835-BDF9-89727BCD169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75870-46D8-0685-401E-6D9D24FB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E616B-B65C-8940-6334-C54FF0FB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D7E0-F1E3-4181-8426-7C62F9C1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6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CE7C5-38B8-B7CB-E21B-FAD482C8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9703-C39C-F3E1-AA47-DBB2648DD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7A275-FFB1-4A23-2638-E5BB5DB29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5A90-549D-4835-BDF9-89727BCD169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6791D-094D-DBCB-46B8-D23BAD992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C703B-E441-7E95-C20B-D564B5657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3D7E0-F1E3-4181-8426-7C62F9C1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56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4F1C5-D156-4E0C-455D-DD8C92340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2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Something From Nothing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A9F42-9879-0DAB-C773-CC22E3FD1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/>
              <a:t>Ryan Coyne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41801DD7-19FA-6569-D6B8-71BCA9E5D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3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13B75-79EC-ACE2-6FB2-E8B05C10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4368603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Albert Einstein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5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5FD6F-6714-1F7E-419C-C4CA4F0ADD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0080" y="2872899"/>
                <a:ext cx="4243589" cy="46308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>
                  <a:latin typeface="Cambria Math" panose="02040503050406030204" pitchFamily="18" charset="0"/>
                </a:endParaRPr>
              </a:p>
              <a:p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5FD6F-6714-1F7E-419C-C4CA4F0AD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0080" y="2872899"/>
                <a:ext cx="4243589" cy="463084"/>
              </a:xfrm>
              <a:blipFill>
                <a:blip r:embed="rId3"/>
                <a:stretch>
                  <a:fillRect l="-1580" t="-11842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E156253-B790-1AF5-3596-B45468442C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" b="151"/>
          <a:stretch/>
        </p:blipFill>
        <p:spPr>
          <a:xfrm>
            <a:off x="5313226" y="10"/>
            <a:ext cx="6878775" cy="6857991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B3FC892B-0EEA-4304-2A32-8A845186FC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032" y="2825808"/>
                <a:ext cx="4243589" cy="5572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B3FC892B-0EEA-4304-2A32-8A845186F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32" y="2825808"/>
                <a:ext cx="4243589" cy="5572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05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4.16667E-7 0.07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13B75-79EC-ACE2-6FB2-E8B05C10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4368603" cy="1956841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Breit</a:t>
            </a:r>
            <a:r>
              <a:rPr lang="en-US" sz="5400" dirty="0"/>
              <a:t>-Wheeler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32F2DE4-365F-86BD-62CC-D3E092630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458694" cy="3320668"/>
          </a:xfrm>
        </p:spPr>
        <p:txBody>
          <a:bodyPr>
            <a:normAutofit/>
          </a:bodyPr>
          <a:lstStyle/>
          <a:p>
            <a:r>
              <a:rPr lang="en-US" sz="2200" dirty="0"/>
              <a:t>Gregory </a:t>
            </a:r>
            <a:r>
              <a:rPr lang="en-US" sz="2200" dirty="0" err="1"/>
              <a:t>Breit</a:t>
            </a:r>
            <a:r>
              <a:rPr lang="en-US" sz="2200" dirty="0"/>
              <a:t> and John A. Wheeler</a:t>
            </a:r>
          </a:p>
          <a:p>
            <a:endParaRPr lang="en-US" sz="2200" dirty="0"/>
          </a:p>
          <a:p>
            <a:r>
              <a:rPr lang="en-US" sz="2200" dirty="0"/>
              <a:t>Described in 1934</a:t>
            </a:r>
          </a:p>
          <a:p>
            <a:endParaRPr lang="en-US" sz="2200" dirty="0"/>
          </a:p>
          <a:p>
            <a:r>
              <a:rPr lang="en-US" sz="2200" dirty="0"/>
              <a:t>Two types</a:t>
            </a:r>
          </a:p>
          <a:p>
            <a:endParaRPr lang="en-US" sz="2200" dirty="0"/>
          </a:p>
          <a:p>
            <a:r>
              <a:rPr lang="en-US" sz="2200" dirty="0"/>
              <a:t>Non-linear observed in 1997</a:t>
            </a:r>
          </a:p>
        </p:txBody>
      </p:sp>
      <p:pic>
        <p:nvPicPr>
          <p:cNvPr id="8" name="Content Placeholder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2E4E6387-4E02-795A-2D63-5C46BC9FBF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480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person, wall, indoor, person">
            <a:extLst>
              <a:ext uri="{FF2B5EF4-FFF2-40B4-BE49-F238E27FC236}">
                <a16:creationId xmlns:a16="http://schemas.microsoft.com/office/drawing/2014/main" id="{241BFA45-53CA-FD44-CE50-F4B3B3E0AE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" b="2875"/>
          <a:stretch/>
        </p:blipFill>
        <p:spPr>
          <a:xfrm>
            <a:off x="2522356" y="10"/>
            <a:ext cx="9669643" cy="685799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AB642-0991-186A-C5B5-DBDFBA49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94812" cy="1899912"/>
          </a:xfrm>
        </p:spPr>
        <p:txBody>
          <a:bodyPr>
            <a:normAutofit/>
          </a:bodyPr>
          <a:lstStyle/>
          <a:p>
            <a:r>
              <a:rPr lang="en-US" sz="5400"/>
              <a:t>Science Fiction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DE7811C-8924-CB91-8F03-6D3D9F947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737983"/>
            <a:ext cx="3623633" cy="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3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9BB0D-7A05-7DAE-DF3C-53A6ED85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Upton, New York</a:t>
            </a:r>
            <a:endParaRPr lang="en-US" sz="5400" dirty="0"/>
          </a:p>
        </p:txBody>
      </p:sp>
      <p:sp>
        <p:nvSpPr>
          <p:cNvPr id="4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CC8E9-B306-8D8A-3B4A-54F5AF61C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RHIC</a:t>
            </a:r>
          </a:p>
          <a:p>
            <a:endParaRPr lang="en-US" sz="2200"/>
          </a:p>
          <a:p>
            <a:r>
              <a:rPr lang="en-US" sz="2200"/>
              <a:t>Heavy ions accelerated to relativistic speeds</a:t>
            </a:r>
          </a:p>
          <a:p>
            <a:endParaRPr lang="en-US" sz="2200"/>
          </a:p>
          <a:p>
            <a:r>
              <a:rPr lang="en-US" sz="2200"/>
              <a:t>Ultra-peripheral Au+Au Collisions</a:t>
            </a:r>
          </a:p>
          <a:p>
            <a:endParaRPr lang="en-US" sz="2200"/>
          </a:p>
        </p:txBody>
      </p:sp>
      <p:pic>
        <p:nvPicPr>
          <p:cNvPr id="12" name="Picture 11" descr="A picture containing indoor, metal, blue, engine&#10;&#10;Description automatically generated">
            <a:extLst>
              <a:ext uri="{FF2B5EF4-FFF2-40B4-BE49-F238E27FC236}">
                <a16:creationId xmlns:a16="http://schemas.microsoft.com/office/drawing/2014/main" id="{AFCB33B2-B1ED-0912-ED77-9C9841B244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96" r="2" b="2"/>
          <a:stretch/>
        </p:blipFill>
        <p:spPr>
          <a:xfrm>
            <a:off x="5310177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569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9BB0D-7A05-7DAE-DF3C-53A6ED85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55729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Light Bending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CC8E9-B306-8D8A-3B4A-54F5AF61C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4457899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Polarized empty space</a:t>
            </a:r>
          </a:p>
          <a:p>
            <a:endParaRPr lang="en-US" sz="2200" dirty="0"/>
          </a:p>
          <a:p>
            <a:r>
              <a:rPr lang="en-US" sz="2200" dirty="0"/>
              <a:t>Deflects photons</a:t>
            </a:r>
          </a:p>
          <a:p>
            <a:endParaRPr lang="en-US" sz="2200" dirty="0"/>
          </a:p>
          <a:p>
            <a:r>
              <a:rPr lang="en-US" sz="2200" dirty="0"/>
              <a:t>Birefringence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C02523-98EB-02F0-5723-5FEDC8DE8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870" y="1449077"/>
            <a:ext cx="6889587" cy="459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89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</TotalTime>
  <Words>83</Words>
  <Application>Microsoft Office PowerPoint</Application>
  <PresentationFormat>Widescreen</PresentationFormat>
  <Paragraphs>33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Something From Nothing</vt:lpstr>
      <vt:lpstr>Albert Einstein</vt:lpstr>
      <vt:lpstr>Breit-Wheeler</vt:lpstr>
      <vt:lpstr>Science Fiction</vt:lpstr>
      <vt:lpstr>Upton, New York</vt:lpstr>
      <vt:lpstr>Light Bending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Something From Nothing</dc:title>
  <dc:creator>Ryan Coyne</dc:creator>
  <cp:lastModifiedBy>Ryan Coyne</cp:lastModifiedBy>
  <cp:revision>1</cp:revision>
  <dcterms:created xsi:type="dcterms:W3CDTF">2022-10-25T16:06:24Z</dcterms:created>
  <dcterms:modified xsi:type="dcterms:W3CDTF">2022-10-26T16:36:26Z</dcterms:modified>
</cp:coreProperties>
</file>