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136"/>
    <a:srgbClr val="971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74"/>
  </p:normalViewPr>
  <p:slideViewPr>
    <p:cSldViewPr snapToObjects="1">
      <p:cViewPr>
        <p:scale>
          <a:sx n="98" d="100"/>
          <a:sy n="98" d="100"/>
        </p:scale>
        <p:origin x="16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D8128-D67E-4443-BAF3-A45E0B711C1E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B06FE36A-8530-7B43-9D8C-674988C4D198}">
      <dgm:prSet phldrT="[文本]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dirty="0" smtClean="0"/>
            <a:t>CVS</a:t>
          </a:r>
          <a:endParaRPr lang="zh-CN" altLang="en-US" dirty="0"/>
        </a:p>
      </dgm:t>
    </dgm:pt>
    <dgm:pt modelId="{55C2316E-4463-3A4A-B925-AFAFA204442A}" type="parTrans" cxnId="{ED061F1A-E848-B248-B4F5-2D0BB42AA137}">
      <dgm:prSet/>
      <dgm:spPr/>
      <dgm:t>
        <a:bodyPr/>
        <a:lstStyle/>
        <a:p>
          <a:endParaRPr lang="zh-CN" altLang="en-US"/>
        </a:p>
      </dgm:t>
    </dgm:pt>
    <dgm:pt modelId="{678CD0D4-2771-894F-A30D-1E3B3718DEBD}" type="sibTrans" cxnId="{ED061F1A-E848-B248-B4F5-2D0BB42AA137}">
      <dgm:prSet/>
      <dgm:spPr>
        <a:solidFill>
          <a:srgbClr val="6E0136"/>
        </a:solidFill>
      </dgm:spPr>
      <dgm:t>
        <a:bodyPr/>
        <a:lstStyle/>
        <a:p>
          <a:endParaRPr lang="zh-CN" altLang="en-US"/>
        </a:p>
      </dgm:t>
    </dgm:pt>
    <dgm:pt modelId="{B01F6CE6-B84D-EB4A-B3F3-68A1D583A02F}">
      <dgm:prSet phldrT="[文本]"/>
      <dgm:spPr>
        <a:solidFill>
          <a:srgbClr val="6E0136"/>
        </a:solidFill>
      </dgm:spPr>
      <dgm:t>
        <a:bodyPr/>
        <a:lstStyle/>
        <a:p>
          <a:r>
            <a:rPr lang="en-US" altLang="zh-CN" dirty="0" smtClean="0"/>
            <a:t>SVN</a:t>
          </a:r>
          <a:endParaRPr lang="zh-CN" altLang="en-US" dirty="0"/>
        </a:p>
      </dgm:t>
    </dgm:pt>
    <dgm:pt modelId="{4F118A86-58CD-7248-BD83-70CA261EE8BA}" type="parTrans" cxnId="{DA1F0260-92B6-A040-BDB0-07191A80ACA9}">
      <dgm:prSet/>
      <dgm:spPr/>
      <dgm:t>
        <a:bodyPr/>
        <a:lstStyle/>
        <a:p>
          <a:endParaRPr lang="zh-CN" altLang="en-US"/>
        </a:p>
      </dgm:t>
    </dgm:pt>
    <dgm:pt modelId="{5EE3A222-7AA3-2F4A-B6FC-BA1533CFD8E6}" type="sibTrans" cxnId="{DA1F0260-92B6-A040-BDB0-07191A80ACA9}">
      <dgm:prSet/>
      <dgm:spPr>
        <a:solidFill>
          <a:srgbClr val="6E0136"/>
        </a:solidFill>
      </dgm:spPr>
      <dgm:t>
        <a:bodyPr/>
        <a:lstStyle/>
        <a:p>
          <a:endParaRPr lang="zh-CN" altLang="en-US"/>
        </a:p>
      </dgm:t>
    </dgm:pt>
    <dgm:pt modelId="{599CFBC7-76CA-B149-BAE2-20708C9A209A}">
      <dgm:prSet phldrT="[文本]"/>
      <dgm:spPr>
        <a:solidFill>
          <a:srgbClr val="6E0136"/>
        </a:solidFill>
      </dgm:spPr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DF4C69A3-2518-6548-8647-691F7DF48CF9}" type="sibTrans" cxnId="{0F8B4CBA-1994-E347-ACC7-AF04A41709B9}">
      <dgm:prSet/>
      <dgm:spPr/>
      <dgm:t>
        <a:bodyPr/>
        <a:lstStyle/>
        <a:p>
          <a:endParaRPr lang="zh-CN" altLang="en-US"/>
        </a:p>
      </dgm:t>
    </dgm:pt>
    <dgm:pt modelId="{2965052F-F7DA-7449-9A1E-1565026DABAE}" type="parTrans" cxnId="{0F8B4CBA-1994-E347-ACC7-AF04A41709B9}">
      <dgm:prSet/>
      <dgm:spPr/>
      <dgm:t>
        <a:bodyPr/>
        <a:lstStyle/>
        <a:p>
          <a:endParaRPr lang="zh-CN" altLang="en-US"/>
        </a:p>
      </dgm:t>
    </dgm:pt>
    <dgm:pt modelId="{CAB682E1-3350-D747-84E1-4F3C5FEF757A}" type="pres">
      <dgm:prSet presAssocID="{037D8128-D67E-4443-BAF3-A45E0B711C1E}" presName="linearFlow" presStyleCnt="0">
        <dgm:presLayoutVars>
          <dgm:resizeHandles val="exact"/>
        </dgm:presLayoutVars>
      </dgm:prSet>
      <dgm:spPr/>
    </dgm:pt>
    <dgm:pt modelId="{C5A2047E-570C-E944-9C3F-C2CF908F6DF9}" type="pres">
      <dgm:prSet presAssocID="{B06FE36A-8530-7B43-9D8C-674988C4D1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7960AB-9A72-C340-92CA-2E41CE15B7D5}" type="pres">
      <dgm:prSet presAssocID="{678CD0D4-2771-894F-A30D-1E3B3718DEBD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24C2328-EE97-A24C-986A-532EBDB53201}" type="pres">
      <dgm:prSet presAssocID="{678CD0D4-2771-894F-A30D-1E3B3718DEB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EADFA1B-4C35-894D-969B-989641222AC2}" type="pres">
      <dgm:prSet presAssocID="{B01F6CE6-B84D-EB4A-B3F3-68A1D583A02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9C18C-1540-404F-A66C-5B43332E9E93}" type="pres">
      <dgm:prSet presAssocID="{5EE3A222-7AA3-2F4A-B6FC-BA1533CFD8E6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90C5E451-0B66-AF4C-98DA-1F3E6E1E0A80}" type="pres">
      <dgm:prSet presAssocID="{5EE3A222-7AA3-2F4A-B6FC-BA1533CFD8E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755A03E-9B0C-2E42-9855-CF37B8331055}" type="pres">
      <dgm:prSet presAssocID="{599CFBC7-76CA-B149-BAE2-20708C9A209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77245A-D24F-E64D-96F5-1DD44DDAFA34}" type="presOf" srcId="{037D8128-D67E-4443-BAF3-A45E0B711C1E}" destId="{CAB682E1-3350-D747-84E1-4F3C5FEF757A}" srcOrd="0" destOrd="0" presId="urn:microsoft.com/office/officeart/2005/8/layout/process2"/>
    <dgm:cxn modelId="{B7A2E0EC-6E1E-AC41-AB70-39E3E0DAC39D}" type="presOf" srcId="{678CD0D4-2771-894F-A30D-1E3B3718DEBD}" destId="{224C2328-EE97-A24C-986A-532EBDB53201}" srcOrd="1" destOrd="0" presId="urn:microsoft.com/office/officeart/2005/8/layout/process2"/>
    <dgm:cxn modelId="{B794A6B5-1DE9-3640-A01A-B1255BEC9773}" type="presOf" srcId="{5EE3A222-7AA3-2F4A-B6FC-BA1533CFD8E6}" destId="{90C5E451-0B66-AF4C-98DA-1F3E6E1E0A80}" srcOrd="1" destOrd="0" presId="urn:microsoft.com/office/officeart/2005/8/layout/process2"/>
    <dgm:cxn modelId="{977DFA38-B5D2-4C4D-B5DC-C00AB8936D60}" type="presOf" srcId="{B01F6CE6-B84D-EB4A-B3F3-68A1D583A02F}" destId="{5EADFA1B-4C35-894D-969B-989641222AC2}" srcOrd="0" destOrd="0" presId="urn:microsoft.com/office/officeart/2005/8/layout/process2"/>
    <dgm:cxn modelId="{DA1F0260-92B6-A040-BDB0-07191A80ACA9}" srcId="{037D8128-D67E-4443-BAF3-A45E0B711C1E}" destId="{B01F6CE6-B84D-EB4A-B3F3-68A1D583A02F}" srcOrd="1" destOrd="0" parTransId="{4F118A86-58CD-7248-BD83-70CA261EE8BA}" sibTransId="{5EE3A222-7AA3-2F4A-B6FC-BA1533CFD8E6}"/>
    <dgm:cxn modelId="{58FAA713-F38D-4441-8D1D-F38E984D641A}" type="presOf" srcId="{599CFBC7-76CA-B149-BAE2-20708C9A209A}" destId="{3755A03E-9B0C-2E42-9855-CF37B8331055}" srcOrd="0" destOrd="0" presId="urn:microsoft.com/office/officeart/2005/8/layout/process2"/>
    <dgm:cxn modelId="{ED061F1A-E848-B248-B4F5-2D0BB42AA137}" srcId="{037D8128-D67E-4443-BAF3-A45E0B711C1E}" destId="{B06FE36A-8530-7B43-9D8C-674988C4D198}" srcOrd="0" destOrd="0" parTransId="{55C2316E-4463-3A4A-B925-AFAFA204442A}" sibTransId="{678CD0D4-2771-894F-A30D-1E3B3718DEBD}"/>
    <dgm:cxn modelId="{D771FCD0-D143-3843-B31E-6CEE4895E08F}" type="presOf" srcId="{B06FE36A-8530-7B43-9D8C-674988C4D198}" destId="{C5A2047E-570C-E944-9C3F-C2CF908F6DF9}" srcOrd="0" destOrd="0" presId="urn:microsoft.com/office/officeart/2005/8/layout/process2"/>
    <dgm:cxn modelId="{843BF536-A114-034A-AAB6-A8D783C831F8}" type="presOf" srcId="{678CD0D4-2771-894F-A30D-1E3B3718DEBD}" destId="{1F7960AB-9A72-C340-92CA-2E41CE15B7D5}" srcOrd="0" destOrd="0" presId="urn:microsoft.com/office/officeart/2005/8/layout/process2"/>
    <dgm:cxn modelId="{16EBAD08-8563-8043-862C-6022EE6D16F2}" type="presOf" srcId="{5EE3A222-7AA3-2F4A-B6FC-BA1533CFD8E6}" destId="{7669C18C-1540-404F-A66C-5B43332E9E93}" srcOrd="0" destOrd="0" presId="urn:microsoft.com/office/officeart/2005/8/layout/process2"/>
    <dgm:cxn modelId="{0F8B4CBA-1994-E347-ACC7-AF04A41709B9}" srcId="{037D8128-D67E-4443-BAF3-A45E0B711C1E}" destId="{599CFBC7-76CA-B149-BAE2-20708C9A209A}" srcOrd="2" destOrd="0" parTransId="{2965052F-F7DA-7449-9A1E-1565026DABAE}" sibTransId="{DF4C69A3-2518-6548-8647-691F7DF48CF9}"/>
    <dgm:cxn modelId="{6983D44E-61A2-C845-AB60-FEFC8A6B475D}" type="presParOf" srcId="{CAB682E1-3350-D747-84E1-4F3C5FEF757A}" destId="{C5A2047E-570C-E944-9C3F-C2CF908F6DF9}" srcOrd="0" destOrd="0" presId="urn:microsoft.com/office/officeart/2005/8/layout/process2"/>
    <dgm:cxn modelId="{2831DE20-7F05-E243-9083-BF8119CFE074}" type="presParOf" srcId="{CAB682E1-3350-D747-84E1-4F3C5FEF757A}" destId="{1F7960AB-9A72-C340-92CA-2E41CE15B7D5}" srcOrd="1" destOrd="0" presId="urn:microsoft.com/office/officeart/2005/8/layout/process2"/>
    <dgm:cxn modelId="{E438801F-0DAB-8645-8834-A91A9719AF8F}" type="presParOf" srcId="{1F7960AB-9A72-C340-92CA-2E41CE15B7D5}" destId="{224C2328-EE97-A24C-986A-532EBDB53201}" srcOrd="0" destOrd="0" presId="urn:microsoft.com/office/officeart/2005/8/layout/process2"/>
    <dgm:cxn modelId="{957B60FA-9960-F749-8287-C6BBC8ADF366}" type="presParOf" srcId="{CAB682E1-3350-D747-84E1-4F3C5FEF757A}" destId="{5EADFA1B-4C35-894D-969B-989641222AC2}" srcOrd="2" destOrd="0" presId="urn:microsoft.com/office/officeart/2005/8/layout/process2"/>
    <dgm:cxn modelId="{5A2C821E-7347-E84D-9066-EB684021E61E}" type="presParOf" srcId="{CAB682E1-3350-D747-84E1-4F3C5FEF757A}" destId="{7669C18C-1540-404F-A66C-5B43332E9E93}" srcOrd="3" destOrd="0" presId="urn:microsoft.com/office/officeart/2005/8/layout/process2"/>
    <dgm:cxn modelId="{09B21377-7FB8-544A-A3D2-4E777627BE7D}" type="presParOf" srcId="{7669C18C-1540-404F-A66C-5B43332E9E93}" destId="{90C5E451-0B66-AF4C-98DA-1F3E6E1E0A80}" srcOrd="0" destOrd="0" presId="urn:microsoft.com/office/officeart/2005/8/layout/process2"/>
    <dgm:cxn modelId="{49D01830-8474-E24B-A352-9A7B5F2BDD7B}" type="presParOf" srcId="{CAB682E1-3350-D747-84E1-4F3C5FEF757A}" destId="{3755A03E-9B0C-2E42-9855-CF37B833105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diff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HEAD</a:t>
          </a:r>
        </a:p>
        <a:p>
          <a:r>
            <a:rPr lang="zh-CN" altLang="en-US" sz="2400" b="1" dirty="0" smtClean="0"/>
            <a:t>显示工作区和当前工作分支的差异</a:t>
          </a:r>
          <a:endParaRPr lang="zh-CN" altLang="en-US" sz="2400" b="1" dirty="0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diff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--cached</a:t>
          </a:r>
          <a:r>
            <a:rPr lang="zh-CN" altLang="en-US" sz="2400" b="1" baseline="0" dirty="0" smtClean="0"/>
            <a:t> </a:t>
          </a:r>
          <a:endParaRPr lang="en-US" altLang="zh-CN" sz="2400" b="1" baseline="0" dirty="0" smtClean="0"/>
        </a:p>
        <a:p>
          <a:r>
            <a:rPr lang="zh-CN" altLang="en-US" sz="2400" b="1" baseline="0" dirty="0" smtClean="0"/>
            <a:t>显示提交暂存区和版本库中的差异</a:t>
          </a:r>
          <a:endParaRPr lang="en-US" altLang="zh-CN" sz="2400" b="1" baseline="0" dirty="0" smtClean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查看文件变化：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diff</a:t>
          </a:r>
          <a:r>
            <a:rPr lang="zh-CN" altLang="en-US" sz="2400" b="1" baseline="0" dirty="0" smtClean="0"/>
            <a:t> 显示工作区于暂存区的差异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复制一个远程仓库到本地：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clone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[</a:t>
          </a:r>
          <a:r>
            <a:rPr lang="en-US" altLang="zh-CN" sz="2400" b="1" dirty="0" err="1" smtClean="0"/>
            <a:t>url</a:t>
          </a:r>
          <a:r>
            <a:rPr lang="en-US" altLang="zh-CN" sz="2400" b="1" dirty="0" smtClean="0"/>
            <a:t>]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commit</a:t>
          </a:r>
          <a:r>
            <a:rPr lang="zh-CN" altLang="en-US" sz="2400" b="1" dirty="0" smtClean="0"/>
            <a:t> </a:t>
          </a:r>
          <a:r>
            <a:rPr lang="mr-IN" altLang="zh-CN" sz="2400" b="1" dirty="0" smtClean="0"/>
            <a:t>–</a:t>
          </a:r>
          <a:r>
            <a:rPr lang="en-US" altLang="zh-CN" sz="2400" b="1" dirty="0" smtClean="0"/>
            <a:t>amend</a:t>
          </a:r>
        </a:p>
        <a:p>
          <a:r>
            <a:rPr lang="zh-CN" altLang="en-US" sz="2400" b="1" dirty="0" smtClean="0"/>
            <a:t>修改最后一次提交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5ECD69D2-3068-C84A-8FB7-01345E979D50}" type="presOf" srcId="{447EDE41-D0F5-C848-AE65-DF9867F1AB6B}" destId="{89F5C9A8-CE8A-7246-9C9A-52E0B5C6D6EF}" srcOrd="0" destOrd="0" presId="urn:microsoft.com/office/officeart/2005/8/layout/list1"/>
    <dgm:cxn modelId="{265E3C77-DCD3-8948-A3BF-83EAF6207DD8}" type="presOf" srcId="{13A91E7B-1CB4-584D-B223-0EF0B3E759F2}" destId="{FA23F082-5EDB-AB49-94B3-2948FE17C23D}" srcOrd="1" destOrd="0" presId="urn:microsoft.com/office/officeart/2005/8/layout/list1"/>
    <dgm:cxn modelId="{97F650C9-B6EB-8240-AD0D-5A3BA73BD9F0}" type="presOf" srcId="{3D222745-913B-934E-B20F-58632FE08D68}" destId="{D4686E5C-C115-0C40-B0D8-31CFBA5104CF}" srcOrd="0" destOrd="0" presId="urn:microsoft.com/office/officeart/2005/8/layout/list1"/>
    <dgm:cxn modelId="{A3EF395B-D163-6F42-BACA-4DDE6B341007}" type="presOf" srcId="{A5F98132-A7BA-3D4C-BAF0-A4FFF4E61286}" destId="{734A86D5-0F82-174F-90AD-76DBB48FD80F}" srcOrd="0" destOrd="0" presId="urn:microsoft.com/office/officeart/2005/8/layout/list1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7720A9A6-8C03-E84D-9C16-7820C2D00EAC}" type="presOf" srcId="{447EDE41-D0F5-C848-AE65-DF9867F1AB6B}" destId="{DF477948-22D7-B240-8C7B-EE85E1B13C62}" srcOrd="1" destOrd="0" presId="urn:microsoft.com/office/officeart/2005/8/layout/list1"/>
    <dgm:cxn modelId="{DC902313-46D0-C64B-A330-D625BA5300DD}" type="presOf" srcId="{DF2E5ACD-7612-9B40-83C6-FE526A3A72E7}" destId="{A715BF55-6983-5A40-816C-658C1C32E7F4}" srcOrd="0" destOrd="0" presId="urn:microsoft.com/office/officeart/2005/8/layout/list1"/>
    <dgm:cxn modelId="{C234BA91-4C91-DF42-ACD0-D8D73391ACF2}" type="presOf" srcId="{13A91E7B-1CB4-584D-B223-0EF0B3E759F2}" destId="{7508CA60-B6DF-574A-ADDE-7E31EE118999}" srcOrd="0" destOrd="0" presId="urn:microsoft.com/office/officeart/2005/8/layout/list1"/>
    <dgm:cxn modelId="{4F45E987-ACA3-8548-84F0-45CEB0A736CD}" type="presOf" srcId="{3D222745-913B-934E-B20F-58632FE08D68}" destId="{194DC8B7-98B5-664C-961B-49A20ECC3A87}" srcOrd="1" destOrd="0" presId="urn:microsoft.com/office/officeart/2005/8/layout/list1"/>
    <dgm:cxn modelId="{5E9894C1-5E13-0147-ABBF-00435C2F3E15}" type="presOf" srcId="{E31DBB3B-13F1-E54D-985D-E125733A1043}" destId="{3A4DE073-A825-F848-9F27-0DDC4A98A734}" srcOrd="0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17FCBE9E-34CF-FA4F-B3C5-016B9DA8D4C4}" type="presOf" srcId="{A5F98132-A7BA-3D4C-BAF0-A4FFF4E61286}" destId="{7E06AED7-789E-EF4A-9ED8-D4A140C01CF4}" srcOrd="1" destOrd="0" presId="urn:microsoft.com/office/officeart/2005/8/layout/list1"/>
    <dgm:cxn modelId="{F4AB7834-A62C-D741-8D35-2B18AAE3E0AE}" type="presOf" srcId="{E31DBB3B-13F1-E54D-985D-E125733A1043}" destId="{79B427F9-A501-0441-8724-0709C2FE9753}" srcOrd="1" destOrd="0" presId="urn:microsoft.com/office/officeart/2005/8/layout/list1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4CE2B7E9-10A2-CB45-BBC3-25374068D987}" type="presParOf" srcId="{A715BF55-6983-5A40-816C-658C1C32E7F4}" destId="{1DB3FDA2-6457-DB42-87BD-A7C63F99453B}" srcOrd="0" destOrd="0" presId="urn:microsoft.com/office/officeart/2005/8/layout/list1"/>
    <dgm:cxn modelId="{DD71C87B-4BDA-B44D-8A12-CA46EA0731D8}" type="presParOf" srcId="{1DB3FDA2-6457-DB42-87BD-A7C63F99453B}" destId="{D4686E5C-C115-0C40-B0D8-31CFBA5104CF}" srcOrd="0" destOrd="0" presId="urn:microsoft.com/office/officeart/2005/8/layout/list1"/>
    <dgm:cxn modelId="{CAFD7BD7-7D89-5044-8A3A-93E6D89AB6C5}" type="presParOf" srcId="{1DB3FDA2-6457-DB42-87BD-A7C63F99453B}" destId="{194DC8B7-98B5-664C-961B-49A20ECC3A87}" srcOrd="1" destOrd="0" presId="urn:microsoft.com/office/officeart/2005/8/layout/list1"/>
    <dgm:cxn modelId="{EFD98B22-3994-7240-B3C8-8F9497B3F4FF}" type="presParOf" srcId="{A715BF55-6983-5A40-816C-658C1C32E7F4}" destId="{BE048F56-E47E-5847-A7E7-AEE56EFF6A03}" srcOrd="1" destOrd="0" presId="urn:microsoft.com/office/officeart/2005/8/layout/list1"/>
    <dgm:cxn modelId="{466C893C-8564-5B4F-B0DE-0DE446459FF0}" type="presParOf" srcId="{A715BF55-6983-5A40-816C-658C1C32E7F4}" destId="{6309CA7F-66E4-9E4B-8628-801815447A70}" srcOrd="2" destOrd="0" presId="urn:microsoft.com/office/officeart/2005/8/layout/list1"/>
    <dgm:cxn modelId="{D98592F3-09CA-6949-984C-FD4B7AEA6038}" type="presParOf" srcId="{A715BF55-6983-5A40-816C-658C1C32E7F4}" destId="{631DA50B-B5B5-FA4F-A499-4A17EBE7F867}" srcOrd="3" destOrd="0" presId="urn:microsoft.com/office/officeart/2005/8/layout/list1"/>
    <dgm:cxn modelId="{4EC543CB-601E-B047-A2BC-B471C89565BC}" type="presParOf" srcId="{A715BF55-6983-5A40-816C-658C1C32E7F4}" destId="{5A22DF0D-13AA-EE42-A774-1301F4C9317B}" srcOrd="4" destOrd="0" presId="urn:microsoft.com/office/officeart/2005/8/layout/list1"/>
    <dgm:cxn modelId="{7D793263-3FB5-3742-9265-3CC813446A24}" type="presParOf" srcId="{5A22DF0D-13AA-EE42-A774-1301F4C9317B}" destId="{7508CA60-B6DF-574A-ADDE-7E31EE118999}" srcOrd="0" destOrd="0" presId="urn:microsoft.com/office/officeart/2005/8/layout/list1"/>
    <dgm:cxn modelId="{5C35994B-A5C6-D548-B079-DEE64B5290A5}" type="presParOf" srcId="{5A22DF0D-13AA-EE42-A774-1301F4C9317B}" destId="{FA23F082-5EDB-AB49-94B3-2948FE17C23D}" srcOrd="1" destOrd="0" presId="urn:microsoft.com/office/officeart/2005/8/layout/list1"/>
    <dgm:cxn modelId="{D1315133-E9F9-454E-A474-07A546597F28}" type="presParOf" srcId="{A715BF55-6983-5A40-816C-658C1C32E7F4}" destId="{9982DE52-B28A-8944-9EF0-8970795F7EA8}" srcOrd="5" destOrd="0" presId="urn:microsoft.com/office/officeart/2005/8/layout/list1"/>
    <dgm:cxn modelId="{06194A97-AFB6-7842-A668-E5D21767AA18}" type="presParOf" srcId="{A715BF55-6983-5A40-816C-658C1C32E7F4}" destId="{0B047C5D-B5E2-9946-B309-8658C92BC72C}" srcOrd="6" destOrd="0" presId="urn:microsoft.com/office/officeart/2005/8/layout/list1"/>
    <dgm:cxn modelId="{E849A923-8158-DC45-93E2-E5118CC5523E}" type="presParOf" srcId="{A715BF55-6983-5A40-816C-658C1C32E7F4}" destId="{204AD52C-AF1A-8143-826B-C5034438B48B}" srcOrd="7" destOrd="0" presId="urn:microsoft.com/office/officeart/2005/8/layout/list1"/>
    <dgm:cxn modelId="{7FFA4974-FD98-D64D-BB2E-BCCDAC153144}" type="presParOf" srcId="{A715BF55-6983-5A40-816C-658C1C32E7F4}" destId="{A40C01FE-BDDA-7E40-97D6-13950001FE23}" srcOrd="8" destOrd="0" presId="urn:microsoft.com/office/officeart/2005/8/layout/list1"/>
    <dgm:cxn modelId="{BB35F2DA-ECF8-B345-BAEF-1AEE7CD96D23}" type="presParOf" srcId="{A40C01FE-BDDA-7E40-97D6-13950001FE23}" destId="{3A4DE073-A825-F848-9F27-0DDC4A98A734}" srcOrd="0" destOrd="0" presId="urn:microsoft.com/office/officeart/2005/8/layout/list1"/>
    <dgm:cxn modelId="{F942FF06-A778-E14C-8DC6-0A90710825B3}" type="presParOf" srcId="{A40C01FE-BDDA-7E40-97D6-13950001FE23}" destId="{79B427F9-A501-0441-8724-0709C2FE9753}" srcOrd="1" destOrd="0" presId="urn:microsoft.com/office/officeart/2005/8/layout/list1"/>
    <dgm:cxn modelId="{BFC012E8-A65D-A344-9B33-71FD81949DFA}" type="presParOf" srcId="{A715BF55-6983-5A40-816C-658C1C32E7F4}" destId="{9DC6DDC4-24B3-A840-9A5E-5C4E67A6ECCE}" srcOrd="9" destOrd="0" presId="urn:microsoft.com/office/officeart/2005/8/layout/list1"/>
    <dgm:cxn modelId="{0FB5DED6-41B1-3948-9F45-D6A4206EC996}" type="presParOf" srcId="{A715BF55-6983-5A40-816C-658C1C32E7F4}" destId="{AB350B69-1348-7E45-9FF4-915250437816}" srcOrd="10" destOrd="0" presId="urn:microsoft.com/office/officeart/2005/8/layout/list1"/>
    <dgm:cxn modelId="{DD783C51-C134-1647-AA3D-CEDA00511AC6}" type="presParOf" srcId="{A715BF55-6983-5A40-816C-658C1C32E7F4}" destId="{09B53EA0-7306-0B4A-8210-D4F4820BB6F6}" srcOrd="11" destOrd="0" presId="urn:microsoft.com/office/officeart/2005/8/layout/list1"/>
    <dgm:cxn modelId="{F59D8285-AC5F-2740-8038-EDC228F4C09C}" type="presParOf" srcId="{A715BF55-6983-5A40-816C-658C1C32E7F4}" destId="{C46D41C5-1236-DD40-9C53-C1E2FE4296B2}" srcOrd="12" destOrd="0" presId="urn:microsoft.com/office/officeart/2005/8/layout/list1"/>
    <dgm:cxn modelId="{93BD53A8-630D-9141-AB9F-E2B9D6AB0AC1}" type="presParOf" srcId="{C46D41C5-1236-DD40-9C53-C1E2FE4296B2}" destId="{734A86D5-0F82-174F-90AD-76DBB48FD80F}" srcOrd="0" destOrd="0" presId="urn:microsoft.com/office/officeart/2005/8/layout/list1"/>
    <dgm:cxn modelId="{8DEE393E-B846-124C-9B15-69F1D08D9283}" type="presParOf" srcId="{C46D41C5-1236-DD40-9C53-C1E2FE4296B2}" destId="{7E06AED7-789E-EF4A-9ED8-D4A140C01CF4}" srcOrd="1" destOrd="0" presId="urn:microsoft.com/office/officeart/2005/8/layout/list1"/>
    <dgm:cxn modelId="{B30C49D7-26A0-BD43-B534-EC5FEC197B1D}" type="presParOf" srcId="{A715BF55-6983-5A40-816C-658C1C32E7F4}" destId="{1F9E651C-F4B4-4B4F-9F91-B789850C46D9}" srcOrd="13" destOrd="0" presId="urn:microsoft.com/office/officeart/2005/8/layout/list1"/>
    <dgm:cxn modelId="{F386E5D1-D479-1A4F-A691-4851E29B408F}" type="presParOf" srcId="{A715BF55-6983-5A40-816C-658C1C32E7F4}" destId="{DDAECD2F-2E82-B243-B5D1-2D21FF434507}" srcOrd="14" destOrd="0" presId="urn:microsoft.com/office/officeart/2005/8/layout/list1"/>
    <dgm:cxn modelId="{9BBF2947-B038-E545-B1F6-DDE72959A9F9}" type="presParOf" srcId="{A715BF55-6983-5A40-816C-658C1C32E7F4}" destId="{DC89944B-1C84-5048-BAFC-F8D2A38EA0D7}" srcOrd="15" destOrd="0" presId="urn:microsoft.com/office/officeart/2005/8/layout/list1"/>
    <dgm:cxn modelId="{1DA1A2A7-6507-D24F-AB57-51038C8637F6}" type="presParOf" srcId="{A715BF55-6983-5A40-816C-658C1C32E7F4}" destId="{20D36F35-0B52-2A4B-A783-3E603A8AADB5}" srcOrd="16" destOrd="0" presId="urn:microsoft.com/office/officeart/2005/8/layout/list1"/>
    <dgm:cxn modelId="{846B8D61-5D56-8F45-A258-CFDAC3742BCB}" type="presParOf" srcId="{20D36F35-0B52-2A4B-A783-3E603A8AADB5}" destId="{89F5C9A8-CE8A-7246-9C9A-52E0B5C6D6EF}" srcOrd="0" destOrd="0" presId="urn:microsoft.com/office/officeart/2005/8/layout/list1"/>
    <dgm:cxn modelId="{AA7CD78E-095D-ED46-85D1-2BF4D13DAC26}" type="presParOf" srcId="{20D36F35-0B52-2A4B-A783-3E603A8AADB5}" destId="{DF477948-22D7-B240-8C7B-EE85E1B13C62}" srcOrd="1" destOrd="0" presId="urn:microsoft.com/office/officeart/2005/8/layout/list1"/>
    <dgm:cxn modelId="{133E61E9-8ECC-534E-9778-E486EBBD5E22}" type="presParOf" srcId="{A715BF55-6983-5A40-816C-658C1C32E7F4}" destId="{97C509BD-9D1E-EB4C-B3B6-6C14C83A355E}" srcOrd="17" destOrd="0" presId="urn:microsoft.com/office/officeart/2005/8/layout/list1"/>
    <dgm:cxn modelId="{50536D42-32EC-DB4A-9F93-E256C5E60188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log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-p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-2</a:t>
          </a:r>
        </a:p>
        <a:p>
          <a:r>
            <a:rPr lang="zh-CN" altLang="en-US" sz="2400" b="1" dirty="0" smtClean="0"/>
            <a:t>显示每次提交的内容差异，显示最近</a:t>
          </a:r>
          <a:r>
            <a:rPr lang="en-US" altLang="zh-CN" sz="2400" b="1" dirty="0" smtClean="0"/>
            <a:t>2</a:t>
          </a:r>
          <a:r>
            <a:rPr lang="zh-CN" altLang="en-US" sz="2400" b="1" dirty="0" smtClean="0"/>
            <a:t>条</a:t>
          </a:r>
          <a:endParaRPr lang="zh-CN" altLang="en-US" sz="2400" b="1" dirty="0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log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--graph</a:t>
          </a:r>
          <a:r>
            <a:rPr lang="zh-CN" altLang="en-US" sz="2400" b="1" baseline="0" dirty="0" smtClean="0"/>
            <a:t>  </a:t>
          </a:r>
          <a:r>
            <a:rPr lang="en-US" altLang="zh-CN" sz="2400" b="1" baseline="0" dirty="0" smtClean="0"/>
            <a:t>--</a:t>
          </a:r>
          <a:r>
            <a:rPr lang="en-US" altLang="zh-CN" sz="2400" b="1" baseline="0" dirty="0" err="1" smtClean="0"/>
            <a:t>oneline</a:t>
          </a:r>
          <a:r>
            <a:rPr lang="zh-CN" altLang="en-US" sz="2400" b="1" baseline="0" dirty="0" smtClean="0"/>
            <a:t> </a:t>
          </a:r>
          <a:endParaRPr lang="en-US" altLang="zh-CN" sz="2400" b="1" baseline="0" dirty="0" smtClean="0"/>
        </a:p>
        <a:p>
          <a:r>
            <a:rPr lang="zh-CN" altLang="en-US" sz="2400" b="1" baseline="0" dirty="0" smtClean="0"/>
            <a:t>精简的显示日志</a:t>
          </a:r>
          <a:endParaRPr lang="en-US" altLang="zh-CN" sz="2400" b="1" baseline="0" dirty="0" smtClean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查看提交日志：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log</a:t>
          </a:r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保存当前工作进度：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stash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\</a:t>
          </a:r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stash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--list\</a:t>
          </a:r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err="1" smtClean="0"/>
            <a:t>statsh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pop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reset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HEAD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&lt;filename&gt;</a:t>
          </a:r>
          <a:endParaRPr lang="en-US" altLang="zh-CN" sz="2400" b="1" dirty="0" smtClean="0"/>
        </a:p>
        <a:p>
          <a:r>
            <a:rPr lang="zh-CN" altLang="en-US" sz="2400" b="1" dirty="0" smtClean="0"/>
            <a:t>取消已经暂存的文件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CDC9A382-DA37-9C4B-B1C0-EE6C54B69F5B}" type="presOf" srcId="{447EDE41-D0F5-C848-AE65-DF9867F1AB6B}" destId="{89F5C9A8-CE8A-7246-9C9A-52E0B5C6D6EF}" srcOrd="0" destOrd="0" presId="urn:microsoft.com/office/officeart/2005/8/layout/list1"/>
    <dgm:cxn modelId="{557633B7-3843-924C-8BCF-AB8690CA38FC}" type="presOf" srcId="{3D222745-913B-934E-B20F-58632FE08D68}" destId="{D4686E5C-C115-0C40-B0D8-31CFBA5104CF}" srcOrd="0" destOrd="0" presId="urn:microsoft.com/office/officeart/2005/8/layout/list1"/>
    <dgm:cxn modelId="{95199AC8-6D07-F543-AFFA-A7BE253EBE2D}" type="presOf" srcId="{447EDE41-D0F5-C848-AE65-DF9867F1AB6B}" destId="{DF477948-22D7-B240-8C7B-EE85E1B13C62}" srcOrd="1" destOrd="0" presId="urn:microsoft.com/office/officeart/2005/8/layout/list1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FDBCB12B-6870-934E-85B7-4A09B17F2C5F}" type="presOf" srcId="{13A91E7B-1CB4-584D-B223-0EF0B3E759F2}" destId="{7508CA60-B6DF-574A-ADDE-7E31EE118999}" srcOrd="0" destOrd="0" presId="urn:microsoft.com/office/officeart/2005/8/layout/list1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24D9881B-5E1F-3B4C-99D7-2418C9EA2659}" type="presOf" srcId="{E31DBB3B-13F1-E54D-985D-E125733A1043}" destId="{3A4DE073-A825-F848-9F27-0DDC4A98A734}" srcOrd="0" destOrd="0" presId="urn:microsoft.com/office/officeart/2005/8/layout/list1"/>
    <dgm:cxn modelId="{725E4BCD-E855-2948-A74A-470C3E40AEAA}" type="presOf" srcId="{DF2E5ACD-7612-9B40-83C6-FE526A3A72E7}" destId="{A715BF55-6983-5A40-816C-658C1C32E7F4}" srcOrd="0" destOrd="0" presId="urn:microsoft.com/office/officeart/2005/8/layout/list1"/>
    <dgm:cxn modelId="{562962F0-DFE4-9E49-8CFF-FCA4F4968864}" type="presOf" srcId="{3D222745-913B-934E-B20F-58632FE08D68}" destId="{194DC8B7-98B5-664C-961B-49A20ECC3A87}" srcOrd="1" destOrd="0" presId="urn:microsoft.com/office/officeart/2005/8/layout/list1"/>
    <dgm:cxn modelId="{5C7A9CD1-EE4D-2345-BAB0-4CD7D5ADA66B}" type="presOf" srcId="{13A91E7B-1CB4-584D-B223-0EF0B3E759F2}" destId="{FA23F082-5EDB-AB49-94B3-2948FE17C23D}" srcOrd="1" destOrd="0" presId="urn:microsoft.com/office/officeart/2005/8/layout/list1"/>
    <dgm:cxn modelId="{FFA85F5A-C9A3-E541-80D6-C30AB3FA50FE}" type="presOf" srcId="{A5F98132-A7BA-3D4C-BAF0-A4FFF4E61286}" destId="{734A86D5-0F82-174F-90AD-76DBB48FD80F}" srcOrd="0" destOrd="0" presId="urn:microsoft.com/office/officeart/2005/8/layout/list1"/>
    <dgm:cxn modelId="{543845EC-407C-D643-89DE-CAF6111E5E2E}" type="presOf" srcId="{E31DBB3B-13F1-E54D-985D-E125733A1043}" destId="{79B427F9-A501-0441-8724-0709C2FE9753}" srcOrd="1" destOrd="0" presId="urn:microsoft.com/office/officeart/2005/8/layout/list1"/>
    <dgm:cxn modelId="{8540C528-AD11-C247-9892-1A0CC7E86DD7}" type="presOf" srcId="{A5F98132-A7BA-3D4C-BAF0-A4FFF4E61286}" destId="{7E06AED7-789E-EF4A-9ED8-D4A140C01CF4}" srcOrd="1" destOrd="0" presId="urn:microsoft.com/office/officeart/2005/8/layout/list1"/>
    <dgm:cxn modelId="{EA9F733C-3627-6146-AC63-3B7E5B3D5DC5}" type="presParOf" srcId="{A715BF55-6983-5A40-816C-658C1C32E7F4}" destId="{1DB3FDA2-6457-DB42-87BD-A7C63F99453B}" srcOrd="0" destOrd="0" presId="urn:microsoft.com/office/officeart/2005/8/layout/list1"/>
    <dgm:cxn modelId="{803B595C-725D-7646-AC98-7B066813EB34}" type="presParOf" srcId="{1DB3FDA2-6457-DB42-87BD-A7C63F99453B}" destId="{D4686E5C-C115-0C40-B0D8-31CFBA5104CF}" srcOrd="0" destOrd="0" presId="urn:microsoft.com/office/officeart/2005/8/layout/list1"/>
    <dgm:cxn modelId="{A28C7004-C991-624D-825A-9A248D4E8B48}" type="presParOf" srcId="{1DB3FDA2-6457-DB42-87BD-A7C63F99453B}" destId="{194DC8B7-98B5-664C-961B-49A20ECC3A87}" srcOrd="1" destOrd="0" presId="urn:microsoft.com/office/officeart/2005/8/layout/list1"/>
    <dgm:cxn modelId="{DA4C4EEB-AD5D-2242-9590-FA68425942A3}" type="presParOf" srcId="{A715BF55-6983-5A40-816C-658C1C32E7F4}" destId="{BE048F56-E47E-5847-A7E7-AEE56EFF6A03}" srcOrd="1" destOrd="0" presId="urn:microsoft.com/office/officeart/2005/8/layout/list1"/>
    <dgm:cxn modelId="{B5D10870-A8AE-AD4A-99BC-135487FECD9B}" type="presParOf" srcId="{A715BF55-6983-5A40-816C-658C1C32E7F4}" destId="{6309CA7F-66E4-9E4B-8628-801815447A70}" srcOrd="2" destOrd="0" presId="urn:microsoft.com/office/officeart/2005/8/layout/list1"/>
    <dgm:cxn modelId="{B9C36BB2-89B7-CE4B-A50D-19FB228863A5}" type="presParOf" srcId="{A715BF55-6983-5A40-816C-658C1C32E7F4}" destId="{631DA50B-B5B5-FA4F-A499-4A17EBE7F867}" srcOrd="3" destOrd="0" presId="urn:microsoft.com/office/officeart/2005/8/layout/list1"/>
    <dgm:cxn modelId="{9871372E-A28F-7A4E-9D9B-4EF70F7C1D30}" type="presParOf" srcId="{A715BF55-6983-5A40-816C-658C1C32E7F4}" destId="{5A22DF0D-13AA-EE42-A774-1301F4C9317B}" srcOrd="4" destOrd="0" presId="urn:microsoft.com/office/officeart/2005/8/layout/list1"/>
    <dgm:cxn modelId="{43374303-A153-894C-B071-D0943387C920}" type="presParOf" srcId="{5A22DF0D-13AA-EE42-A774-1301F4C9317B}" destId="{7508CA60-B6DF-574A-ADDE-7E31EE118999}" srcOrd="0" destOrd="0" presId="urn:microsoft.com/office/officeart/2005/8/layout/list1"/>
    <dgm:cxn modelId="{22815F8E-F4A8-F841-A6A2-86D2ED01E064}" type="presParOf" srcId="{5A22DF0D-13AA-EE42-A774-1301F4C9317B}" destId="{FA23F082-5EDB-AB49-94B3-2948FE17C23D}" srcOrd="1" destOrd="0" presId="urn:microsoft.com/office/officeart/2005/8/layout/list1"/>
    <dgm:cxn modelId="{2BE141EE-020B-E941-A27C-B8E3B639571D}" type="presParOf" srcId="{A715BF55-6983-5A40-816C-658C1C32E7F4}" destId="{9982DE52-B28A-8944-9EF0-8970795F7EA8}" srcOrd="5" destOrd="0" presId="urn:microsoft.com/office/officeart/2005/8/layout/list1"/>
    <dgm:cxn modelId="{C5AF94C2-97A5-654E-8BB6-330D1315C435}" type="presParOf" srcId="{A715BF55-6983-5A40-816C-658C1C32E7F4}" destId="{0B047C5D-B5E2-9946-B309-8658C92BC72C}" srcOrd="6" destOrd="0" presId="urn:microsoft.com/office/officeart/2005/8/layout/list1"/>
    <dgm:cxn modelId="{428716D6-A9E9-1D45-9C68-D7A57AF1EF9E}" type="presParOf" srcId="{A715BF55-6983-5A40-816C-658C1C32E7F4}" destId="{204AD52C-AF1A-8143-826B-C5034438B48B}" srcOrd="7" destOrd="0" presId="urn:microsoft.com/office/officeart/2005/8/layout/list1"/>
    <dgm:cxn modelId="{DA3A64B5-FEAE-0745-A958-51D86D12232E}" type="presParOf" srcId="{A715BF55-6983-5A40-816C-658C1C32E7F4}" destId="{A40C01FE-BDDA-7E40-97D6-13950001FE23}" srcOrd="8" destOrd="0" presId="urn:microsoft.com/office/officeart/2005/8/layout/list1"/>
    <dgm:cxn modelId="{6143767F-DED1-DB48-B750-EC7E3AE75DDE}" type="presParOf" srcId="{A40C01FE-BDDA-7E40-97D6-13950001FE23}" destId="{3A4DE073-A825-F848-9F27-0DDC4A98A734}" srcOrd="0" destOrd="0" presId="urn:microsoft.com/office/officeart/2005/8/layout/list1"/>
    <dgm:cxn modelId="{E8CAA8CC-C1EA-6B4F-942F-4984636398B0}" type="presParOf" srcId="{A40C01FE-BDDA-7E40-97D6-13950001FE23}" destId="{79B427F9-A501-0441-8724-0709C2FE9753}" srcOrd="1" destOrd="0" presId="urn:microsoft.com/office/officeart/2005/8/layout/list1"/>
    <dgm:cxn modelId="{BF19FCD1-DE49-1B4B-8532-CB89CCC0531B}" type="presParOf" srcId="{A715BF55-6983-5A40-816C-658C1C32E7F4}" destId="{9DC6DDC4-24B3-A840-9A5E-5C4E67A6ECCE}" srcOrd="9" destOrd="0" presId="urn:microsoft.com/office/officeart/2005/8/layout/list1"/>
    <dgm:cxn modelId="{27EACE96-02E4-7846-B65E-86C0A5A19EC9}" type="presParOf" srcId="{A715BF55-6983-5A40-816C-658C1C32E7F4}" destId="{AB350B69-1348-7E45-9FF4-915250437816}" srcOrd="10" destOrd="0" presId="urn:microsoft.com/office/officeart/2005/8/layout/list1"/>
    <dgm:cxn modelId="{CAE9C13A-B978-634B-A814-4C446E132640}" type="presParOf" srcId="{A715BF55-6983-5A40-816C-658C1C32E7F4}" destId="{09B53EA0-7306-0B4A-8210-D4F4820BB6F6}" srcOrd="11" destOrd="0" presId="urn:microsoft.com/office/officeart/2005/8/layout/list1"/>
    <dgm:cxn modelId="{0B1C076A-C7B8-D540-8938-BA22D95504FA}" type="presParOf" srcId="{A715BF55-6983-5A40-816C-658C1C32E7F4}" destId="{C46D41C5-1236-DD40-9C53-C1E2FE4296B2}" srcOrd="12" destOrd="0" presId="urn:microsoft.com/office/officeart/2005/8/layout/list1"/>
    <dgm:cxn modelId="{830E7957-662F-B748-A8E0-871C5EB1DD42}" type="presParOf" srcId="{C46D41C5-1236-DD40-9C53-C1E2FE4296B2}" destId="{734A86D5-0F82-174F-90AD-76DBB48FD80F}" srcOrd="0" destOrd="0" presId="urn:microsoft.com/office/officeart/2005/8/layout/list1"/>
    <dgm:cxn modelId="{6360159C-5CC1-3D46-96EC-066A1D63EAA8}" type="presParOf" srcId="{C46D41C5-1236-DD40-9C53-C1E2FE4296B2}" destId="{7E06AED7-789E-EF4A-9ED8-D4A140C01CF4}" srcOrd="1" destOrd="0" presId="urn:microsoft.com/office/officeart/2005/8/layout/list1"/>
    <dgm:cxn modelId="{968D2F99-EEAF-FB43-8676-2A58242E3490}" type="presParOf" srcId="{A715BF55-6983-5A40-816C-658C1C32E7F4}" destId="{1F9E651C-F4B4-4B4F-9F91-B789850C46D9}" srcOrd="13" destOrd="0" presId="urn:microsoft.com/office/officeart/2005/8/layout/list1"/>
    <dgm:cxn modelId="{B811AD55-C849-1940-B3E7-DA7C38514305}" type="presParOf" srcId="{A715BF55-6983-5A40-816C-658C1C32E7F4}" destId="{DDAECD2F-2E82-B243-B5D1-2D21FF434507}" srcOrd="14" destOrd="0" presId="urn:microsoft.com/office/officeart/2005/8/layout/list1"/>
    <dgm:cxn modelId="{5B1BC5D4-07C4-F840-8EB2-DE6DE40495AC}" type="presParOf" srcId="{A715BF55-6983-5A40-816C-658C1C32E7F4}" destId="{DC89944B-1C84-5048-BAFC-F8D2A38EA0D7}" srcOrd="15" destOrd="0" presId="urn:microsoft.com/office/officeart/2005/8/layout/list1"/>
    <dgm:cxn modelId="{15495587-078B-BC45-ACB2-C2A36788B8DB}" type="presParOf" srcId="{A715BF55-6983-5A40-816C-658C1C32E7F4}" destId="{20D36F35-0B52-2A4B-A783-3E603A8AADB5}" srcOrd="16" destOrd="0" presId="urn:microsoft.com/office/officeart/2005/8/layout/list1"/>
    <dgm:cxn modelId="{71DDD9D6-7B81-3C4D-87BA-3AFFD512BD59}" type="presParOf" srcId="{20D36F35-0B52-2A4B-A783-3E603A8AADB5}" destId="{89F5C9A8-CE8A-7246-9C9A-52E0B5C6D6EF}" srcOrd="0" destOrd="0" presId="urn:microsoft.com/office/officeart/2005/8/layout/list1"/>
    <dgm:cxn modelId="{40196AED-0BB2-A846-8401-B5CC87966D20}" type="presParOf" srcId="{20D36F35-0B52-2A4B-A783-3E603A8AADB5}" destId="{DF477948-22D7-B240-8C7B-EE85E1B13C62}" srcOrd="1" destOrd="0" presId="urn:microsoft.com/office/officeart/2005/8/layout/list1"/>
    <dgm:cxn modelId="{37896ED9-F6DC-C848-9DCC-4CABFAAA841B}" type="presParOf" srcId="{A715BF55-6983-5A40-816C-658C1C32E7F4}" destId="{97C509BD-9D1E-EB4C-B3B6-6C14C83A355E}" srcOrd="17" destOrd="0" presId="urn:microsoft.com/office/officeart/2005/8/layout/list1"/>
    <dgm:cxn modelId="{F394F64A-8309-A148-837C-3D1A5AFC58ED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baseline="0" dirty="0" smtClean="0"/>
            <a:t>同上</a:t>
          </a:r>
          <a:endParaRPr lang="en-US" altLang="zh-CN" sz="2400" b="1" baseline="0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reset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--mixed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HEAD^</a:t>
          </a:r>
          <a:endParaRPr lang="zh-CN" altLang="en-US" sz="2400" b="1" dirty="0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撤销提交，不保留修改：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reset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--hard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HEAD</a:t>
          </a:r>
          <a:r>
            <a:rPr lang="zh-CN" altLang="en-US" sz="2400" b="1" baseline="0" dirty="0" smtClean="0"/>
            <a:t> </a:t>
          </a:r>
          <a:endParaRPr lang="en-US" altLang="zh-CN" sz="2400" b="1" baseline="0" dirty="0" smtClean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撤销提交，工作区不改变，暂存区，引用回退：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reset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HEAD^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查看头指针：</a:t>
          </a:r>
          <a:endParaRPr lang="en-US" altLang="zh-CN" sz="2400" b="1" dirty="0" smtClean="0"/>
        </a:p>
        <a:p>
          <a:r>
            <a:rPr lang="en-US" altLang="zh-CN" sz="2400" b="1" dirty="0" smtClean="0"/>
            <a:t>cat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.</a:t>
          </a:r>
          <a:r>
            <a:rPr lang="en-US" altLang="zh-CN" sz="2400" b="1" dirty="0" err="1" smtClean="0"/>
            <a:t>git</a:t>
          </a:r>
          <a:r>
            <a:rPr lang="en-US" altLang="zh-CN" sz="2400" b="1" dirty="0" smtClean="0"/>
            <a:t>/HEAD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撤销提交，工作区和暂存区不改变，保留修改：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reset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--soft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HEAD^</a:t>
          </a:r>
          <a:r>
            <a:rPr lang="zh-CN" altLang="en-US" sz="2400" b="1" baseline="0" dirty="0" smtClean="0"/>
            <a:t> 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8EB2DB84-3043-4042-84BC-38E82045B868}" type="presOf" srcId="{E31DBB3B-13F1-E54D-985D-E125733A1043}" destId="{3A4DE073-A825-F848-9F27-0DDC4A98A734}" srcOrd="0" destOrd="0" presId="urn:microsoft.com/office/officeart/2005/8/layout/list1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F64CA23E-50FF-CD4A-8C35-043E656C46F0}" type="presOf" srcId="{13A91E7B-1CB4-584D-B223-0EF0B3E759F2}" destId="{7508CA60-B6DF-574A-ADDE-7E31EE118999}" srcOrd="0" destOrd="0" presId="urn:microsoft.com/office/officeart/2005/8/layout/list1"/>
    <dgm:cxn modelId="{C3E2440A-E1C5-474F-A664-A4F2CA5DB522}" type="presOf" srcId="{3D222745-913B-934E-B20F-58632FE08D68}" destId="{D4686E5C-C115-0C40-B0D8-31CFBA5104CF}" srcOrd="0" destOrd="0" presId="urn:microsoft.com/office/officeart/2005/8/layout/list1"/>
    <dgm:cxn modelId="{C8D5CB41-271C-CC4C-BA6E-1E22ACEA7562}" type="presOf" srcId="{DF2E5ACD-7612-9B40-83C6-FE526A3A72E7}" destId="{A715BF55-6983-5A40-816C-658C1C32E7F4}" srcOrd="0" destOrd="0" presId="urn:microsoft.com/office/officeart/2005/8/layout/list1"/>
    <dgm:cxn modelId="{9E9226E1-8992-D64A-B6AF-B708783D0608}" type="presOf" srcId="{447EDE41-D0F5-C848-AE65-DF9867F1AB6B}" destId="{DF477948-22D7-B240-8C7B-EE85E1B13C62}" srcOrd="1" destOrd="0" presId="urn:microsoft.com/office/officeart/2005/8/layout/list1"/>
    <dgm:cxn modelId="{B444F35F-CEFA-0045-B751-BC3F6352CB59}" type="presOf" srcId="{3D222745-913B-934E-B20F-58632FE08D68}" destId="{194DC8B7-98B5-664C-961B-49A20ECC3A87}" srcOrd="1" destOrd="0" presId="urn:microsoft.com/office/officeart/2005/8/layout/list1"/>
    <dgm:cxn modelId="{58CEB05F-3217-1B4E-A400-C2852BB27B1E}" type="presOf" srcId="{E31DBB3B-13F1-E54D-985D-E125733A1043}" destId="{79B427F9-A501-0441-8724-0709C2FE9753}" srcOrd="1" destOrd="0" presId="urn:microsoft.com/office/officeart/2005/8/layout/list1"/>
    <dgm:cxn modelId="{87C4CB49-9977-EF48-90B9-22A008C4AC0B}" type="presOf" srcId="{447EDE41-D0F5-C848-AE65-DF9867F1AB6B}" destId="{89F5C9A8-CE8A-7246-9C9A-52E0B5C6D6EF}" srcOrd="0" destOrd="0" presId="urn:microsoft.com/office/officeart/2005/8/layout/list1"/>
    <dgm:cxn modelId="{F1FED500-DF05-A440-AFE7-72FDFCA4428B}" type="presOf" srcId="{A5F98132-A7BA-3D4C-BAF0-A4FFF4E61286}" destId="{734A86D5-0F82-174F-90AD-76DBB48FD80F}" srcOrd="0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6FFF5726-A940-504F-8FF7-D00067642BB4}" type="presOf" srcId="{13A91E7B-1CB4-584D-B223-0EF0B3E759F2}" destId="{FA23F082-5EDB-AB49-94B3-2948FE17C23D}" srcOrd="1" destOrd="0" presId="urn:microsoft.com/office/officeart/2005/8/layout/list1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308D213A-D70F-AB41-817C-3D6446F3ABF5}" type="presOf" srcId="{A5F98132-A7BA-3D4C-BAF0-A4FFF4E61286}" destId="{7E06AED7-789E-EF4A-9ED8-D4A140C01CF4}" srcOrd="1" destOrd="0" presId="urn:microsoft.com/office/officeart/2005/8/layout/list1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D6ADB997-642F-8E4D-8DE9-72BFC41C3BE9}" type="presParOf" srcId="{A715BF55-6983-5A40-816C-658C1C32E7F4}" destId="{1DB3FDA2-6457-DB42-87BD-A7C63F99453B}" srcOrd="0" destOrd="0" presId="urn:microsoft.com/office/officeart/2005/8/layout/list1"/>
    <dgm:cxn modelId="{56A9D09C-D990-9A45-8854-0343983A2E3D}" type="presParOf" srcId="{1DB3FDA2-6457-DB42-87BD-A7C63F99453B}" destId="{D4686E5C-C115-0C40-B0D8-31CFBA5104CF}" srcOrd="0" destOrd="0" presId="urn:microsoft.com/office/officeart/2005/8/layout/list1"/>
    <dgm:cxn modelId="{898087A7-A535-2D45-A04E-E3159DA7C76C}" type="presParOf" srcId="{1DB3FDA2-6457-DB42-87BD-A7C63F99453B}" destId="{194DC8B7-98B5-664C-961B-49A20ECC3A87}" srcOrd="1" destOrd="0" presId="urn:microsoft.com/office/officeart/2005/8/layout/list1"/>
    <dgm:cxn modelId="{986C47DD-B77A-AC48-A080-BF6FDAAADC6E}" type="presParOf" srcId="{A715BF55-6983-5A40-816C-658C1C32E7F4}" destId="{BE048F56-E47E-5847-A7E7-AEE56EFF6A03}" srcOrd="1" destOrd="0" presId="urn:microsoft.com/office/officeart/2005/8/layout/list1"/>
    <dgm:cxn modelId="{CFF18891-1258-2444-B4FD-F623DDEA3489}" type="presParOf" srcId="{A715BF55-6983-5A40-816C-658C1C32E7F4}" destId="{6309CA7F-66E4-9E4B-8628-801815447A70}" srcOrd="2" destOrd="0" presId="urn:microsoft.com/office/officeart/2005/8/layout/list1"/>
    <dgm:cxn modelId="{C0DCB402-133A-0D47-9FA5-F5C09A08F95D}" type="presParOf" srcId="{A715BF55-6983-5A40-816C-658C1C32E7F4}" destId="{631DA50B-B5B5-FA4F-A499-4A17EBE7F867}" srcOrd="3" destOrd="0" presId="urn:microsoft.com/office/officeart/2005/8/layout/list1"/>
    <dgm:cxn modelId="{34ABB314-7F35-5C45-B6D9-C2A51C5525DB}" type="presParOf" srcId="{A715BF55-6983-5A40-816C-658C1C32E7F4}" destId="{5A22DF0D-13AA-EE42-A774-1301F4C9317B}" srcOrd="4" destOrd="0" presId="urn:microsoft.com/office/officeart/2005/8/layout/list1"/>
    <dgm:cxn modelId="{494A0862-6A1F-C04D-B212-747802C32D3E}" type="presParOf" srcId="{5A22DF0D-13AA-EE42-A774-1301F4C9317B}" destId="{7508CA60-B6DF-574A-ADDE-7E31EE118999}" srcOrd="0" destOrd="0" presId="urn:microsoft.com/office/officeart/2005/8/layout/list1"/>
    <dgm:cxn modelId="{0C74B2C6-0E97-D84B-A23D-E11C645B4734}" type="presParOf" srcId="{5A22DF0D-13AA-EE42-A774-1301F4C9317B}" destId="{FA23F082-5EDB-AB49-94B3-2948FE17C23D}" srcOrd="1" destOrd="0" presId="urn:microsoft.com/office/officeart/2005/8/layout/list1"/>
    <dgm:cxn modelId="{EC3D330F-E6F3-6240-98E7-B181C5F5C3F7}" type="presParOf" srcId="{A715BF55-6983-5A40-816C-658C1C32E7F4}" destId="{9982DE52-B28A-8944-9EF0-8970795F7EA8}" srcOrd="5" destOrd="0" presId="urn:microsoft.com/office/officeart/2005/8/layout/list1"/>
    <dgm:cxn modelId="{5BEDCDD6-5672-A747-A0DB-685BAD4C5994}" type="presParOf" srcId="{A715BF55-6983-5A40-816C-658C1C32E7F4}" destId="{0B047C5D-B5E2-9946-B309-8658C92BC72C}" srcOrd="6" destOrd="0" presId="urn:microsoft.com/office/officeart/2005/8/layout/list1"/>
    <dgm:cxn modelId="{15A2FB1A-EB3F-694D-AA03-4274659F284A}" type="presParOf" srcId="{A715BF55-6983-5A40-816C-658C1C32E7F4}" destId="{204AD52C-AF1A-8143-826B-C5034438B48B}" srcOrd="7" destOrd="0" presId="urn:microsoft.com/office/officeart/2005/8/layout/list1"/>
    <dgm:cxn modelId="{4EB2AAF0-4AF9-2549-AF38-E1406F8023C6}" type="presParOf" srcId="{A715BF55-6983-5A40-816C-658C1C32E7F4}" destId="{A40C01FE-BDDA-7E40-97D6-13950001FE23}" srcOrd="8" destOrd="0" presId="urn:microsoft.com/office/officeart/2005/8/layout/list1"/>
    <dgm:cxn modelId="{4BE042F7-8426-9640-A217-C2CC72B93438}" type="presParOf" srcId="{A40C01FE-BDDA-7E40-97D6-13950001FE23}" destId="{3A4DE073-A825-F848-9F27-0DDC4A98A734}" srcOrd="0" destOrd="0" presId="urn:microsoft.com/office/officeart/2005/8/layout/list1"/>
    <dgm:cxn modelId="{5B834B51-698B-804C-90BE-1E380B3CF5D7}" type="presParOf" srcId="{A40C01FE-BDDA-7E40-97D6-13950001FE23}" destId="{79B427F9-A501-0441-8724-0709C2FE9753}" srcOrd="1" destOrd="0" presId="urn:microsoft.com/office/officeart/2005/8/layout/list1"/>
    <dgm:cxn modelId="{A64DB75F-2D4C-A84C-BFCF-BB88E12F27BE}" type="presParOf" srcId="{A715BF55-6983-5A40-816C-658C1C32E7F4}" destId="{9DC6DDC4-24B3-A840-9A5E-5C4E67A6ECCE}" srcOrd="9" destOrd="0" presId="urn:microsoft.com/office/officeart/2005/8/layout/list1"/>
    <dgm:cxn modelId="{1E65FACF-3D54-DF43-BEDB-597048D87CF7}" type="presParOf" srcId="{A715BF55-6983-5A40-816C-658C1C32E7F4}" destId="{AB350B69-1348-7E45-9FF4-915250437816}" srcOrd="10" destOrd="0" presId="urn:microsoft.com/office/officeart/2005/8/layout/list1"/>
    <dgm:cxn modelId="{93EFF953-AD46-7A47-8C47-5923788C6835}" type="presParOf" srcId="{A715BF55-6983-5A40-816C-658C1C32E7F4}" destId="{09B53EA0-7306-0B4A-8210-D4F4820BB6F6}" srcOrd="11" destOrd="0" presId="urn:microsoft.com/office/officeart/2005/8/layout/list1"/>
    <dgm:cxn modelId="{F841F60A-DE6A-1646-944B-215192F40E3A}" type="presParOf" srcId="{A715BF55-6983-5A40-816C-658C1C32E7F4}" destId="{C46D41C5-1236-DD40-9C53-C1E2FE4296B2}" srcOrd="12" destOrd="0" presId="urn:microsoft.com/office/officeart/2005/8/layout/list1"/>
    <dgm:cxn modelId="{C89E29AC-AB75-D548-9ADC-E78DBD8A95B6}" type="presParOf" srcId="{C46D41C5-1236-DD40-9C53-C1E2FE4296B2}" destId="{734A86D5-0F82-174F-90AD-76DBB48FD80F}" srcOrd="0" destOrd="0" presId="urn:microsoft.com/office/officeart/2005/8/layout/list1"/>
    <dgm:cxn modelId="{587C5CE8-3783-8F43-A84A-CCDC82903D9E}" type="presParOf" srcId="{C46D41C5-1236-DD40-9C53-C1E2FE4296B2}" destId="{7E06AED7-789E-EF4A-9ED8-D4A140C01CF4}" srcOrd="1" destOrd="0" presId="urn:microsoft.com/office/officeart/2005/8/layout/list1"/>
    <dgm:cxn modelId="{81AB049F-BDD3-5842-92EA-4CF4989D73F6}" type="presParOf" srcId="{A715BF55-6983-5A40-816C-658C1C32E7F4}" destId="{1F9E651C-F4B4-4B4F-9F91-B789850C46D9}" srcOrd="13" destOrd="0" presId="urn:microsoft.com/office/officeart/2005/8/layout/list1"/>
    <dgm:cxn modelId="{B71F94FD-F3B7-0B4A-9391-A6BF994081A8}" type="presParOf" srcId="{A715BF55-6983-5A40-816C-658C1C32E7F4}" destId="{DDAECD2F-2E82-B243-B5D1-2D21FF434507}" srcOrd="14" destOrd="0" presId="urn:microsoft.com/office/officeart/2005/8/layout/list1"/>
    <dgm:cxn modelId="{4584C473-8EA4-8A4D-A9B4-1C3CA11FBBDE}" type="presParOf" srcId="{A715BF55-6983-5A40-816C-658C1C32E7F4}" destId="{DC89944B-1C84-5048-BAFC-F8D2A38EA0D7}" srcOrd="15" destOrd="0" presId="urn:microsoft.com/office/officeart/2005/8/layout/list1"/>
    <dgm:cxn modelId="{C979116D-CCDB-3848-A375-6518A9701036}" type="presParOf" srcId="{A715BF55-6983-5A40-816C-658C1C32E7F4}" destId="{20D36F35-0B52-2A4B-A783-3E603A8AADB5}" srcOrd="16" destOrd="0" presId="urn:microsoft.com/office/officeart/2005/8/layout/list1"/>
    <dgm:cxn modelId="{65D7BA02-8985-634E-8548-A3AF8E0C98E8}" type="presParOf" srcId="{20D36F35-0B52-2A4B-A783-3E603A8AADB5}" destId="{89F5C9A8-CE8A-7246-9C9A-52E0B5C6D6EF}" srcOrd="0" destOrd="0" presId="urn:microsoft.com/office/officeart/2005/8/layout/list1"/>
    <dgm:cxn modelId="{1E880597-5F50-664A-AEA6-43007C887E6A}" type="presParOf" srcId="{20D36F35-0B52-2A4B-A783-3E603A8AADB5}" destId="{DF477948-22D7-B240-8C7B-EE85E1B13C62}" srcOrd="1" destOrd="0" presId="urn:microsoft.com/office/officeart/2005/8/layout/list1"/>
    <dgm:cxn modelId="{AEFD4774-DF4E-D748-BD89-59232F36631A}" type="presParOf" srcId="{A715BF55-6983-5A40-816C-658C1C32E7F4}" destId="{97C509BD-9D1E-EB4C-B3B6-6C14C83A355E}" srcOrd="17" destOrd="0" presId="urn:microsoft.com/office/officeart/2005/8/layout/list1"/>
    <dgm:cxn modelId="{6787606C-49AC-DA41-A7EE-C85DDA217717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push</a:t>
          </a:r>
          <a:r>
            <a:rPr lang="zh-CN" altLang="en-US" sz="2400" b="1" dirty="0" smtClean="0"/>
            <a:t> </a:t>
          </a:r>
          <a:r>
            <a:rPr lang="en-US" altLang="zh-CN" sz="2400" b="1" dirty="0" err="1" smtClean="0"/>
            <a:t>orgin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:master</a:t>
          </a:r>
          <a:r>
            <a:rPr lang="zh-CN" altLang="en-US" sz="2400" b="1" dirty="0" smtClean="0"/>
            <a:t>：</a:t>
          </a:r>
          <a:endParaRPr lang="en-US" altLang="zh-CN" sz="2400" b="1" dirty="0" smtClean="0"/>
        </a:p>
        <a:p>
          <a:r>
            <a:rPr lang="zh-CN" altLang="en-US" sz="2400" b="1" baseline="0" dirty="0" smtClean="0"/>
            <a:t>删除远端</a:t>
          </a:r>
          <a:r>
            <a:rPr lang="en-US" altLang="zh-CN" sz="2400" b="1" baseline="0" dirty="0" smtClean="0"/>
            <a:t>master</a:t>
          </a:r>
          <a:r>
            <a:rPr lang="zh-CN" altLang="en-US" sz="2400" b="1" baseline="0" dirty="0" smtClean="0"/>
            <a:t>分支</a:t>
          </a:r>
          <a:endParaRPr lang="en-US" altLang="zh-CN" sz="2400" b="1" baseline="0" dirty="0" smtClean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推送本地分支更新到远程仓库：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push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远程主机名</a:t>
          </a:r>
          <a:r>
            <a:rPr lang="en-US" altLang="zh-CN" sz="2400" b="1" baseline="0" dirty="0" smtClean="0"/>
            <a:t>&gt;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本地分支名</a:t>
          </a:r>
          <a:r>
            <a:rPr lang="en-US" altLang="zh-CN" sz="2400" b="1" baseline="0" dirty="0" smtClean="0"/>
            <a:t>&gt;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远程分支名</a:t>
          </a:r>
          <a:r>
            <a:rPr lang="en-US" altLang="zh-CN" sz="2400" b="1" baseline="0" dirty="0" smtClean="0"/>
            <a:t>&gt;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branch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--set-upstream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master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origin/next</a:t>
          </a:r>
          <a:r>
            <a:rPr lang="zh-CN" altLang="en-US" sz="2400" b="1" dirty="0" smtClean="0"/>
            <a:t>：</a:t>
          </a:r>
          <a:endParaRPr lang="en-US" altLang="zh-CN" sz="2400" b="1" dirty="0" smtClean="0"/>
        </a:p>
        <a:p>
          <a:r>
            <a:rPr lang="zh-CN" altLang="en-US" sz="2400" b="1" dirty="0" smtClean="0"/>
            <a:t>指定</a:t>
          </a:r>
          <a:r>
            <a:rPr lang="en-US" altLang="zh-CN" sz="2400" b="1" dirty="0" smtClean="0"/>
            <a:t>master</a:t>
          </a:r>
          <a:r>
            <a:rPr lang="zh-CN" altLang="en-US" sz="2400" b="1" dirty="0" smtClean="0"/>
            <a:t>分支追踪</a:t>
          </a:r>
          <a:r>
            <a:rPr lang="en-US" altLang="zh-CN" sz="2400" b="1" dirty="0" smtClean="0"/>
            <a:t>origin/next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列出所有远程仓库：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remote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-v</a:t>
          </a:r>
          <a:r>
            <a:rPr lang="zh-CN" altLang="en-US" sz="2400" b="1" baseline="0" dirty="0" smtClean="0"/>
            <a:t> 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push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origin</a:t>
          </a:r>
          <a:r>
            <a:rPr lang="zh-CN" altLang="en-US" sz="2400" b="1" dirty="0" smtClean="0"/>
            <a:t> </a:t>
          </a:r>
          <a:r>
            <a:rPr lang="en-US" altLang="zh-CN" sz="2400" b="1" dirty="0" err="1" smtClean="0"/>
            <a:t>masger</a:t>
          </a:r>
          <a:r>
            <a:rPr lang="zh-CN" altLang="en-US" sz="2400" b="1" dirty="0" smtClean="0"/>
            <a:t>：</a:t>
          </a:r>
          <a:endParaRPr lang="en-US" altLang="zh-CN" sz="2400" b="1" dirty="0" smtClean="0"/>
        </a:p>
        <a:p>
          <a:r>
            <a:rPr lang="zh-CN" altLang="en-US" sz="2400" b="1" dirty="0" smtClean="0"/>
            <a:t>将本地</a:t>
          </a:r>
          <a:r>
            <a:rPr lang="en-US" altLang="zh-CN" sz="2400" b="1" dirty="0" smtClean="0"/>
            <a:t>master</a:t>
          </a:r>
          <a:r>
            <a:rPr lang="zh-CN" altLang="en-US" sz="2400" b="1" dirty="0" smtClean="0"/>
            <a:t>分支推送到远端</a:t>
          </a:r>
          <a:r>
            <a:rPr lang="en-US" altLang="zh-CN" sz="2400" b="1" dirty="0" smtClean="0"/>
            <a:t>master,</a:t>
          </a:r>
          <a:r>
            <a:rPr lang="zh-CN" altLang="en-US" sz="2400" b="1" dirty="0" smtClean="0"/>
            <a:t>没有就创建</a:t>
          </a:r>
          <a:endParaRPr lang="zh-CN" altLang="en-US" sz="2400" b="1" dirty="0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 custLinFactNeighborX="92583" custLinFactNeighborY="-3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CCF1C778-A989-434B-9D21-80304C0EEF4F}" type="presOf" srcId="{13A91E7B-1CB4-584D-B223-0EF0B3E759F2}" destId="{7508CA60-B6DF-574A-ADDE-7E31EE118999}" srcOrd="0" destOrd="0" presId="urn:microsoft.com/office/officeart/2005/8/layout/list1"/>
    <dgm:cxn modelId="{5FE194A4-0599-7543-B713-D7233330CAD2}" type="presOf" srcId="{3D222745-913B-934E-B20F-58632FE08D68}" destId="{D4686E5C-C115-0C40-B0D8-31CFBA5104CF}" srcOrd="0" destOrd="0" presId="urn:microsoft.com/office/officeart/2005/8/layout/list1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ED46804B-7D2A-D24C-8AF7-6FEC02F2B114}" type="presOf" srcId="{447EDE41-D0F5-C848-AE65-DF9867F1AB6B}" destId="{89F5C9A8-CE8A-7246-9C9A-52E0B5C6D6EF}" srcOrd="0" destOrd="0" presId="urn:microsoft.com/office/officeart/2005/8/layout/list1"/>
    <dgm:cxn modelId="{6A42C75A-CE9D-064C-9853-7E163EEAC57B}" type="presOf" srcId="{E31DBB3B-13F1-E54D-985D-E125733A1043}" destId="{79B427F9-A501-0441-8724-0709C2FE9753}" srcOrd="1" destOrd="0" presId="urn:microsoft.com/office/officeart/2005/8/layout/list1"/>
    <dgm:cxn modelId="{A70B3CD2-751A-1446-A6B1-2A1D5D70A6CE}" type="presOf" srcId="{13A91E7B-1CB4-584D-B223-0EF0B3E759F2}" destId="{FA23F082-5EDB-AB49-94B3-2948FE17C23D}" srcOrd="1" destOrd="0" presId="urn:microsoft.com/office/officeart/2005/8/layout/list1"/>
    <dgm:cxn modelId="{1071B34D-AB39-F649-B0D1-B4E56A7B3B20}" type="presOf" srcId="{447EDE41-D0F5-C848-AE65-DF9867F1AB6B}" destId="{DF477948-22D7-B240-8C7B-EE85E1B13C62}" srcOrd="1" destOrd="0" presId="urn:microsoft.com/office/officeart/2005/8/layout/list1"/>
    <dgm:cxn modelId="{461BE299-F1A5-784D-920F-89B062CDC643}" type="presOf" srcId="{A5F98132-A7BA-3D4C-BAF0-A4FFF4E61286}" destId="{734A86D5-0F82-174F-90AD-76DBB48FD80F}" srcOrd="0" destOrd="0" presId="urn:microsoft.com/office/officeart/2005/8/layout/list1"/>
    <dgm:cxn modelId="{D7A57CBD-3171-4443-8EB2-B07540C45986}" type="presOf" srcId="{3D222745-913B-934E-B20F-58632FE08D68}" destId="{194DC8B7-98B5-664C-961B-49A20ECC3A87}" srcOrd="1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6E25DF53-571E-D445-9F4B-68A190F3B239}" type="presOf" srcId="{A5F98132-A7BA-3D4C-BAF0-A4FFF4E61286}" destId="{7E06AED7-789E-EF4A-9ED8-D4A140C01CF4}" srcOrd="1" destOrd="0" presId="urn:microsoft.com/office/officeart/2005/8/layout/list1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170B924C-674B-9345-A3B1-8666AF374FC8}" type="presOf" srcId="{DF2E5ACD-7612-9B40-83C6-FE526A3A72E7}" destId="{A715BF55-6983-5A40-816C-658C1C32E7F4}" srcOrd="0" destOrd="0" presId="urn:microsoft.com/office/officeart/2005/8/layout/list1"/>
    <dgm:cxn modelId="{3380C947-0A6F-F14D-AD8D-AB94197FF610}" type="presOf" srcId="{E31DBB3B-13F1-E54D-985D-E125733A1043}" destId="{3A4DE073-A825-F848-9F27-0DDC4A98A734}" srcOrd="0" destOrd="0" presId="urn:microsoft.com/office/officeart/2005/8/layout/list1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C52FA79F-ABD4-4B49-8232-1565C973C378}" type="presParOf" srcId="{A715BF55-6983-5A40-816C-658C1C32E7F4}" destId="{1DB3FDA2-6457-DB42-87BD-A7C63F99453B}" srcOrd="0" destOrd="0" presId="urn:microsoft.com/office/officeart/2005/8/layout/list1"/>
    <dgm:cxn modelId="{F70AEB64-2556-1E4E-BBEF-BE0EF63B27E4}" type="presParOf" srcId="{1DB3FDA2-6457-DB42-87BD-A7C63F99453B}" destId="{D4686E5C-C115-0C40-B0D8-31CFBA5104CF}" srcOrd="0" destOrd="0" presId="urn:microsoft.com/office/officeart/2005/8/layout/list1"/>
    <dgm:cxn modelId="{FBD64AEC-B194-0940-89C0-A365B156A17D}" type="presParOf" srcId="{1DB3FDA2-6457-DB42-87BD-A7C63F99453B}" destId="{194DC8B7-98B5-664C-961B-49A20ECC3A87}" srcOrd="1" destOrd="0" presId="urn:microsoft.com/office/officeart/2005/8/layout/list1"/>
    <dgm:cxn modelId="{FA6F9C25-2CCE-3D42-A9D7-15BFFEE19219}" type="presParOf" srcId="{A715BF55-6983-5A40-816C-658C1C32E7F4}" destId="{BE048F56-E47E-5847-A7E7-AEE56EFF6A03}" srcOrd="1" destOrd="0" presId="urn:microsoft.com/office/officeart/2005/8/layout/list1"/>
    <dgm:cxn modelId="{AC38D7C2-973E-3542-8A13-010F814E365C}" type="presParOf" srcId="{A715BF55-6983-5A40-816C-658C1C32E7F4}" destId="{6309CA7F-66E4-9E4B-8628-801815447A70}" srcOrd="2" destOrd="0" presId="urn:microsoft.com/office/officeart/2005/8/layout/list1"/>
    <dgm:cxn modelId="{C10FBA5D-87AB-1F48-8C11-D93C2D529A60}" type="presParOf" srcId="{A715BF55-6983-5A40-816C-658C1C32E7F4}" destId="{631DA50B-B5B5-FA4F-A499-4A17EBE7F867}" srcOrd="3" destOrd="0" presId="urn:microsoft.com/office/officeart/2005/8/layout/list1"/>
    <dgm:cxn modelId="{9EFA05AB-15D1-1A48-9B2D-5104DBB2E6DD}" type="presParOf" srcId="{A715BF55-6983-5A40-816C-658C1C32E7F4}" destId="{5A22DF0D-13AA-EE42-A774-1301F4C9317B}" srcOrd="4" destOrd="0" presId="urn:microsoft.com/office/officeart/2005/8/layout/list1"/>
    <dgm:cxn modelId="{94E01556-5390-3346-805F-A30470657477}" type="presParOf" srcId="{5A22DF0D-13AA-EE42-A774-1301F4C9317B}" destId="{7508CA60-B6DF-574A-ADDE-7E31EE118999}" srcOrd="0" destOrd="0" presId="urn:microsoft.com/office/officeart/2005/8/layout/list1"/>
    <dgm:cxn modelId="{659EB26E-1B79-6644-B6AF-8DA978ACDD11}" type="presParOf" srcId="{5A22DF0D-13AA-EE42-A774-1301F4C9317B}" destId="{FA23F082-5EDB-AB49-94B3-2948FE17C23D}" srcOrd="1" destOrd="0" presId="urn:microsoft.com/office/officeart/2005/8/layout/list1"/>
    <dgm:cxn modelId="{FE36D811-914B-6B45-A793-12941E374A27}" type="presParOf" srcId="{A715BF55-6983-5A40-816C-658C1C32E7F4}" destId="{9982DE52-B28A-8944-9EF0-8970795F7EA8}" srcOrd="5" destOrd="0" presId="urn:microsoft.com/office/officeart/2005/8/layout/list1"/>
    <dgm:cxn modelId="{E3E5AECF-2CF9-A543-A64C-885CC821054E}" type="presParOf" srcId="{A715BF55-6983-5A40-816C-658C1C32E7F4}" destId="{0B047C5D-B5E2-9946-B309-8658C92BC72C}" srcOrd="6" destOrd="0" presId="urn:microsoft.com/office/officeart/2005/8/layout/list1"/>
    <dgm:cxn modelId="{826107FC-AB66-8D4C-AD86-70A377257DFB}" type="presParOf" srcId="{A715BF55-6983-5A40-816C-658C1C32E7F4}" destId="{204AD52C-AF1A-8143-826B-C5034438B48B}" srcOrd="7" destOrd="0" presId="urn:microsoft.com/office/officeart/2005/8/layout/list1"/>
    <dgm:cxn modelId="{35A9EB54-569A-8446-8823-59FC21E1276E}" type="presParOf" srcId="{A715BF55-6983-5A40-816C-658C1C32E7F4}" destId="{A40C01FE-BDDA-7E40-97D6-13950001FE23}" srcOrd="8" destOrd="0" presId="urn:microsoft.com/office/officeart/2005/8/layout/list1"/>
    <dgm:cxn modelId="{D5AF2454-E162-9442-BA71-009D7E50BE4E}" type="presParOf" srcId="{A40C01FE-BDDA-7E40-97D6-13950001FE23}" destId="{3A4DE073-A825-F848-9F27-0DDC4A98A734}" srcOrd="0" destOrd="0" presId="urn:microsoft.com/office/officeart/2005/8/layout/list1"/>
    <dgm:cxn modelId="{2584834B-D4DD-5F4F-9C6C-41D21C815812}" type="presParOf" srcId="{A40C01FE-BDDA-7E40-97D6-13950001FE23}" destId="{79B427F9-A501-0441-8724-0709C2FE9753}" srcOrd="1" destOrd="0" presId="urn:microsoft.com/office/officeart/2005/8/layout/list1"/>
    <dgm:cxn modelId="{6B8D5609-54B9-E54E-B6B1-441175414DCF}" type="presParOf" srcId="{A715BF55-6983-5A40-816C-658C1C32E7F4}" destId="{9DC6DDC4-24B3-A840-9A5E-5C4E67A6ECCE}" srcOrd="9" destOrd="0" presId="urn:microsoft.com/office/officeart/2005/8/layout/list1"/>
    <dgm:cxn modelId="{0A4BD77F-F89A-A041-BD6B-2C96EA69F4F3}" type="presParOf" srcId="{A715BF55-6983-5A40-816C-658C1C32E7F4}" destId="{AB350B69-1348-7E45-9FF4-915250437816}" srcOrd="10" destOrd="0" presId="urn:microsoft.com/office/officeart/2005/8/layout/list1"/>
    <dgm:cxn modelId="{1B3EFF65-2FBD-D84E-91BF-EA2DB6823E4C}" type="presParOf" srcId="{A715BF55-6983-5A40-816C-658C1C32E7F4}" destId="{09B53EA0-7306-0B4A-8210-D4F4820BB6F6}" srcOrd="11" destOrd="0" presId="urn:microsoft.com/office/officeart/2005/8/layout/list1"/>
    <dgm:cxn modelId="{C6542A01-11AB-1D41-8FBF-279D33E5A35F}" type="presParOf" srcId="{A715BF55-6983-5A40-816C-658C1C32E7F4}" destId="{C46D41C5-1236-DD40-9C53-C1E2FE4296B2}" srcOrd="12" destOrd="0" presId="urn:microsoft.com/office/officeart/2005/8/layout/list1"/>
    <dgm:cxn modelId="{15D6B406-2F11-D84C-8783-04C9CEBA742A}" type="presParOf" srcId="{C46D41C5-1236-DD40-9C53-C1E2FE4296B2}" destId="{734A86D5-0F82-174F-90AD-76DBB48FD80F}" srcOrd="0" destOrd="0" presId="urn:microsoft.com/office/officeart/2005/8/layout/list1"/>
    <dgm:cxn modelId="{144FD024-E2EB-F84C-AECE-41B2D5DBBC95}" type="presParOf" srcId="{C46D41C5-1236-DD40-9C53-C1E2FE4296B2}" destId="{7E06AED7-789E-EF4A-9ED8-D4A140C01CF4}" srcOrd="1" destOrd="0" presId="urn:microsoft.com/office/officeart/2005/8/layout/list1"/>
    <dgm:cxn modelId="{6CCF62F9-9CBC-FE45-802F-E9A4E4E0A04B}" type="presParOf" srcId="{A715BF55-6983-5A40-816C-658C1C32E7F4}" destId="{1F9E651C-F4B4-4B4F-9F91-B789850C46D9}" srcOrd="13" destOrd="0" presId="urn:microsoft.com/office/officeart/2005/8/layout/list1"/>
    <dgm:cxn modelId="{AD5337D2-7C44-CF45-ABF6-CA14AF8810E4}" type="presParOf" srcId="{A715BF55-6983-5A40-816C-658C1C32E7F4}" destId="{DDAECD2F-2E82-B243-B5D1-2D21FF434507}" srcOrd="14" destOrd="0" presId="urn:microsoft.com/office/officeart/2005/8/layout/list1"/>
    <dgm:cxn modelId="{C8DAA448-C2FB-B241-8FC3-0B8EAFA5E917}" type="presParOf" srcId="{A715BF55-6983-5A40-816C-658C1C32E7F4}" destId="{DC89944B-1C84-5048-BAFC-F8D2A38EA0D7}" srcOrd="15" destOrd="0" presId="urn:microsoft.com/office/officeart/2005/8/layout/list1"/>
    <dgm:cxn modelId="{A0827781-EF7D-B943-8D1A-4D5762D90C42}" type="presParOf" srcId="{A715BF55-6983-5A40-816C-658C1C32E7F4}" destId="{20D36F35-0B52-2A4B-A783-3E603A8AADB5}" srcOrd="16" destOrd="0" presId="urn:microsoft.com/office/officeart/2005/8/layout/list1"/>
    <dgm:cxn modelId="{9654A1ED-B030-3340-BBE2-B61F501A8E80}" type="presParOf" srcId="{20D36F35-0B52-2A4B-A783-3E603A8AADB5}" destId="{89F5C9A8-CE8A-7246-9C9A-52E0B5C6D6EF}" srcOrd="0" destOrd="0" presId="urn:microsoft.com/office/officeart/2005/8/layout/list1"/>
    <dgm:cxn modelId="{1AB9D073-68E7-5540-AFDC-CF3EF60E83AB}" type="presParOf" srcId="{20D36F35-0B52-2A4B-A783-3E603A8AADB5}" destId="{DF477948-22D7-B240-8C7B-EE85E1B13C62}" srcOrd="1" destOrd="0" presId="urn:microsoft.com/office/officeart/2005/8/layout/list1"/>
    <dgm:cxn modelId="{56571F56-5578-104B-83CB-2D42498625DB}" type="presParOf" srcId="{A715BF55-6983-5A40-816C-658C1C32E7F4}" destId="{97C509BD-9D1E-EB4C-B3B6-6C14C83A355E}" srcOrd="17" destOrd="0" presId="urn:microsoft.com/office/officeart/2005/8/layout/list1"/>
    <dgm:cxn modelId="{1D58876C-F109-7448-9798-1444BA050B5A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创建分支：</a:t>
          </a:r>
          <a:endParaRPr lang="en-US" altLang="zh-CN" sz="2400" b="1" dirty="0" smtClean="0"/>
        </a:p>
        <a:p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branch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branchname</a:t>
          </a:r>
          <a:endParaRPr lang="en-US" altLang="zh-CN" sz="2400" b="1" baseline="0" dirty="0" smtClean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从远程仓库获取更新并</a:t>
          </a:r>
          <a:r>
            <a:rPr lang="en-US" altLang="zh-CN" sz="2400" b="1" dirty="0" smtClean="0"/>
            <a:t>merge</a:t>
          </a:r>
          <a:r>
            <a:rPr lang="zh-CN" altLang="en-US" sz="2400" b="1" dirty="0" smtClean="0"/>
            <a:t>本地分支：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pull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远程主机名</a:t>
          </a:r>
          <a:r>
            <a:rPr lang="en-US" altLang="zh-CN" sz="2400" b="1" baseline="0" dirty="0" smtClean="0"/>
            <a:t>&gt;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远程分支名</a:t>
          </a:r>
          <a:r>
            <a:rPr lang="en-US" altLang="zh-CN" sz="2400" b="1" baseline="0" dirty="0" smtClean="0"/>
            <a:t>&gt;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本地分支名</a:t>
          </a:r>
          <a:r>
            <a:rPr lang="en-US" altLang="zh-CN" sz="2400" b="1" baseline="0" dirty="0" smtClean="0"/>
            <a:t>&gt;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创建分支并切换到本分支：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checkout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-b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develop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从远程仓库获取更新：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fetch</a:t>
          </a:r>
          <a:r>
            <a:rPr lang="zh-CN" altLang="en-US" sz="2400" b="1" baseline="0" dirty="0" smtClean="0"/>
            <a:t> 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查看远程分支：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branch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-r/</a:t>
          </a:r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branch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-a</a:t>
          </a:r>
          <a:endParaRPr lang="zh-CN" altLang="en-US" sz="2400" b="1" dirty="0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 custLinFactNeighborX="92583" custLinFactNeighborY="-3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E33368F4-2F39-2C4A-877E-3129B1D86687}" type="presOf" srcId="{A5F98132-A7BA-3D4C-BAF0-A4FFF4E61286}" destId="{734A86D5-0F82-174F-90AD-76DBB48FD80F}" srcOrd="0" destOrd="0" presId="urn:microsoft.com/office/officeart/2005/8/layout/list1"/>
    <dgm:cxn modelId="{EA52FA56-AFBE-6542-9AB3-EE52403A2DA1}" type="presOf" srcId="{A5F98132-A7BA-3D4C-BAF0-A4FFF4E61286}" destId="{7E06AED7-789E-EF4A-9ED8-D4A140C01CF4}" srcOrd="1" destOrd="0" presId="urn:microsoft.com/office/officeart/2005/8/layout/list1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9C4E196C-1A0B-9345-9851-4F3CD812D636}" type="presOf" srcId="{3D222745-913B-934E-B20F-58632FE08D68}" destId="{D4686E5C-C115-0C40-B0D8-31CFBA5104CF}" srcOrd="0" destOrd="0" presId="urn:microsoft.com/office/officeart/2005/8/layout/list1"/>
    <dgm:cxn modelId="{B3F896A4-900B-7843-808E-6CBB44C2FDE0}" type="presOf" srcId="{DF2E5ACD-7612-9B40-83C6-FE526A3A72E7}" destId="{A715BF55-6983-5A40-816C-658C1C32E7F4}" srcOrd="0" destOrd="0" presId="urn:microsoft.com/office/officeart/2005/8/layout/list1"/>
    <dgm:cxn modelId="{DD99D695-835C-D948-BCA7-9840235849F1}" type="presOf" srcId="{447EDE41-D0F5-C848-AE65-DF9867F1AB6B}" destId="{DF477948-22D7-B240-8C7B-EE85E1B13C62}" srcOrd="1" destOrd="0" presId="urn:microsoft.com/office/officeart/2005/8/layout/list1"/>
    <dgm:cxn modelId="{D680A663-A35C-254B-963D-D4C5E636815C}" type="presOf" srcId="{447EDE41-D0F5-C848-AE65-DF9867F1AB6B}" destId="{89F5C9A8-CE8A-7246-9C9A-52E0B5C6D6EF}" srcOrd="0" destOrd="0" presId="urn:microsoft.com/office/officeart/2005/8/layout/list1"/>
    <dgm:cxn modelId="{CB0A4E88-6251-6A4C-969D-1B6D5AD11C72}" type="presOf" srcId="{E31DBB3B-13F1-E54D-985D-E125733A1043}" destId="{79B427F9-A501-0441-8724-0709C2FE9753}" srcOrd="1" destOrd="0" presId="urn:microsoft.com/office/officeart/2005/8/layout/list1"/>
    <dgm:cxn modelId="{B478CDF1-B53A-6E46-AAB4-9C691C3807B4}" type="presOf" srcId="{13A91E7B-1CB4-584D-B223-0EF0B3E759F2}" destId="{FA23F082-5EDB-AB49-94B3-2948FE17C23D}" srcOrd="1" destOrd="0" presId="urn:microsoft.com/office/officeart/2005/8/layout/list1"/>
    <dgm:cxn modelId="{3E126088-74C6-7E4E-88D7-6F65020669E7}" type="presOf" srcId="{3D222745-913B-934E-B20F-58632FE08D68}" destId="{194DC8B7-98B5-664C-961B-49A20ECC3A87}" srcOrd="1" destOrd="0" presId="urn:microsoft.com/office/officeart/2005/8/layout/list1"/>
    <dgm:cxn modelId="{D1E2F0FE-5085-5C42-A815-B5C88BDA547B}" type="presOf" srcId="{13A91E7B-1CB4-584D-B223-0EF0B3E759F2}" destId="{7508CA60-B6DF-574A-ADDE-7E31EE118999}" srcOrd="0" destOrd="0" presId="urn:microsoft.com/office/officeart/2005/8/layout/list1"/>
    <dgm:cxn modelId="{C12505C9-E2EA-BA46-89AD-812A56A9D32E}" type="presOf" srcId="{E31DBB3B-13F1-E54D-985D-E125733A1043}" destId="{3A4DE073-A825-F848-9F27-0DDC4A98A734}" srcOrd="0" destOrd="0" presId="urn:microsoft.com/office/officeart/2005/8/layout/list1"/>
    <dgm:cxn modelId="{14062ED8-B02F-5F44-80C7-968C3C9173BE}" type="presParOf" srcId="{A715BF55-6983-5A40-816C-658C1C32E7F4}" destId="{1DB3FDA2-6457-DB42-87BD-A7C63F99453B}" srcOrd="0" destOrd="0" presId="urn:microsoft.com/office/officeart/2005/8/layout/list1"/>
    <dgm:cxn modelId="{841B24AF-CB9E-7944-9779-6D24C75A32A2}" type="presParOf" srcId="{1DB3FDA2-6457-DB42-87BD-A7C63F99453B}" destId="{D4686E5C-C115-0C40-B0D8-31CFBA5104CF}" srcOrd="0" destOrd="0" presId="urn:microsoft.com/office/officeart/2005/8/layout/list1"/>
    <dgm:cxn modelId="{EF7FE298-3610-724B-9875-32B69509C210}" type="presParOf" srcId="{1DB3FDA2-6457-DB42-87BD-A7C63F99453B}" destId="{194DC8B7-98B5-664C-961B-49A20ECC3A87}" srcOrd="1" destOrd="0" presId="urn:microsoft.com/office/officeart/2005/8/layout/list1"/>
    <dgm:cxn modelId="{2D43A150-0485-064E-901F-063438090F10}" type="presParOf" srcId="{A715BF55-6983-5A40-816C-658C1C32E7F4}" destId="{BE048F56-E47E-5847-A7E7-AEE56EFF6A03}" srcOrd="1" destOrd="0" presId="urn:microsoft.com/office/officeart/2005/8/layout/list1"/>
    <dgm:cxn modelId="{CD4F27F2-2938-BC41-A326-A2FFB92C2BF2}" type="presParOf" srcId="{A715BF55-6983-5A40-816C-658C1C32E7F4}" destId="{6309CA7F-66E4-9E4B-8628-801815447A70}" srcOrd="2" destOrd="0" presId="urn:microsoft.com/office/officeart/2005/8/layout/list1"/>
    <dgm:cxn modelId="{C7F85036-AE51-FE4E-8B5C-54B79D083FDF}" type="presParOf" srcId="{A715BF55-6983-5A40-816C-658C1C32E7F4}" destId="{631DA50B-B5B5-FA4F-A499-4A17EBE7F867}" srcOrd="3" destOrd="0" presId="urn:microsoft.com/office/officeart/2005/8/layout/list1"/>
    <dgm:cxn modelId="{319AA593-3BD5-8849-9216-DF1FC883FBA9}" type="presParOf" srcId="{A715BF55-6983-5A40-816C-658C1C32E7F4}" destId="{5A22DF0D-13AA-EE42-A774-1301F4C9317B}" srcOrd="4" destOrd="0" presId="urn:microsoft.com/office/officeart/2005/8/layout/list1"/>
    <dgm:cxn modelId="{6BC076D4-3F40-4A41-B05B-5569E5841C65}" type="presParOf" srcId="{5A22DF0D-13AA-EE42-A774-1301F4C9317B}" destId="{7508CA60-B6DF-574A-ADDE-7E31EE118999}" srcOrd="0" destOrd="0" presId="urn:microsoft.com/office/officeart/2005/8/layout/list1"/>
    <dgm:cxn modelId="{E4483E9F-EC17-6147-AB4D-939E92410164}" type="presParOf" srcId="{5A22DF0D-13AA-EE42-A774-1301F4C9317B}" destId="{FA23F082-5EDB-AB49-94B3-2948FE17C23D}" srcOrd="1" destOrd="0" presId="urn:microsoft.com/office/officeart/2005/8/layout/list1"/>
    <dgm:cxn modelId="{9AB3F20D-6212-0A47-A6CD-638478E0F71D}" type="presParOf" srcId="{A715BF55-6983-5A40-816C-658C1C32E7F4}" destId="{9982DE52-B28A-8944-9EF0-8970795F7EA8}" srcOrd="5" destOrd="0" presId="urn:microsoft.com/office/officeart/2005/8/layout/list1"/>
    <dgm:cxn modelId="{247A91B0-DDB2-AA41-8262-C7A2386461F8}" type="presParOf" srcId="{A715BF55-6983-5A40-816C-658C1C32E7F4}" destId="{0B047C5D-B5E2-9946-B309-8658C92BC72C}" srcOrd="6" destOrd="0" presId="urn:microsoft.com/office/officeart/2005/8/layout/list1"/>
    <dgm:cxn modelId="{7427EE0D-1D8E-604D-AAD3-A84CFF31C27E}" type="presParOf" srcId="{A715BF55-6983-5A40-816C-658C1C32E7F4}" destId="{204AD52C-AF1A-8143-826B-C5034438B48B}" srcOrd="7" destOrd="0" presId="urn:microsoft.com/office/officeart/2005/8/layout/list1"/>
    <dgm:cxn modelId="{F4F1FAD4-5B67-AE42-BF42-837A992356BB}" type="presParOf" srcId="{A715BF55-6983-5A40-816C-658C1C32E7F4}" destId="{A40C01FE-BDDA-7E40-97D6-13950001FE23}" srcOrd="8" destOrd="0" presId="urn:microsoft.com/office/officeart/2005/8/layout/list1"/>
    <dgm:cxn modelId="{934798DC-D283-C74F-BA4A-CA6C48963E9E}" type="presParOf" srcId="{A40C01FE-BDDA-7E40-97D6-13950001FE23}" destId="{3A4DE073-A825-F848-9F27-0DDC4A98A734}" srcOrd="0" destOrd="0" presId="urn:microsoft.com/office/officeart/2005/8/layout/list1"/>
    <dgm:cxn modelId="{DB9C27FC-5039-6340-8623-C86E5C6DB246}" type="presParOf" srcId="{A40C01FE-BDDA-7E40-97D6-13950001FE23}" destId="{79B427F9-A501-0441-8724-0709C2FE9753}" srcOrd="1" destOrd="0" presId="urn:microsoft.com/office/officeart/2005/8/layout/list1"/>
    <dgm:cxn modelId="{4DFD8E99-4D4B-574A-9A78-42D1E1CB063A}" type="presParOf" srcId="{A715BF55-6983-5A40-816C-658C1C32E7F4}" destId="{9DC6DDC4-24B3-A840-9A5E-5C4E67A6ECCE}" srcOrd="9" destOrd="0" presId="urn:microsoft.com/office/officeart/2005/8/layout/list1"/>
    <dgm:cxn modelId="{42CE7EFE-A82F-AD42-8F3B-38B2D48B3D05}" type="presParOf" srcId="{A715BF55-6983-5A40-816C-658C1C32E7F4}" destId="{AB350B69-1348-7E45-9FF4-915250437816}" srcOrd="10" destOrd="0" presId="urn:microsoft.com/office/officeart/2005/8/layout/list1"/>
    <dgm:cxn modelId="{E988C273-2346-164F-861D-FE893BFC8DE2}" type="presParOf" srcId="{A715BF55-6983-5A40-816C-658C1C32E7F4}" destId="{09B53EA0-7306-0B4A-8210-D4F4820BB6F6}" srcOrd="11" destOrd="0" presId="urn:microsoft.com/office/officeart/2005/8/layout/list1"/>
    <dgm:cxn modelId="{0AF32A22-C680-2C4D-AA4A-1C751D1DA260}" type="presParOf" srcId="{A715BF55-6983-5A40-816C-658C1C32E7F4}" destId="{C46D41C5-1236-DD40-9C53-C1E2FE4296B2}" srcOrd="12" destOrd="0" presId="urn:microsoft.com/office/officeart/2005/8/layout/list1"/>
    <dgm:cxn modelId="{92DB2F9E-410E-7F47-838D-324EE1F0B12E}" type="presParOf" srcId="{C46D41C5-1236-DD40-9C53-C1E2FE4296B2}" destId="{734A86D5-0F82-174F-90AD-76DBB48FD80F}" srcOrd="0" destOrd="0" presId="urn:microsoft.com/office/officeart/2005/8/layout/list1"/>
    <dgm:cxn modelId="{8FBCF7A1-A36A-4445-8AA9-066706AC9E0A}" type="presParOf" srcId="{C46D41C5-1236-DD40-9C53-C1E2FE4296B2}" destId="{7E06AED7-789E-EF4A-9ED8-D4A140C01CF4}" srcOrd="1" destOrd="0" presId="urn:microsoft.com/office/officeart/2005/8/layout/list1"/>
    <dgm:cxn modelId="{CF093C3E-8DCB-6740-9F52-B89E3D27096A}" type="presParOf" srcId="{A715BF55-6983-5A40-816C-658C1C32E7F4}" destId="{1F9E651C-F4B4-4B4F-9F91-B789850C46D9}" srcOrd="13" destOrd="0" presId="urn:microsoft.com/office/officeart/2005/8/layout/list1"/>
    <dgm:cxn modelId="{6AFE0A7F-6B97-D74E-A532-1A3D4408C616}" type="presParOf" srcId="{A715BF55-6983-5A40-816C-658C1C32E7F4}" destId="{DDAECD2F-2E82-B243-B5D1-2D21FF434507}" srcOrd="14" destOrd="0" presId="urn:microsoft.com/office/officeart/2005/8/layout/list1"/>
    <dgm:cxn modelId="{A8998C62-665A-6943-AD95-98E54E6A47A2}" type="presParOf" srcId="{A715BF55-6983-5A40-816C-658C1C32E7F4}" destId="{DC89944B-1C84-5048-BAFC-F8D2A38EA0D7}" srcOrd="15" destOrd="0" presId="urn:microsoft.com/office/officeart/2005/8/layout/list1"/>
    <dgm:cxn modelId="{C1506032-FE34-304C-AD41-40583534E81A}" type="presParOf" srcId="{A715BF55-6983-5A40-816C-658C1C32E7F4}" destId="{20D36F35-0B52-2A4B-A783-3E603A8AADB5}" srcOrd="16" destOrd="0" presId="urn:microsoft.com/office/officeart/2005/8/layout/list1"/>
    <dgm:cxn modelId="{061FA99C-5FB8-FE4E-B421-D7990D41FB91}" type="presParOf" srcId="{20D36F35-0B52-2A4B-A783-3E603A8AADB5}" destId="{89F5C9A8-CE8A-7246-9C9A-52E0B5C6D6EF}" srcOrd="0" destOrd="0" presId="urn:microsoft.com/office/officeart/2005/8/layout/list1"/>
    <dgm:cxn modelId="{C3672DC1-9268-094F-A692-25FBFD031C2C}" type="presParOf" srcId="{20D36F35-0B52-2A4B-A783-3E603A8AADB5}" destId="{DF477948-22D7-B240-8C7B-EE85E1B13C62}" srcOrd="1" destOrd="0" presId="urn:microsoft.com/office/officeart/2005/8/layout/list1"/>
    <dgm:cxn modelId="{A43439FA-47FE-8F4A-9A21-05481C9BBFAB}" type="presParOf" srcId="{A715BF55-6983-5A40-816C-658C1C32E7F4}" destId="{97C509BD-9D1E-EB4C-B3B6-6C14C83A355E}" srcOrd="17" destOrd="0" presId="urn:microsoft.com/office/officeart/2005/8/layout/list1"/>
    <dgm:cxn modelId="{768B8B20-2124-404E-95EC-E1FB71E0E439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打版本：</a:t>
          </a:r>
          <a:endParaRPr lang="en-US" altLang="zh-CN" sz="2400" b="1" dirty="0" smtClean="0"/>
        </a:p>
        <a:p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tag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-a</a:t>
          </a:r>
          <a:r>
            <a:rPr lang="zh-CN" altLang="en-US" sz="2400" b="1" baseline="0" dirty="0" smtClean="0"/>
            <a:t>  </a:t>
          </a:r>
          <a:r>
            <a:rPr lang="en-US" altLang="zh-CN" sz="2400" b="1" baseline="0" dirty="0" smtClean="0"/>
            <a:t>v1.0.0</a:t>
          </a:r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删除分支：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branch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-d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branchname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创建附注版本：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tag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-a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v1.0.0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-m</a:t>
          </a:r>
          <a:r>
            <a:rPr lang="zh-CN" altLang="en-US" sz="2400" b="1" baseline="0" dirty="0" smtClean="0"/>
            <a:t>  </a:t>
          </a:r>
          <a:r>
            <a:rPr lang="en-US" altLang="zh-CN" sz="2400" b="1" baseline="0" dirty="0" smtClean="0"/>
            <a:t>“”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将</a:t>
          </a:r>
          <a:r>
            <a:rPr lang="en-US" altLang="zh-CN" sz="2400" b="1" dirty="0" smtClean="0"/>
            <a:t>develop</a:t>
          </a:r>
          <a:r>
            <a:rPr lang="zh-CN" altLang="en-US" sz="2400" b="1" dirty="0" smtClean="0"/>
            <a:t>合并到</a:t>
          </a:r>
          <a:r>
            <a:rPr lang="en-US" altLang="zh-CN" sz="2400" b="1" dirty="0" smtClean="0"/>
            <a:t>master</a:t>
          </a:r>
          <a:r>
            <a:rPr lang="zh-CN" altLang="en-US" sz="2400" b="1" dirty="0" smtClean="0"/>
            <a:t>分支：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merge</a:t>
          </a:r>
          <a:r>
            <a:rPr lang="zh-CN" altLang="en-US" sz="2400" b="1" baseline="0" dirty="0" smtClean="0"/>
            <a:t> </a:t>
          </a:r>
          <a:r>
            <a:rPr lang="mr-IN" altLang="zh-CN" sz="2400" b="1" baseline="0" dirty="0" smtClean="0"/>
            <a:t>–</a:t>
          </a:r>
          <a:r>
            <a:rPr lang="en-US" altLang="zh-CN" sz="2400" b="1" baseline="0" dirty="0" smtClean="0"/>
            <a:t>no-</a:t>
          </a:r>
          <a:r>
            <a:rPr lang="en-US" altLang="zh-CN" sz="2400" b="1" baseline="0" dirty="0" err="1" smtClean="0"/>
            <a:t>ff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develop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查看远程分支：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branch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-r/</a:t>
          </a:r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branch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-a</a:t>
          </a:r>
          <a:endParaRPr lang="zh-CN" altLang="en-US" sz="2400" b="1" dirty="0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 custLinFactNeighborX="92583" custLinFactNeighborY="-3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904D16CF-26CF-294E-817C-0EEB628CEDC0}" type="presOf" srcId="{3D222745-913B-934E-B20F-58632FE08D68}" destId="{194DC8B7-98B5-664C-961B-49A20ECC3A87}" srcOrd="1" destOrd="0" presId="urn:microsoft.com/office/officeart/2005/8/layout/list1"/>
    <dgm:cxn modelId="{B3C5C4D1-B8D8-2249-87BF-D6AF9E8958C3}" type="presOf" srcId="{13A91E7B-1CB4-584D-B223-0EF0B3E759F2}" destId="{7508CA60-B6DF-574A-ADDE-7E31EE118999}" srcOrd="0" destOrd="0" presId="urn:microsoft.com/office/officeart/2005/8/layout/list1"/>
    <dgm:cxn modelId="{CDB1D561-32B7-5A40-8DB3-D9045955C172}" type="presOf" srcId="{DF2E5ACD-7612-9B40-83C6-FE526A3A72E7}" destId="{A715BF55-6983-5A40-816C-658C1C32E7F4}" srcOrd="0" destOrd="0" presId="urn:microsoft.com/office/officeart/2005/8/layout/list1"/>
    <dgm:cxn modelId="{1423F16E-F270-EF44-A2C9-676BC799FF28}" type="presOf" srcId="{A5F98132-A7BA-3D4C-BAF0-A4FFF4E61286}" destId="{734A86D5-0F82-174F-90AD-76DBB48FD80F}" srcOrd="0" destOrd="0" presId="urn:microsoft.com/office/officeart/2005/8/layout/list1"/>
    <dgm:cxn modelId="{4E0DE828-E9EC-F945-B382-D97A5892A8EF}" type="presOf" srcId="{A5F98132-A7BA-3D4C-BAF0-A4FFF4E61286}" destId="{7E06AED7-789E-EF4A-9ED8-D4A140C01CF4}" srcOrd="1" destOrd="0" presId="urn:microsoft.com/office/officeart/2005/8/layout/list1"/>
    <dgm:cxn modelId="{CE634298-FCDE-0549-A653-D3442B664951}" type="presOf" srcId="{E31DBB3B-13F1-E54D-985D-E125733A1043}" destId="{3A4DE073-A825-F848-9F27-0DDC4A98A734}" srcOrd="0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76840D84-177F-FC48-9C64-EEAE99301CF7}" type="presOf" srcId="{E31DBB3B-13F1-E54D-985D-E125733A1043}" destId="{79B427F9-A501-0441-8724-0709C2FE9753}" srcOrd="1" destOrd="0" presId="urn:microsoft.com/office/officeart/2005/8/layout/list1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1074D580-EE17-FE44-9502-3696C69FE3C1}" type="presOf" srcId="{447EDE41-D0F5-C848-AE65-DF9867F1AB6B}" destId="{DF477948-22D7-B240-8C7B-EE85E1B13C62}" srcOrd="1" destOrd="0" presId="urn:microsoft.com/office/officeart/2005/8/layout/list1"/>
    <dgm:cxn modelId="{99B27C13-E0CE-7F42-8B83-5F5E85EA71EB}" type="presOf" srcId="{3D222745-913B-934E-B20F-58632FE08D68}" destId="{D4686E5C-C115-0C40-B0D8-31CFBA5104CF}" srcOrd="0" destOrd="0" presId="urn:microsoft.com/office/officeart/2005/8/layout/list1"/>
    <dgm:cxn modelId="{AC99AC7F-C3D8-A845-AFB1-D7F9D1FA542D}" type="presOf" srcId="{447EDE41-D0F5-C848-AE65-DF9867F1AB6B}" destId="{89F5C9A8-CE8A-7246-9C9A-52E0B5C6D6EF}" srcOrd="0" destOrd="0" presId="urn:microsoft.com/office/officeart/2005/8/layout/list1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2F349817-4BFD-FD4F-841C-270F493AF419}" type="presOf" srcId="{13A91E7B-1CB4-584D-B223-0EF0B3E759F2}" destId="{FA23F082-5EDB-AB49-94B3-2948FE17C23D}" srcOrd="1" destOrd="0" presId="urn:microsoft.com/office/officeart/2005/8/layout/list1"/>
    <dgm:cxn modelId="{F1D953BD-DD68-3249-BF1E-C4716C4B4CDD}" type="presParOf" srcId="{A715BF55-6983-5A40-816C-658C1C32E7F4}" destId="{1DB3FDA2-6457-DB42-87BD-A7C63F99453B}" srcOrd="0" destOrd="0" presId="urn:microsoft.com/office/officeart/2005/8/layout/list1"/>
    <dgm:cxn modelId="{A51D53D8-1C55-E647-850B-82C52F30B612}" type="presParOf" srcId="{1DB3FDA2-6457-DB42-87BD-A7C63F99453B}" destId="{D4686E5C-C115-0C40-B0D8-31CFBA5104CF}" srcOrd="0" destOrd="0" presId="urn:microsoft.com/office/officeart/2005/8/layout/list1"/>
    <dgm:cxn modelId="{23F56F44-F963-6E42-92B7-A5F217C34E5C}" type="presParOf" srcId="{1DB3FDA2-6457-DB42-87BD-A7C63F99453B}" destId="{194DC8B7-98B5-664C-961B-49A20ECC3A87}" srcOrd="1" destOrd="0" presId="urn:microsoft.com/office/officeart/2005/8/layout/list1"/>
    <dgm:cxn modelId="{46501C13-D70A-244A-8FFF-19F95EF236DE}" type="presParOf" srcId="{A715BF55-6983-5A40-816C-658C1C32E7F4}" destId="{BE048F56-E47E-5847-A7E7-AEE56EFF6A03}" srcOrd="1" destOrd="0" presId="urn:microsoft.com/office/officeart/2005/8/layout/list1"/>
    <dgm:cxn modelId="{9381FCFD-6A85-444D-8B36-E31958F1E508}" type="presParOf" srcId="{A715BF55-6983-5A40-816C-658C1C32E7F4}" destId="{6309CA7F-66E4-9E4B-8628-801815447A70}" srcOrd="2" destOrd="0" presId="urn:microsoft.com/office/officeart/2005/8/layout/list1"/>
    <dgm:cxn modelId="{07844906-B75E-4A45-9F32-3349075C6006}" type="presParOf" srcId="{A715BF55-6983-5A40-816C-658C1C32E7F4}" destId="{631DA50B-B5B5-FA4F-A499-4A17EBE7F867}" srcOrd="3" destOrd="0" presId="urn:microsoft.com/office/officeart/2005/8/layout/list1"/>
    <dgm:cxn modelId="{43A4BA97-BCAB-3543-B907-FA7A721696B9}" type="presParOf" srcId="{A715BF55-6983-5A40-816C-658C1C32E7F4}" destId="{5A22DF0D-13AA-EE42-A774-1301F4C9317B}" srcOrd="4" destOrd="0" presId="urn:microsoft.com/office/officeart/2005/8/layout/list1"/>
    <dgm:cxn modelId="{1381563B-A9D3-D74F-AFC4-16A951ACDCA9}" type="presParOf" srcId="{5A22DF0D-13AA-EE42-A774-1301F4C9317B}" destId="{7508CA60-B6DF-574A-ADDE-7E31EE118999}" srcOrd="0" destOrd="0" presId="urn:microsoft.com/office/officeart/2005/8/layout/list1"/>
    <dgm:cxn modelId="{6F7308BA-FB88-DA47-856B-4F0BE8E6019A}" type="presParOf" srcId="{5A22DF0D-13AA-EE42-A774-1301F4C9317B}" destId="{FA23F082-5EDB-AB49-94B3-2948FE17C23D}" srcOrd="1" destOrd="0" presId="urn:microsoft.com/office/officeart/2005/8/layout/list1"/>
    <dgm:cxn modelId="{63EAADB3-515A-DA46-B052-66DD1401CCF2}" type="presParOf" srcId="{A715BF55-6983-5A40-816C-658C1C32E7F4}" destId="{9982DE52-B28A-8944-9EF0-8970795F7EA8}" srcOrd="5" destOrd="0" presId="urn:microsoft.com/office/officeart/2005/8/layout/list1"/>
    <dgm:cxn modelId="{1D4FB488-F679-1640-BC47-979CF851C698}" type="presParOf" srcId="{A715BF55-6983-5A40-816C-658C1C32E7F4}" destId="{0B047C5D-B5E2-9946-B309-8658C92BC72C}" srcOrd="6" destOrd="0" presId="urn:microsoft.com/office/officeart/2005/8/layout/list1"/>
    <dgm:cxn modelId="{2076143E-C112-CD44-AC88-DB1B0BECDC86}" type="presParOf" srcId="{A715BF55-6983-5A40-816C-658C1C32E7F4}" destId="{204AD52C-AF1A-8143-826B-C5034438B48B}" srcOrd="7" destOrd="0" presId="urn:microsoft.com/office/officeart/2005/8/layout/list1"/>
    <dgm:cxn modelId="{69DF70A3-F7C3-064C-B09F-EF0C4777CFD1}" type="presParOf" srcId="{A715BF55-6983-5A40-816C-658C1C32E7F4}" destId="{A40C01FE-BDDA-7E40-97D6-13950001FE23}" srcOrd="8" destOrd="0" presId="urn:microsoft.com/office/officeart/2005/8/layout/list1"/>
    <dgm:cxn modelId="{63CBDACA-5790-C544-9424-E77112C75301}" type="presParOf" srcId="{A40C01FE-BDDA-7E40-97D6-13950001FE23}" destId="{3A4DE073-A825-F848-9F27-0DDC4A98A734}" srcOrd="0" destOrd="0" presId="urn:microsoft.com/office/officeart/2005/8/layout/list1"/>
    <dgm:cxn modelId="{B1378840-8F5E-FD4F-8446-C63A4499EB5C}" type="presParOf" srcId="{A40C01FE-BDDA-7E40-97D6-13950001FE23}" destId="{79B427F9-A501-0441-8724-0709C2FE9753}" srcOrd="1" destOrd="0" presId="urn:microsoft.com/office/officeart/2005/8/layout/list1"/>
    <dgm:cxn modelId="{3D9B6309-B4AB-F444-BEDD-9F16DCC7E2D0}" type="presParOf" srcId="{A715BF55-6983-5A40-816C-658C1C32E7F4}" destId="{9DC6DDC4-24B3-A840-9A5E-5C4E67A6ECCE}" srcOrd="9" destOrd="0" presId="urn:microsoft.com/office/officeart/2005/8/layout/list1"/>
    <dgm:cxn modelId="{4CA50432-B239-1648-A875-85739905F0B8}" type="presParOf" srcId="{A715BF55-6983-5A40-816C-658C1C32E7F4}" destId="{AB350B69-1348-7E45-9FF4-915250437816}" srcOrd="10" destOrd="0" presId="urn:microsoft.com/office/officeart/2005/8/layout/list1"/>
    <dgm:cxn modelId="{23516ED9-C4BC-F948-9DF4-83DB95BA592D}" type="presParOf" srcId="{A715BF55-6983-5A40-816C-658C1C32E7F4}" destId="{09B53EA0-7306-0B4A-8210-D4F4820BB6F6}" srcOrd="11" destOrd="0" presId="urn:microsoft.com/office/officeart/2005/8/layout/list1"/>
    <dgm:cxn modelId="{12A02188-C3DF-734D-9DDD-13E4D11133DE}" type="presParOf" srcId="{A715BF55-6983-5A40-816C-658C1C32E7F4}" destId="{C46D41C5-1236-DD40-9C53-C1E2FE4296B2}" srcOrd="12" destOrd="0" presId="urn:microsoft.com/office/officeart/2005/8/layout/list1"/>
    <dgm:cxn modelId="{1C54B0FA-62BD-EC4F-BA50-23CE5C8FCCD7}" type="presParOf" srcId="{C46D41C5-1236-DD40-9C53-C1E2FE4296B2}" destId="{734A86D5-0F82-174F-90AD-76DBB48FD80F}" srcOrd="0" destOrd="0" presId="urn:microsoft.com/office/officeart/2005/8/layout/list1"/>
    <dgm:cxn modelId="{A85B59DC-84A0-4546-A0B9-2F75A3030C34}" type="presParOf" srcId="{C46D41C5-1236-DD40-9C53-C1E2FE4296B2}" destId="{7E06AED7-789E-EF4A-9ED8-D4A140C01CF4}" srcOrd="1" destOrd="0" presId="urn:microsoft.com/office/officeart/2005/8/layout/list1"/>
    <dgm:cxn modelId="{F071E0B9-ADE7-DB4C-9FE1-9D082ABDE1AD}" type="presParOf" srcId="{A715BF55-6983-5A40-816C-658C1C32E7F4}" destId="{1F9E651C-F4B4-4B4F-9F91-B789850C46D9}" srcOrd="13" destOrd="0" presId="urn:microsoft.com/office/officeart/2005/8/layout/list1"/>
    <dgm:cxn modelId="{2B621B37-0531-8040-9809-0DE4E1518B7F}" type="presParOf" srcId="{A715BF55-6983-5A40-816C-658C1C32E7F4}" destId="{DDAECD2F-2E82-B243-B5D1-2D21FF434507}" srcOrd="14" destOrd="0" presId="urn:microsoft.com/office/officeart/2005/8/layout/list1"/>
    <dgm:cxn modelId="{2623E9AD-C75F-1D43-BF83-731CDE3167DA}" type="presParOf" srcId="{A715BF55-6983-5A40-816C-658C1C32E7F4}" destId="{DC89944B-1C84-5048-BAFC-F8D2A38EA0D7}" srcOrd="15" destOrd="0" presId="urn:microsoft.com/office/officeart/2005/8/layout/list1"/>
    <dgm:cxn modelId="{A8205203-F183-674D-A928-3C9B2175D653}" type="presParOf" srcId="{A715BF55-6983-5A40-816C-658C1C32E7F4}" destId="{20D36F35-0B52-2A4B-A783-3E603A8AADB5}" srcOrd="16" destOrd="0" presId="urn:microsoft.com/office/officeart/2005/8/layout/list1"/>
    <dgm:cxn modelId="{C923DC86-FBDF-0F4D-9E6E-EAC0DB1F8D8D}" type="presParOf" srcId="{20D36F35-0B52-2A4B-A783-3E603A8AADB5}" destId="{89F5C9A8-CE8A-7246-9C9A-52E0B5C6D6EF}" srcOrd="0" destOrd="0" presId="urn:microsoft.com/office/officeart/2005/8/layout/list1"/>
    <dgm:cxn modelId="{BFA20DD7-7934-594B-8766-18A360789CEA}" type="presParOf" srcId="{20D36F35-0B52-2A4B-A783-3E603A8AADB5}" destId="{DF477948-22D7-B240-8C7B-EE85E1B13C62}" srcOrd="1" destOrd="0" presId="urn:microsoft.com/office/officeart/2005/8/layout/list1"/>
    <dgm:cxn modelId="{D793ABE0-005A-3446-A7D9-7B288865B2EE}" type="presParOf" srcId="{A715BF55-6983-5A40-816C-658C1C32E7F4}" destId="{97C509BD-9D1E-EB4C-B3B6-6C14C83A355E}" srcOrd="17" destOrd="0" presId="urn:microsoft.com/office/officeart/2005/8/layout/list1"/>
    <dgm:cxn modelId="{8C3BFF01-2430-7E42-8317-EC60B587736E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删除远程主机：</a:t>
          </a:r>
          <a:endParaRPr lang="en-US" altLang="zh-CN" sz="2400" b="1" dirty="0" smtClean="0"/>
        </a:p>
        <a:p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remote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rm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主机名</a:t>
          </a:r>
          <a:r>
            <a:rPr lang="en-US" altLang="zh-CN" sz="2400" b="1" baseline="0" dirty="0" smtClean="0"/>
            <a:t>&gt;</a:t>
          </a:r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推送版本：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push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origin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en-US" altLang="zh-CN" sz="2400" b="1" baseline="0" dirty="0" err="1" smtClean="0"/>
            <a:t>tagname</a:t>
          </a:r>
          <a:r>
            <a:rPr lang="en-US" altLang="zh-CN" sz="2400" b="1" baseline="0" dirty="0" smtClean="0"/>
            <a:t>&gt;\</a:t>
          </a:r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push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origin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--tags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447EDE41-D0F5-C848-AE65-DF9867F1AB6B}">
      <dgm:prSet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更改主机名：</a:t>
          </a:r>
          <a:endParaRPr lang="en-US" altLang="zh-CN" sz="2400" b="1" dirty="0" smtClean="0"/>
        </a:p>
        <a:p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remote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rename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原主机名</a:t>
          </a:r>
          <a:r>
            <a:rPr lang="en-US" altLang="zh-CN" sz="2400" b="1" baseline="0" dirty="0" smtClean="0"/>
            <a:t>&gt;&lt;</a:t>
          </a:r>
          <a:r>
            <a:rPr lang="zh-CN" altLang="en-US" sz="2400" b="1" baseline="0" dirty="0" smtClean="0"/>
            <a:t>新主机名</a:t>
          </a:r>
          <a:r>
            <a:rPr lang="en-US" altLang="zh-CN" sz="2400" b="1" baseline="0" dirty="0" smtClean="0"/>
            <a:t>&gt;</a:t>
          </a:r>
          <a:endParaRPr lang="zh-CN" altLang="en-US" sz="2400" b="1" dirty="0"/>
        </a:p>
      </dgm:t>
    </dgm:pt>
    <dgm:pt modelId="{82A4A56F-C934-4A4A-BE03-D65CC44B0413}" type="par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1B1CEE5C-75D3-F044-8FE7-57F64F98C538}" type="sibTrans" cxnId="{2696DCA7-C7E3-4A4F-8505-8C2E33684003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列出版本：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baseline="0" dirty="0" smtClean="0"/>
            <a:t>tag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添加远程主机：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remote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add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&lt;</a:t>
          </a:r>
          <a:r>
            <a:rPr lang="zh-CN" altLang="en-US" sz="2400" b="1" baseline="0" dirty="0" smtClean="0"/>
            <a:t>主机名</a:t>
          </a:r>
          <a:r>
            <a:rPr lang="en-US" altLang="zh-CN" sz="2400" b="1" baseline="0" dirty="0" smtClean="0"/>
            <a:t>&gt;&lt;</a:t>
          </a:r>
          <a:r>
            <a:rPr lang="en-US" altLang="zh-CN" sz="2400" b="1" baseline="0" dirty="0" err="1" smtClean="0"/>
            <a:t>url</a:t>
          </a:r>
          <a:r>
            <a:rPr lang="en-US" altLang="zh-CN" sz="2400" b="1" baseline="0" dirty="0" smtClean="0"/>
            <a:t>&gt;</a:t>
          </a:r>
          <a:endParaRPr lang="zh-CN" altLang="en-US" sz="2400" b="1" dirty="0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5" custScaleX="164551" custLinFactNeighborX="92583" custLinFactNeighborY="-39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DC89944B-1C84-5048-BAFC-F8D2A38EA0D7}" type="pres">
      <dgm:prSet presAssocID="{4FE604E8-3B1D-804B-AE7F-896EBF0F1A32}" presName="spaceBetweenRectangles" presStyleCnt="0"/>
      <dgm:spPr/>
    </dgm:pt>
    <dgm:pt modelId="{20D36F35-0B52-2A4B-A783-3E603A8AADB5}" type="pres">
      <dgm:prSet presAssocID="{447EDE41-D0F5-C848-AE65-DF9867F1AB6B}" presName="parentLin" presStyleCnt="0"/>
      <dgm:spPr/>
    </dgm:pt>
    <dgm:pt modelId="{89F5C9A8-CE8A-7246-9C9A-52E0B5C6D6EF}" type="pres">
      <dgm:prSet presAssocID="{447EDE41-D0F5-C848-AE65-DF9867F1AB6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F477948-22D7-B240-8C7B-EE85E1B13C62}" type="pres">
      <dgm:prSet presAssocID="{447EDE41-D0F5-C848-AE65-DF9867F1AB6B}" presName="parentText" presStyleLbl="node1" presStyleIdx="4" presStyleCnt="5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509BD-9D1E-EB4C-B3B6-6C14C83A355E}" type="pres">
      <dgm:prSet presAssocID="{447EDE41-D0F5-C848-AE65-DF9867F1AB6B}" presName="negativeSpace" presStyleCnt="0"/>
      <dgm:spPr/>
    </dgm:pt>
    <dgm:pt modelId="{2C2DFC31-AD61-3949-B8CC-F92A0AB80F48}" type="pres">
      <dgm:prSet presAssocID="{447EDE41-D0F5-C848-AE65-DF9867F1AB6B}" presName="childText" presStyleLbl="conFgAcc1" presStyleIdx="4" presStyleCnt="5">
        <dgm:presLayoutVars>
          <dgm:bulletEnabled val="1"/>
        </dgm:presLayoutVars>
      </dgm:prSet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CD08DA9D-4E30-8C43-ADD0-C6954F07498D}" type="presOf" srcId="{A5F98132-A7BA-3D4C-BAF0-A4FFF4E61286}" destId="{7E06AED7-789E-EF4A-9ED8-D4A140C01CF4}" srcOrd="1" destOrd="0" presId="urn:microsoft.com/office/officeart/2005/8/layout/list1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F3403504-7685-AE49-A8E3-32E0D3124117}" type="presOf" srcId="{E31DBB3B-13F1-E54D-985D-E125733A1043}" destId="{79B427F9-A501-0441-8724-0709C2FE9753}" srcOrd="1" destOrd="0" presId="urn:microsoft.com/office/officeart/2005/8/layout/list1"/>
    <dgm:cxn modelId="{FF824EF3-9DC4-3549-9036-CEFCC93377AC}" type="presOf" srcId="{13A91E7B-1CB4-584D-B223-0EF0B3E759F2}" destId="{7508CA60-B6DF-574A-ADDE-7E31EE118999}" srcOrd="0" destOrd="0" presId="urn:microsoft.com/office/officeart/2005/8/layout/list1"/>
    <dgm:cxn modelId="{CAAC33A5-8F1A-214B-BCD2-54546B7A7060}" type="presOf" srcId="{13A91E7B-1CB4-584D-B223-0EF0B3E759F2}" destId="{FA23F082-5EDB-AB49-94B3-2948FE17C23D}" srcOrd="1" destOrd="0" presId="urn:microsoft.com/office/officeart/2005/8/layout/list1"/>
    <dgm:cxn modelId="{2954A764-BA71-704A-A180-B259943AF6BF}" type="presOf" srcId="{A5F98132-A7BA-3D4C-BAF0-A4FFF4E61286}" destId="{734A86D5-0F82-174F-90AD-76DBB48FD80F}" srcOrd="0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AD39F4E4-A316-0349-8145-E33BB967820F}" type="presOf" srcId="{3D222745-913B-934E-B20F-58632FE08D68}" destId="{194DC8B7-98B5-664C-961B-49A20ECC3A87}" srcOrd="1" destOrd="0" presId="urn:microsoft.com/office/officeart/2005/8/layout/list1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B31B76CF-4B70-3944-9A68-7EC2CEA66BDF}" type="presOf" srcId="{447EDE41-D0F5-C848-AE65-DF9867F1AB6B}" destId="{89F5C9A8-CE8A-7246-9C9A-52E0B5C6D6EF}" srcOrd="0" destOrd="0" presId="urn:microsoft.com/office/officeart/2005/8/layout/list1"/>
    <dgm:cxn modelId="{D799536A-FB5C-7943-A966-87A11C8455B7}" type="presOf" srcId="{447EDE41-D0F5-C848-AE65-DF9867F1AB6B}" destId="{DF477948-22D7-B240-8C7B-EE85E1B13C62}" srcOrd="1" destOrd="0" presId="urn:microsoft.com/office/officeart/2005/8/layout/list1"/>
    <dgm:cxn modelId="{1433A758-09D2-8143-B29F-2AFA4804445E}" type="presOf" srcId="{E31DBB3B-13F1-E54D-985D-E125733A1043}" destId="{3A4DE073-A825-F848-9F27-0DDC4A98A734}" srcOrd="0" destOrd="0" presId="urn:microsoft.com/office/officeart/2005/8/layout/list1"/>
    <dgm:cxn modelId="{18838C44-2E5A-FA40-BD91-552B38B375A6}" type="presOf" srcId="{DF2E5ACD-7612-9B40-83C6-FE526A3A72E7}" destId="{A715BF55-6983-5A40-816C-658C1C32E7F4}" srcOrd="0" destOrd="0" presId="urn:microsoft.com/office/officeart/2005/8/layout/list1"/>
    <dgm:cxn modelId="{840F21F6-2500-534A-B09C-00722C32C42B}" type="presOf" srcId="{3D222745-913B-934E-B20F-58632FE08D68}" destId="{D4686E5C-C115-0C40-B0D8-31CFBA5104CF}" srcOrd="0" destOrd="0" presId="urn:microsoft.com/office/officeart/2005/8/layout/list1"/>
    <dgm:cxn modelId="{2696DCA7-C7E3-4A4F-8505-8C2E33684003}" srcId="{DF2E5ACD-7612-9B40-83C6-FE526A3A72E7}" destId="{447EDE41-D0F5-C848-AE65-DF9867F1AB6B}" srcOrd="4" destOrd="0" parTransId="{82A4A56F-C934-4A4A-BE03-D65CC44B0413}" sibTransId="{1B1CEE5C-75D3-F044-8FE7-57F64F98C538}"/>
    <dgm:cxn modelId="{0A0A7F11-24FA-C048-A62C-9E0FA4A1186B}" type="presParOf" srcId="{A715BF55-6983-5A40-816C-658C1C32E7F4}" destId="{1DB3FDA2-6457-DB42-87BD-A7C63F99453B}" srcOrd="0" destOrd="0" presId="urn:microsoft.com/office/officeart/2005/8/layout/list1"/>
    <dgm:cxn modelId="{DE4AA1B7-B233-1B47-9616-C3F9DE1EFE0B}" type="presParOf" srcId="{1DB3FDA2-6457-DB42-87BD-A7C63F99453B}" destId="{D4686E5C-C115-0C40-B0D8-31CFBA5104CF}" srcOrd="0" destOrd="0" presId="urn:microsoft.com/office/officeart/2005/8/layout/list1"/>
    <dgm:cxn modelId="{F9A9303C-227C-094A-AE74-D90540740F36}" type="presParOf" srcId="{1DB3FDA2-6457-DB42-87BD-A7C63F99453B}" destId="{194DC8B7-98B5-664C-961B-49A20ECC3A87}" srcOrd="1" destOrd="0" presId="urn:microsoft.com/office/officeart/2005/8/layout/list1"/>
    <dgm:cxn modelId="{CF761F17-53F7-7944-BCF3-9C591912B30A}" type="presParOf" srcId="{A715BF55-6983-5A40-816C-658C1C32E7F4}" destId="{BE048F56-E47E-5847-A7E7-AEE56EFF6A03}" srcOrd="1" destOrd="0" presId="urn:microsoft.com/office/officeart/2005/8/layout/list1"/>
    <dgm:cxn modelId="{FC4E7EE6-7453-AD43-988B-547743F174F3}" type="presParOf" srcId="{A715BF55-6983-5A40-816C-658C1C32E7F4}" destId="{6309CA7F-66E4-9E4B-8628-801815447A70}" srcOrd="2" destOrd="0" presId="urn:microsoft.com/office/officeart/2005/8/layout/list1"/>
    <dgm:cxn modelId="{463B6EBF-8F88-8D46-B7CC-A6E74B2CFC99}" type="presParOf" srcId="{A715BF55-6983-5A40-816C-658C1C32E7F4}" destId="{631DA50B-B5B5-FA4F-A499-4A17EBE7F867}" srcOrd="3" destOrd="0" presId="urn:microsoft.com/office/officeart/2005/8/layout/list1"/>
    <dgm:cxn modelId="{6166284A-C02C-404B-9CBB-B6BF35B49046}" type="presParOf" srcId="{A715BF55-6983-5A40-816C-658C1C32E7F4}" destId="{5A22DF0D-13AA-EE42-A774-1301F4C9317B}" srcOrd="4" destOrd="0" presId="urn:microsoft.com/office/officeart/2005/8/layout/list1"/>
    <dgm:cxn modelId="{1619769C-4F64-A647-9191-74B0C27C74C4}" type="presParOf" srcId="{5A22DF0D-13AA-EE42-A774-1301F4C9317B}" destId="{7508CA60-B6DF-574A-ADDE-7E31EE118999}" srcOrd="0" destOrd="0" presId="urn:microsoft.com/office/officeart/2005/8/layout/list1"/>
    <dgm:cxn modelId="{2456FDB6-4703-CD46-ADF1-C0F676290B2E}" type="presParOf" srcId="{5A22DF0D-13AA-EE42-A774-1301F4C9317B}" destId="{FA23F082-5EDB-AB49-94B3-2948FE17C23D}" srcOrd="1" destOrd="0" presId="urn:microsoft.com/office/officeart/2005/8/layout/list1"/>
    <dgm:cxn modelId="{12206901-4E7D-9448-828D-60DB5F3EBC81}" type="presParOf" srcId="{A715BF55-6983-5A40-816C-658C1C32E7F4}" destId="{9982DE52-B28A-8944-9EF0-8970795F7EA8}" srcOrd="5" destOrd="0" presId="urn:microsoft.com/office/officeart/2005/8/layout/list1"/>
    <dgm:cxn modelId="{886EF2D8-25B9-B54C-B590-12808D338823}" type="presParOf" srcId="{A715BF55-6983-5A40-816C-658C1C32E7F4}" destId="{0B047C5D-B5E2-9946-B309-8658C92BC72C}" srcOrd="6" destOrd="0" presId="urn:microsoft.com/office/officeart/2005/8/layout/list1"/>
    <dgm:cxn modelId="{60A9D8BE-465B-B145-8440-D4CFA80E2316}" type="presParOf" srcId="{A715BF55-6983-5A40-816C-658C1C32E7F4}" destId="{204AD52C-AF1A-8143-826B-C5034438B48B}" srcOrd="7" destOrd="0" presId="urn:microsoft.com/office/officeart/2005/8/layout/list1"/>
    <dgm:cxn modelId="{C5E675CD-C8D4-B642-9616-40ECCD724990}" type="presParOf" srcId="{A715BF55-6983-5A40-816C-658C1C32E7F4}" destId="{A40C01FE-BDDA-7E40-97D6-13950001FE23}" srcOrd="8" destOrd="0" presId="urn:microsoft.com/office/officeart/2005/8/layout/list1"/>
    <dgm:cxn modelId="{D420036E-01CC-C547-8A9C-74AF2DF00229}" type="presParOf" srcId="{A40C01FE-BDDA-7E40-97D6-13950001FE23}" destId="{3A4DE073-A825-F848-9F27-0DDC4A98A734}" srcOrd="0" destOrd="0" presId="urn:microsoft.com/office/officeart/2005/8/layout/list1"/>
    <dgm:cxn modelId="{271FEA9A-8472-F840-8F57-BED9996208F4}" type="presParOf" srcId="{A40C01FE-BDDA-7E40-97D6-13950001FE23}" destId="{79B427F9-A501-0441-8724-0709C2FE9753}" srcOrd="1" destOrd="0" presId="urn:microsoft.com/office/officeart/2005/8/layout/list1"/>
    <dgm:cxn modelId="{B99348AB-108A-9748-B6AC-F1337E1D35D2}" type="presParOf" srcId="{A715BF55-6983-5A40-816C-658C1C32E7F4}" destId="{9DC6DDC4-24B3-A840-9A5E-5C4E67A6ECCE}" srcOrd="9" destOrd="0" presId="urn:microsoft.com/office/officeart/2005/8/layout/list1"/>
    <dgm:cxn modelId="{DBC99823-B894-684C-A4D8-8D9A1A5A1579}" type="presParOf" srcId="{A715BF55-6983-5A40-816C-658C1C32E7F4}" destId="{AB350B69-1348-7E45-9FF4-915250437816}" srcOrd="10" destOrd="0" presId="urn:microsoft.com/office/officeart/2005/8/layout/list1"/>
    <dgm:cxn modelId="{51FB2342-395F-2143-89E9-2D124845BE4C}" type="presParOf" srcId="{A715BF55-6983-5A40-816C-658C1C32E7F4}" destId="{09B53EA0-7306-0B4A-8210-D4F4820BB6F6}" srcOrd="11" destOrd="0" presId="urn:microsoft.com/office/officeart/2005/8/layout/list1"/>
    <dgm:cxn modelId="{7DBAEB3A-54D9-2641-9F10-33623C56F3F4}" type="presParOf" srcId="{A715BF55-6983-5A40-816C-658C1C32E7F4}" destId="{C46D41C5-1236-DD40-9C53-C1E2FE4296B2}" srcOrd="12" destOrd="0" presId="urn:microsoft.com/office/officeart/2005/8/layout/list1"/>
    <dgm:cxn modelId="{45A2E2D7-0DF0-AB4B-86A8-060E556599A4}" type="presParOf" srcId="{C46D41C5-1236-DD40-9C53-C1E2FE4296B2}" destId="{734A86D5-0F82-174F-90AD-76DBB48FD80F}" srcOrd="0" destOrd="0" presId="urn:microsoft.com/office/officeart/2005/8/layout/list1"/>
    <dgm:cxn modelId="{074A23C5-FE20-5D4A-BB72-9D9684533400}" type="presParOf" srcId="{C46D41C5-1236-DD40-9C53-C1E2FE4296B2}" destId="{7E06AED7-789E-EF4A-9ED8-D4A140C01CF4}" srcOrd="1" destOrd="0" presId="urn:microsoft.com/office/officeart/2005/8/layout/list1"/>
    <dgm:cxn modelId="{1D0DD230-A487-D642-B2ED-C73CE3FA19FA}" type="presParOf" srcId="{A715BF55-6983-5A40-816C-658C1C32E7F4}" destId="{1F9E651C-F4B4-4B4F-9F91-B789850C46D9}" srcOrd="13" destOrd="0" presId="urn:microsoft.com/office/officeart/2005/8/layout/list1"/>
    <dgm:cxn modelId="{2981033C-5FC0-B144-BBDA-A4D702336ED5}" type="presParOf" srcId="{A715BF55-6983-5A40-816C-658C1C32E7F4}" destId="{DDAECD2F-2E82-B243-B5D1-2D21FF434507}" srcOrd="14" destOrd="0" presId="urn:microsoft.com/office/officeart/2005/8/layout/list1"/>
    <dgm:cxn modelId="{8D384735-EAF3-3849-A1FC-FAADCADA8459}" type="presParOf" srcId="{A715BF55-6983-5A40-816C-658C1C32E7F4}" destId="{DC89944B-1C84-5048-BAFC-F8D2A38EA0D7}" srcOrd="15" destOrd="0" presId="urn:microsoft.com/office/officeart/2005/8/layout/list1"/>
    <dgm:cxn modelId="{ACCDD971-7798-AF48-BEE7-9484A6019F9E}" type="presParOf" srcId="{A715BF55-6983-5A40-816C-658C1C32E7F4}" destId="{20D36F35-0B52-2A4B-A783-3E603A8AADB5}" srcOrd="16" destOrd="0" presId="urn:microsoft.com/office/officeart/2005/8/layout/list1"/>
    <dgm:cxn modelId="{5094184F-4003-604B-8C71-65CE45F99663}" type="presParOf" srcId="{20D36F35-0B52-2A4B-A783-3E603A8AADB5}" destId="{89F5C9A8-CE8A-7246-9C9A-52E0B5C6D6EF}" srcOrd="0" destOrd="0" presId="urn:microsoft.com/office/officeart/2005/8/layout/list1"/>
    <dgm:cxn modelId="{C7EF56C3-ADF8-294D-BC65-D161624C2044}" type="presParOf" srcId="{20D36F35-0B52-2A4B-A783-3E603A8AADB5}" destId="{DF477948-22D7-B240-8C7B-EE85E1B13C62}" srcOrd="1" destOrd="0" presId="urn:microsoft.com/office/officeart/2005/8/layout/list1"/>
    <dgm:cxn modelId="{A4F7D6B2-DD31-784E-8FDE-E20A9A61EA6A}" type="presParOf" srcId="{A715BF55-6983-5A40-816C-658C1C32E7F4}" destId="{97C509BD-9D1E-EB4C-B3B6-6C14C83A355E}" srcOrd="17" destOrd="0" presId="urn:microsoft.com/office/officeart/2005/8/layout/list1"/>
    <dgm:cxn modelId="{DFC56968-B80B-AF45-AA66-2C93A6A95C4A}" type="presParOf" srcId="{A715BF55-6983-5A40-816C-658C1C32E7F4}" destId="{2C2DFC31-AD61-3949-B8CC-F92A0AB80F48}" srcOrd="18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E1E6D5C-8F93-3E4A-BB13-54E8F4C1E573}" type="doc">
      <dgm:prSet loTypeId="urn:microsoft.com/office/officeart/2009/3/layout/HorizontalOrganizationChar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BC65E2-F1E8-2443-87F4-2476A4759B0E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好处</a:t>
          </a:r>
          <a:endParaRPr lang="zh-CN" altLang="en-US" sz="2400" b="1" dirty="0"/>
        </a:p>
      </dgm:t>
    </dgm:pt>
    <dgm:pt modelId="{8678F027-2C27-B348-BC55-8AD8AB17373B}" type="parTrans" cxnId="{4D5377CF-DE2E-444F-8655-7EAB0B9AA501}">
      <dgm:prSet/>
      <dgm:spPr/>
      <dgm:t>
        <a:bodyPr/>
        <a:lstStyle/>
        <a:p>
          <a:endParaRPr lang="zh-CN" altLang="en-US"/>
        </a:p>
      </dgm:t>
    </dgm:pt>
    <dgm:pt modelId="{389FC811-D2C3-7A43-B42C-69DDAA1CCCC6}" type="sibTrans" cxnId="{4D5377CF-DE2E-444F-8655-7EAB0B9AA501}">
      <dgm:prSet/>
      <dgm:spPr/>
      <dgm:t>
        <a:bodyPr/>
        <a:lstStyle/>
        <a:p>
          <a:endParaRPr lang="zh-CN" altLang="en-US"/>
        </a:p>
      </dgm:t>
    </dgm:pt>
    <dgm:pt modelId="{E0E1CEF6-6AE3-294C-845C-15DF3905677B}">
      <dgm:prSet phldrT="[文本]"/>
      <dgm:spPr>
        <a:solidFill>
          <a:srgbClr val="6E0136"/>
        </a:solidFill>
      </dgm:spPr>
      <dgm:t>
        <a:bodyPr/>
        <a:lstStyle/>
        <a:p>
          <a:r>
            <a:rPr lang="zh-CN" altLang="en-US" dirty="0" smtClean="0"/>
            <a:t>统一日志风格</a:t>
          </a:r>
          <a:endParaRPr lang="zh-CN" altLang="en-US" dirty="0"/>
        </a:p>
      </dgm:t>
    </dgm:pt>
    <dgm:pt modelId="{2F7CD658-5963-334E-BCE9-50B689662D83}" type="parTrans" cxnId="{06866097-A4B0-3A41-A764-D664387DAAF4}">
      <dgm:prSet/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  <dgm:pt modelId="{E55F5FD7-280A-5741-8FFB-7DB5F2063F47}" type="sibTrans" cxnId="{06866097-A4B0-3A41-A764-D664387DAAF4}">
      <dgm:prSet/>
      <dgm:spPr/>
      <dgm:t>
        <a:bodyPr/>
        <a:lstStyle/>
        <a:p>
          <a:endParaRPr lang="zh-CN" altLang="en-US"/>
        </a:p>
      </dgm:t>
    </dgm:pt>
    <dgm:pt modelId="{1D4D5675-91C3-DB46-908D-BD8E70F3F875}">
      <dgm:prSet phldrT="[文本]"/>
      <dgm:spPr>
        <a:solidFill>
          <a:srgbClr val="6E0136"/>
        </a:solidFill>
      </dgm:spPr>
      <dgm:t>
        <a:bodyPr/>
        <a:lstStyle/>
        <a:p>
          <a:r>
            <a:rPr lang="zh-CN" altLang="en-US" dirty="0" smtClean="0"/>
            <a:t>帮助我们更好的写</a:t>
          </a:r>
          <a:r>
            <a:rPr lang="en-US" altLang="zh-CN" dirty="0" err="1" smtClean="0"/>
            <a:t>changlog</a:t>
          </a:r>
          <a:endParaRPr lang="zh-CN" altLang="en-US" dirty="0"/>
        </a:p>
      </dgm:t>
    </dgm:pt>
    <dgm:pt modelId="{BA6254AC-584B-E14F-B164-E42A4B0B6FB7}" type="parTrans" cxnId="{DC69D195-0869-B941-BECA-DEC041CB5D33}">
      <dgm:prSet/>
      <dgm:spPr/>
      <dgm:t>
        <a:bodyPr/>
        <a:lstStyle/>
        <a:p>
          <a:endParaRPr lang="zh-CN" altLang="en-US"/>
        </a:p>
      </dgm:t>
    </dgm:pt>
    <dgm:pt modelId="{C65AE2F7-058D-3A46-8049-E193DC102AD4}" type="sibTrans" cxnId="{DC69D195-0869-B941-BECA-DEC041CB5D33}">
      <dgm:prSet/>
      <dgm:spPr/>
      <dgm:t>
        <a:bodyPr/>
        <a:lstStyle/>
        <a:p>
          <a:endParaRPr lang="zh-CN" altLang="en-US"/>
        </a:p>
      </dgm:t>
    </dgm:pt>
    <dgm:pt modelId="{C77B7DC6-C78F-A347-958A-496BF3CE739E}">
      <dgm:prSet phldrT="[文本]"/>
      <dgm:spPr>
        <a:solidFill>
          <a:srgbClr val="6E0136"/>
        </a:solidFill>
      </dgm:spPr>
      <dgm:t>
        <a:bodyPr/>
        <a:lstStyle/>
        <a:p>
          <a:r>
            <a:rPr lang="zh-CN" altLang="en-US" dirty="0" smtClean="0"/>
            <a:t>能够很好的提升项目开发的质量、效率</a:t>
          </a:r>
          <a:endParaRPr lang="zh-CN" altLang="en-US" dirty="0"/>
        </a:p>
      </dgm:t>
    </dgm:pt>
    <dgm:pt modelId="{B7F048E7-8228-5B41-9DC8-BEC338836266}" type="parTrans" cxnId="{86601712-4238-134F-B167-80FBC83EF0EF}">
      <dgm:prSet/>
      <dgm:spPr>
        <a:ln>
          <a:solidFill>
            <a:srgbClr val="6E0136"/>
          </a:solidFill>
        </a:ln>
      </dgm:spPr>
      <dgm:t>
        <a:bodyPr/>
        <a:lstStyle/>
        <a:p>
          <a:endParaRPr lang="zh-CN" altLang="en-US"/>
        </a:p>
      </dgm:t>
    </dgm:pt>
    <dgm:pt modelId="{0917D6AE-A6F8-3942-BC1B-7B1EC1710B3E}" type="sibTrans" cxnId="{86601712-4238-134F-B167-80FBC83EF0EF}">
      <dgm:prSet/>
      <dgm:spPr/>
      <dgm:t>
        <a:bodyPr/>
        <a:lstStyle/>
        <a:p>
          <a:endParaRPr lang="zh-CN" altLang="en-US"/>
        </a:p>
      </dgm:t>
    </dgm:pt>
    <dgm:pt modelId="{B7BF4C58-A5F4-5748-B729-409764A54E33}">
      <dgm:prSet/>
      <dgm:spPr>
        <a:solidFill>
          <a:srgbClr val="6E0136"/>
        </a:solidFill>
      </dgm:spPr>
      <dgm:t>
        <a:bodyPr/>
        <a:lstStyle/>
        <a:p>
          <a:r>
            <a:rPr lang="zh-CN" altLang="en-US" dirty="0" smtClean="0"/>
            <a:t>方便日后</a:t>
          </a:r>
          <a:r>
            <a:rPr lang="en-US" altLang="zh-CN" dirty="0" smtClean="0"/>
            <a:t>code</a:t>
          </a:r>
          <a:r>
            <a:rPr lang="zh-CN" altLang="en-US" dirty="0" smtClean="0"/>
            <a:t> </a:t>
          </a:r>
          <a:r>
            <a:rPr lang="en-US" altLang="zh-CN" dirty="0" smtClean="0"/>
            <a:t>review</a:t>
          </a:r>
          <a:endParaRPr lang="zh-CN" altLang="en-US" dirty="0"/>
        </a:p>
      </dgm:t>
    </dgm:pt>
    <dgm:pt modelId="{E747D032-DB76-D84C-AE20-E666D66FE94E}" type="parTrans" cxnId="{32E926AE-F33D-914C-8C80-325443121979}">
      <dgm:prSet/>
      <dgm:spPr/>
      <dgm:t>
        <a:bodyPr/>
        <a:lstStyle/>
        <a:p>
          <a:endParaRPr lang="zh-CN" altLang="en-US"/>
        </a:p>
      </dgm:t>
    </dgm:pt>
    <dgm:pt modelId="{DF2AE223-4373-9744-8C10-D6A4461EFEF0}" type="sibTrans" cxnId="{32E926AE-F33D-914C-8C80-325443121979}">
      <dgm:prSet/>
      <dgm:spPr/>
      <dgm:t>
        <a:bodyPr/>
        <a:lstStyle/>
        <a:p>
          <a:endParaRPr lang="zh-CN" altLang="en-US"/>
        </a:p>
      </dgm:t>
    </dgm:pt>
    <dgm:pt modelId="{EE257B10-2F04-5545-9E77-9AC7969B350F}" type="pres">
      <dgm:prSet presAssocID="{7E1E6D5C-8F93-3E4A-BB13-54E8F4C1E5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51CEC82-F4E2-1345-B7E6-EDA2CBFF086A}" type="pres">
      <dgm:prSet presAssocID="{F7BC65E2-F1E8-2443-87F4-2476A4759B0E}" presName="hierRoot1" presStyleCnt="0">
        <dgm:presLayoutVars>
          <dgm:hierBranch val="init"/>
        </dgm:presLayoutVars>
      </dgm:prSet>
      <dgm:spPr/>
    </dgm:pt>
    <dgm:pt modelId="{4D31B046-3FDE-2D4F-BFED-AB17E1E6B74B}" type="pres">
      <dgm:prSet presAssocID="{F7BC65E2-F1E8-2443-87F4-2476A4759B0E}" presName="rootComposite1" presStyleCnt="0"/>
      <dgm:spPr/>
    </dgm:pt>
    <dgm:pt modelId="{BA94DC9E-4CF7-7F4F-9B14-49ED3A4501C5}" type="pres">
      <dgm:prSet presAssocID="{F7BC65E2-F1E8-2443-87F4-2476A4759B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DA87A-8875-F142-B483-93555075380B}" type="pres">
      <dgm:prSet presAssocID="{F7BC65E2-F1E8-2443-87F4-2476A4759B0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FC004D3-5E72-5F46-B911-63D6E7DACCEB}" type="pres">
      <dgm:prSet presAssocID="{F7BC65E2-F1E8-2443-87F4-2476A4759B0E}" presName="hierChild2" presStyleCnt="0"/>
      <dgm:spPr/>
    </dgm:pt>
    <dgm:pt modelId="{F5DD76C6-13AF-214B-93D5-B11493F5806B}" type="pres">
      <dgm:prSet presAssocID="{2F7CD658-5963-334E-BCE9-50B689662D83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B30A4BAA-E1B5-C74B-8A61-3B681192CBB5}" type="pres">
      <dgm:prSet presAssocID="{E0E1CEF6-6AE3-294C-845C-15DF3905677B}" presName="hierRoot2" presStyleCnt="0">
        <dgm:presLayoutVars>
          <dgm:hierBranch val="init"/>
        </dgm:presLayoutVars>
      </dgm:prSet>
      <dgm:spPr/>
    </dgm:pt>
    <dgm:pt modelId="{01E46CD1-3157-7948-A340-0AB0EF8BC2FC}" type="pres">
      <dgm:prSet presAssocID="{E0E1CEF6-6AE3-294C-845C-15DF3905677B}" presName="rootComposite" presStyleCnt="0"/>
      <dgm:spPr/>
    </dgm:pt>
    <dgm:pt modelId="{430A54F8-29C7-724F-BA54-628F3734DA13}" type="pres">
      <dgm:prSet presAssocID="{E0E1CEF6-6AE3-294C-845C-15DF3905677B}" presName="rootText" presStyleLbl="node2" presStyleIdx="0" presStyleCnt="4" custScaleX="16770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33FED9-7F58-9B48-B0C0-FA7E2E2C3246}" type="pres">
      <dgm:prSet presAssocID="{E0E1CEF6-6AE3-294C-845C-15DF3905677B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FFB01FE-27D9-7D4F-9480-F7F7D20F4EBC}" type="pres">
      <dgm:prSet presAssocID="{E0E1CEF6-6AE3-294C-845C-15DF3905677B}" presName="hierChild4" presStyleCnt="0"/>
      <dgm:spPr/>
    </dgm:pt>
    <dgm:pt modelId="{3AD88128-2FB9-504E-B8BF-9A44F8DD88E5}" type="pres">
      <dgm:prSet presAssocID="{E0E1CEF6-6AE3-294C-845C-15DF3905677B}" presName="hierChild5" presStyleCnt="0"/>
      <dgm:spPr/>
    </dgm:pt>
    <dgm:pt modelId="{056AC8F7-1CAD-0F41-9271-60BF7E488CAA}" type="pres">
      <dgm:prSet presAssocID="{E747D032-DB76-D84C-AE20-E666D66FE94E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86F84025-894B-654C-9AA9-595520EB3E28}" type="pres">
      <dgm:prSet presAssocID="{B7BF4C58-A5F4-5748-B729-409764A54E33}" presName="hierRoot2" presStyleCnt="0">
        <dgm:presLayoutVars>
          <dgm:hierBranch val="init"/>
        </dgm:presLayoutVars>
      </dgm:prSet>
      <dgm:spPr/>
    </dgm:pt>
    <dgm:pt modelId="{D993CEDF-6001-8348-8A92-B4B95F0CD33F}" type="pres">
      <dgm:prSet presAssocID="{B7BF4C58-A5F4-5748-B729-409764A54E33}" presName="rootComposite" presStyleCnt="0"/>
      <dgm:spPr/>
    </dgm:pt>
    <dgm:pt modelId="{399D5BE2-3823-A146-8859-37BE79CA2E5A}" type="pres">
      <dgm:prSet presAssocID="{B7BF4C58-A5F4-5748-B729-409764A54E33}" presName="rootText" presStyleLbl="node2" presStyleIdx="1" presStyleCnt="4" custScaleX="23564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48F109-F032-5943-AFA4-F415E4C080D7}" type="pres">
      <dgm:prSet presAssocID="{B7BF4C58-A5F4-5748-B729-409764A54E33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5594C2C4-ED5F-DC4E-84FD-0A8C6F5BCB41}" type="pres">
      <dgm:prSet presAssocID="{B7BF4C58-A5F4-5748-B729-409764A54E33}" presName="hierChild4" presStyleCnt="0"/>
      <dgm:spPr/>
    </dgm:pt>
    <dgm:pt modelId="{75F5DAC1-AFD6-C749-8940-DB8D81B5CEEE}" type="pres">
      <dgm:prSet presAssocID="{B7BF4C58-A5F4-5748-B729-409764A54E33}" presName="hierChild5" presStyleCnt="0"/>
      <dgm:spPr/>
    </dgm:pt>
    <dgm:pt modelId="{91A27C29-50EA-9847-A687-8E66177F9BFB}" type="pres">
      <dgm:prSet presAssocID="{BA6254AC-584B-E14F-B164-E42A4B0B6FB7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76307405-253B-3641-9D8B-C5BB8BFD5C90}" type="pres">
      <dgm:prSet presAssocID="{1D4D5675-91C3-DB46-908D-BD8E70F3F875}" presName="hierRoot2" presStyleCnt="0">
        <dgm:presLayoutVars>
          <dgm:hierBranch val="init"/>
        </dgm:presLayoutVars>
      </dgm:prSet>
      <dgm:spPr/>
    </dgm:pt>
    <dgm:pt modelId="{3DDE4CA6-91CF-CE42-8A4D-1E09C4457759}" type="pres">
      <dgm:prSet presAssocID="{1D4D5675-91C3-DB46-908D-BD8E70F3F875}" presName="rootComposite" presStyleCnt="0"/>
      <dgm:spPr/>
    </dgm:pt>
    <dgm:pt modelId="{2474AE02-99E4-8A40-83F3-1CC041DCED86}" type="pres">
      <dgm:prSet presAssocID="{1D4D5675-91C3-DB46-908D-BD8E70F3F875}" presName="rootText" presStyleLbl="node2" presStyleIdx="2" presStyleCnt="4" custScaleX="3075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B401F6-5B65-3344-AE99-29FBA50BAB28}" type="pres">
      <dgm:prSet presAssocID="{1D4D5675-91C3-DB46-908D-BD8E70F3F875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B4427921-4719-6545-B752-5E1AFBB49D51}" type="pres">
      <dgm:prSet presAssocID="{1D4D5675-91C3-DB46-908D-BD8E70F3F875}" presName="hierChild4" presStyleCnt="0"/>
      <dgm:spPr/>
    </dgm:pt>
    <dgm:pt modelId="{1B971D9D-4BBB-A44F-9B14-B77A2DD5BA3D}" type="pres">
      <dgm:prSet presAssocID="{1D4D5675-91C3-DB46-908D-BD8E70F3F875}" presName="hierChild5" presStyleCnt="0"/>
      <dgm:spPr/>
    </dgm:pt>
    <dgm:pt modelId="{9502858B-50A9-B440-9257-C72264CDE626}" type="pres">
      <dgm:prSet presAssocID="{B7F048E7-8228-5B41-9DC8-BEC338836266}" presName="Name64" presStyleLbl="parChTrans1D2" presStyleIdx="3" presStyleCnt="4"/>
      <dgm:spPr/>
      <dgm:t>
        <a:bodyPr/>
        <a:lstStyle/>
        <a:p>
          <a:endParaRPr lang="zh-CN" altLang="en-US"/>
        </a:p>
      </dgm:t>
    </dgm:pt>
    <dgm:pt modelId="{65A3E31B-14FE-CB47-86D6-F3F81428A93C}" type="pres">
      <dgm:prSet presAssocID="{C77B7DC6-C78F-A347-958A-496BF3CE739E}" presName="hierRoot2" presStyleCnt="0">
        <dgm:presLayoutVars>
          <dgm:hierBranch val="init"/>
        </dgm:presLayoutVars>
      </dgm:prSet>
      <dgm:spPr/>
    </dgm:pt>
    <dgm:pt modelId="{623996E3-CE9C-3245-B176-60DC47932964}" type="pres">
      <dgm:prSet presAssocID="{C77B7DC6-C78F-A347-958A-496BF3CE739E}" presName="rootComposite" presStyleCnt="0"/>
      <dgm:spPr/>
    </dgm:pt>
    <dgm:pt modelId="{635C0685-8BA1-A14C-A42A-9B6D342EAE50}" type="pres">
      <dgm:prSet presAssocID="{C77B7DC6-C78F-A347-958A-496BF3CE739E}" presName="rootText" presStyleLbl="node2" presStyleIdx="3" presStyleCnt="4" custScaleX="4197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673A43-0589-8C4E-ACC5-D4B4EF275179}" type="pres">
      <dgm:prSet presAssocID="{C77B7DC6-C78F-A347-958A-496BF3CE739E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C7E7426D-E9C9-A24B-8734-02DDC596ABB8}" type="pres">
      <dgm:prSet presAssocID="{C77B7DC6-C78F-A347-958A-496BF3CE739E}" presName="hierChild4" presStyleCnt="0"/>
      <dgm:spPr/>
    </dgm:pt>
    <dgm:pt modelId="{33385B1B-6271-6C4A-AF25-EECA99D75349}" type="pres">
      <dgm:prSet presAssocID="{C77B7DC6-C78F-A347-958A-496BF3CE739E}" presName="hierChild5" presStyleCnt="0"/>
      <dgm:spPr/>
    </dgm:pt>
    <dgm:pt modelId="{A8E6FDCE-BE79-D548-869B-DE67A0588257}" type="pres">
      <dgm:prSet presAssocID="{F7BC65E2-F1E8-2443-87F4-2476A4759B0E}" presName="hierChild3" presStyleCnt="0"/>
      <dgm:spPr/>
    </dgm:pt>
  </dgm:ptLst>
  <dgm:cxnLst>
    <dgm:cxn modelId="{1C919A36-DB65-3E41-96B3-AF3B9D2A89CD}" type="presOf" srcId="{B7F048E7-8228-5B41-9DC8-BEC338836266}" destId="{9502858B-50A9-B440-9257-C72264CDE626}" srcOrd="0" destOrd="0" presId="urn:microsoft.com/office/officeart/2009/3/layout/HorizontalOrganizationChart"/>
    <dgm:cxn modelId="{32E926AE-F33D-914C-8C80-325443121979}" srcId="{F7BC65E2-F1E8-2443-87F4-2476A4759B0E}" destId="{B7BF4C58-A5F4-5748-B729-409764A54E33}" srcOrd="1" destOrd="0" parTransId="{E747D032-DB76-D84C-AE20-E666D66FE94E}" sibTransId="{DF2AE223-4373-9744-8C10-D6A4461EFEF0}"/>
    <dgm:cxn modelId="{F11019F6-C63E-3547-9D92-2BEAACA1EB9A}" type="presOf" srcId="{C77B7DC6-C78F-A347-958A-496BF3CE739E}" destId="{55673A43-0589-8C4E-ACC5-D4B4EF275179}" srcOrd="1" destOrd="0" presId="urn:microsoft.com/office/officeart/2009/3/layout/HorizontalOrganizationChart"/>
    <dgm:cxn modelId="{ED91145E-34F7-7846-AFA5-87267EE7A597}" type="presOf" srcId="{F7BC65E2-F1E8-2443-87F4-2476A4759B0E}" destId="{DD7DA87A-8875-F142-B483-93555075380B}" srcOrd="1" destOrd="0" presId="urn:microsoft.com/office/officeart/2009/3/layout/HorizontalOrganizationChart"/>
    <dgm:cxn modelId="{120317AB-0027-FB40-A7C3-0F010AFF676D}" type="presOf" srcId="{7E1E6D5C-8F93-3E4A-BB13-54E8F4C1E573}" destId="{EE257B10-2F04-5545-9E77-9AC7969B350F}" srcOrd="0" destOrd="0" presId="urn:microsoft.com/office/officeart/2009/3/layout/HorizontalOrganizationChart"/>
    <dgm:cxn modelId="{CD0E7444-A9DF-C04A-87C2-DE347980E9BA}" type="presOf" srcId="{B7BF4C58-A5F4-5748-B729-409764A54E33}" destId="{6548F109-F032-5943-AFA4-F415E4C080D7}" srcOrd="1" destOrd="0" presId="urn:microsoft.com/office/officeart/2009/3/layout/HorizontalOrganizationChart"/>
    <dgm:cxn modelId="{35FB43C8-E733-3047-A98F-1BB857CF9FC2}" type="presOf" srcId="{E0E1CEF6-6AE3-294C-845C-15DF3905677B}" destId="{7233FED9-7F58-9B48-B0C0-FA7E2E2C3246}" srcOrd="1" destOrd="0" presId="urn:microsoft.com/office/officeart/2009/3/layout/HorizontalOrganizationChart"/>
    <dgm:cxn modelId="{C9FA7E13-DC8E-F442-85BB-7528B6B41EE8}" type="presOf" srcId="{E747D032-DB76-D84C-AE20-E666D66FE94E}" destId="{056AC8F7-1CAD-0F41-9271-60BF7E488CAA}" srcOrd="0" destOrd="0" presId="urn:microsoft.com/office/officeart/2009/3/layout/HorizontalOrganizationChart"/>
    <dgm:cxn modelId="{4D5377CF-DE2E-444F-8655-7EAB0B9AA501}" srcId="{7E1E6D5C-8F93-3E4A-BB13-54E8F4C1E573}" destId="{F7BC65E2-F1E8-2443-87F4-2476A4759B0E}" srcOrd="0" destOrd="0" parTransId="{8678F027-2C27-B348-BC55-8AD8AB17373B}" sibTransId="{389FC811-D2C3-7A43-B42C-69DDAA1CCCC6}"/>
    <dgm:cxn modelId="{6E02C9C3-04CE-434B-956B-AA615E263B50}" type="presOf" srcId="{F7BC65E2-F1E8-2443-87F4-2476A4759B0E}" destId="{BA94DC9E-4CF7-7F4F-9B14-49ED3A4501C5}" srcOrd="0" destOrd="0" presId="urn:microsoft.com/office/officeart/2009/3/layout/HorizontalOrganizationChart"/>
    <dgm:cxn modelId="{A4F3798A-7967-444A-A7FD-CEB41BAC3C0D}" type="presOf" srcId="{B7BF4C58-A5F4-5748-B729-409764A54E33}" destId="{399D5BE2-3823-A146-8859-37BE79CA2E5A}" srcOrd="0" destOrd="0" presId="urn:microsoft.com/office/officeart/2009/3/layout/HorizontalOrganizationChart"/>
    <dgm:cxn modelId="{55F24BAF-F429-2342-9665-130032CFCF0A}" type="presOf" srcId="{BA6254AC-584B-E14F-B164-E42A4B0B6FB7}" destId="{91A27C29-50EA-9847-A687-8E66177F9BFB}" srcOrd="0" destOrd="0" presId="urn:microsoft.com/office/officeart/2009/3/layout/HorizontalOrganizationChart"/>
    <dgm:cxn modelId="{13C7E859-02A6-8349-B3D4-BBB43776894B}" type="presOf" srcId="{2F7CD658-5963-334E-BCE9-50B689662D83}" destId="{F5DD76C6-13AF-214B-93D5-B11493F5806B}" srcOrd="0" destOrd="0" presId="urn:microsoft.com/office/officeart/2009/3/layout/HorizontalOrganizationChart"/>
    <dgm:cxn modelId="{86601712-4238-134F-B167-80FBC83EF0EF}" srcId="{F7BC65E2-F1E8-2443-87F4-2476A4759B0E}" destId="{C77B7DC6-C78F-A347-958A-496BF3CE739E}" srcOrd="3" destOrd="0" parTransId="{B7F048E7-8228-5B41-9DC8-BEC338836266}" sibTransId="{0917D6AE-A6F8-3942-BC1B-7B1EC1710B3E}"/>
    <dgm:cxn modelId="{561309E9-D352-864B-BC4B-2E1E2893071E}" type="presOf" srcId="{E0E1CEF6-6AE3-294C-845C-15DF3905677B}" destId="{430A54F8-29C7-724F-BA54-628F3734DA13}" srcOrd="0" destOrd="0" presId="urn:microsoft.com/office/officeart/2009/3/layout/HorizontalOrganizationChart"/>
    <dgm:cxn modelId="{F3889C05-B7DE-4543-A3F7-DA08E1BEF103}" type="presOf" srcId="{1D4D5675-91C3-DB46-908D-BD8E70F3F875}" destId="{12B401F6-5B65-3344-AE99-29FBA50BAB28}" srcOrd="1" destOrd="0" presId="urn:microsoft.com/office/officeart/2009/3/layout/HorizontalOrganizationChart"/>
    <dgm:cxn modelId="{DC69D195-0869-B941-BECA-DEC041CB5D33}" srcId="{F7BC65E2-F1E8-2443-87F4-2476A4759B0E}" destId="{1D4D5675-91C3-DB46-908D-BD8E70F3F875}" srcOrd="2" destOrd="0" parTransId="{BA6254AC-584B-E14F-B164-E42A4B0B6FB7}" sibTransId="{C65AE2F7-058D-3A46-8049-E193DC102AD4}"/>
    <dgm:cxn modelId="{06866097-A4B0-3A41-A764-D664387DAAF4}" srcId="{F7BC65E2-F1E8-2443-87F4-2476A4759B0E}" destId="{E0E1CEF6-6AE3-294C-845C-15DF3905677B}" srcOrd="0" destOrd="0" parTransId="{2F7CD658-5963-334E-BCE9-50B689662D83}" sibTransId="{E55F5FD7-280A-5741-8FFB-7DB5F2063F47}"/>
    <dgm:cxn modelId="{839B62D2-0AD6-8D4D-B85D-0E9EC87CC3CA}" type="presOf" srcId="{1D4D5675-91C3-DB46-908D-BD8E70F3F875}" destId="{2474AE02-99E4-8A40-83F3-1CC041DCED86}" srcOrd="0" destOrd="0" presId="urn:microsoft.com/office/officeart/2009/3/layout/HorizontalOrganizationChart"/>
    <dgm:cxn modelId="{D84B0F59-2770-C74C-8E00-9FF10772CF93}" type="presOf" srcId="{C77B7DC6-C78F-A347-958A-496BF3CE739E}" destId="{635C0685-8BA1-A14C-A42A-9B6D342EAE50}" srcOrd="0" destOrd="0" presId="urn:microsoft.com/office/officeart/2009/3/layout/HorizontalOrganizationChart"/>
    <dgm:cxn modelId="{F9FDAB6C-BDD4-3D4E-A9B1-CA736D8A0EBA}" type="presParOf" srcId="{EE257B10-2F04-5545-9E77-9AC7969B350F}" destId="{251CEC82-F4E2-1345-B7E6-EDA2CBFF086A}" srcOrd="0" destOrd="0" presId="urn:microsoft.com/office/officeart/2009/3/layout/HorizontalOrganizationChart"/>
    <dgm:cxn modelId="{29A680A9-40E4-E143-A085-5FC82B5A3DC0}" type="presParOf" srcId="{251CEC82-F4E2-1345-B7E6-EDA2CBFF086A}" destId="{4D31B046-3FDE-2D4F-BFED-AB17E1E6B74B}" srcOrd="0" destOrd="0" presId="urn:microsoft.com/office/officeart/2009/3/layout/HorizontalOrganizationChart"/>
    <dgm:cxn modelId="{24085351-3352-F84D-94CE-FA148DEB47FD}" type="presParOf" srcId="{4D31B046-3FDE-2D4F-BFED-AB17E1E6B74B}" destId="{BA94DC9E-4CF7-7F4F-9B14-49ED3A4501C5}" srcOrd="0" destOrd="0" presId="urn:microsoft.com/office/officeart/2009/3/layout/HorizontalOrganizationChart"/>
    <dgm:cxn modelId="{4891F6A2-E457-094F-AEB5-BB2643281C6F}" type="presParOf" srcId="{4D31B046-3FDE-2D4F-BFED-AB17E1E6B74B}" destId="{DD7DA87A-8875-F142-B483-93555075380B}" srcOrd="1" destOrd="0" presId="urn:microsoft.com/office/officeart/2009/3/layout/HorizontalOrganizationChart"/>
    <dgm:cxn modelId="{C63763C6-C958-7D4F-B873-5D97276637BA}" type="presParOf" srcId="{251CEC82-F4E2-1345-B7E6-EDA2CBFF086A}" destId="{0FC004D3-5E72-5F46-B911-63D6E7DACCEB}" srcOrd="1" destOrd="0" presId="urn:microsoft.com/office/officeart/2009/3/layout/HorizontalOrganizationChart"/>
    <dgm:cxn modelId="{BCB8A3B3-3DDF-044A-9A31-451946707808}" type="presParOf" srcId="{0FC004D3-5E72-5F46-B911-63D6E7DACCEB}" destId="{F5DD76C6-13AF-214B-93D5-B11493F5806B}" srcOrd="0" destOrd="0" presId="urn:microsoft.com/office/officeart/2009/3/layout/HorizontalOrganizationChart"/>
    <dgm:cxn modelId="{A524E450-B738-884C-99F5-4DD857E310D8}" type="presParOf" srcId="{0FC004D3-5E72-5F46-B911-63D6E7DACCEB}" destId="{B30A4BAA-E1B5-C74B-8A61-3B681192CBB5}" srcOrd="1" destOrd="0" presId="urn:microsoft.com/office/officeart/2009/3/layout/HorizontalOrganizationChart"/>
    <dgm:cxn modelId="{804507B3-0C51-774B-A6F2-6C0E35A4BA3F}" type="presParOf" srcId="{B30A4BAA-E1B5-C74B-8A61-3B681192CBB5}" destId="{01E46CD1-3157-7948-A340-0AB0EF8BC2FC}" srcOrd="0" destOrd="0" presId="urn:microsoft.com/office/officeart/2009/3/layout/HorizontalOrganizationChart"/>
    <dgm:cxn modelId="{79C2840B-F378-5343-BF43-9A6974C98310}" type="presParOf" srcId="{01E46CD1-3157-7948-A340-0AB0EF8BC2FC}" destId="{430A54F8-29C7-724F-BA54-628F3734DA13}" srcOrd="0" destOrd="0" presId="urn:microsoft.com/office/officeart/2009/3/layout/HorizontalOrganizationChart"/>
    <dgm:cxn modelId="{2265F454-02D0-8C42-9D1D-2CD49356E097}" type="presParOf" srcId="{01E46CD1-3157-7948-A340-0AB0EF8BC2FC}" destId="{7233FED9-7F58-9B48-B0C0-FA7E2E2C3246}" srcOrd="1" destOrd="0" presId="urn:microsoft.com/office/officeart/2009/3/layout/HorizontalOrganizationChart"/>
    <dgm:cxn modelId="{814EE648-4266-1245-862D-F9AE318E9B81}" type="presParOf" srcId="{B30A4BAA-E1B5-C74B-8A61-3B681192CBB5}" destId="{EFFB01FE-27D9-7D4F-9480-F7F7D20F4EBC}" srcOrd="1" destOrd="0" presId="urn:microsoft.com/office/officeart/2009/3/layout/HorizontalOrganizationChart"/>
    <dgm:cxn modelId="{831909EB-E553-6D42-AB67-1DB7E40BD2CB}" type="presParOf" srcId="{B30A4BAA-E1B5-C74B-8A61-3B681192CBB5}" destId="{3AD88128-2FB9-504E-B8BF-9A44F8DD88E5}" srcOrd="2" destOrd="0" presId="urn:microsoft.com/office/officeart/2009/3/layout/HorizontalOrganizationChart"/>
    <dgm:cxn modelId="{37EF7AD3-F7F6-DA4A-8941-26CE5BAFA24F}" type="presParOf" srcId="{0FC004D3-5E72-5F46-B911-63D6E7DACCEB}" destId="{056AC8F7-1CAD-0F41-9271-60BF7E488CAA}" srcOrd="2" destOrd="0" presId="urn:microsoft.com/office/officeart/2009/3/layout/HorizontalOrganizationChart"/>
    <dgm:cxn modelId="{3A4B4E6A-10E6-D243-88EC-ED258CEEBF5F}" type="presParOf" srcId="{0FC004D3-5E72-5F46-B911-63D6E7DACCEB}" destId="{86F84025-894B-654C-9AA9-595520EB3E28}" srcOrd="3" destOrd="0" presId="urn:microsoft.com/office/officeart/2009/3/layout/HorizontalOrganizationChart"/>
    <dgm:cxn modelId="{1329210E-8230-1F46-B8E7-6CCAD15885B4}" type="presParOf" srcId="{86F84025-894B-654C-9AA9-595520EB3E28}" destId="{D993CEDF-6001-8348-8A92-B4B95F0CD33F}" srcOrd="0" destOrd="0" presId="urn:microsoft.com/office/officeart/2009/3/layout/HorizontalOrganizationChart"/>
    <dgm:cxn modelId="{08F703AD-D641-6A4F-9949-D6050941E925}" type="presParOf" srcId="{D993CEDF-6001-8348-8A92-B4B95F0CD33F}" destId="{399D5BE2-3823-A146-8859-37BE79CA2E5A}" srcOrd="0" destOrd="0" presId="urn:microsoft.com/office/officeart/2009/3/layout/HorizontalOrganizationChart"/>
    <dgm:cxn modelId="{0575E8E7-02F2-284F-9461-7D75E23804E0}" type="presParOf" srcId="{D993CEDF-6001-8348-8A92-B4B95F0CD33F}" destId="{6548F109-F032-5943-AFA4-F415E4C080D7}" srcOrd="1" destOrd="0" presId="urn:microsoft.com/office/officeart/2009/3/layout/HorizontalOrganizationChart"/>
    <dgm:cxn modelId="{7AE3DEEA-7D93-EC4C-BDEF-881A5642D6B3}" type="presParOf" srcId="{86F84025-894B-654C-9AA9-595520EB3E28}" destId="{5594C2C4-ED5F-DC4E-84FD-0A8C6F5BCB41}" srcOrd="1" destOrd="0" presId="urn:microsoft.com/office/officeart/2009/3/layout/HorizontalOrganizationChart"/>
    <dgm:cxn modelId="{D8C41A80-781B-9449-BE7E-837F91A0106A}" type="presParOf" srcId="{86F84025-894B-654C-9AA9-595520EB3E28}" destId="{75F5DAC1-AFD6-C749-8940-DB8D81B5CEEE}" srcOrd="2" destOrd="0" presId="urn:microsoft.com/office/officeart/2009/3/layout/HorizontalOrganizationChart"/>
    <dgm:cxn modelId="{DB1210FC-37FE-FF4A-8BBC-3B8F6BAD1D0F}" type="presParOf" srcId="{0FC004D3-5E72-5F46-B911-63D6E7DACCEB}" destId="{91A27C29-50EA-9847-A687-8E66177F9BFB}" srcOrd="4" destOrd="0" presId="urn:microsoft.com/office/officeart/2009/3/layout/HorizontalOrganizationChart"/>
    <dgm:cxn modelId="{672201A6-BF77-3148-9149-C67867940828}" type="presParOf" srcId="{0FC004D3-5E72-5F46-B911-63D6E7DACCEB}" destId="{76307405-253B-3641-9D8B-C5BB8BFD5C90}" srcOrd="5" destOrd="0" presId="urn:microsoft.com/office/officeart/2009/3/layout/HorizontalOrganizationChart"/>
    <dgm:cxn modelId="{4EA4234A-89BB-694E-B532-23B2C61E56E0}" type="presParOf" srcId="{76307405-253B-3641-9D8B-C5BB8BFD5C90}" destId="{3DDE4CA6-91CF-CE42-8A4D-1E09C4457759}" srcOrd="0" destOrd="0" presId="urn:microsoft.com/office/officeart/2009/3/layout/HorizontalOrganizationChart"/>
    <dgm:cxn modelId="{AE5914FF-257E-8145-ADD5-979CF2B2FB88}" type="presParOf" srcId="{3DDE4CA6-91CF-CE42-8A4D-1E09C4457759}" destId="{2474AE02-99E4-8A40-83F3-1CC041DCED86}" srcOrd="0" destOrd="0" presId="urn:microsoft.com/office/officeart/2009/3/layout/HorizontalOrganizationChart"/>
    <dgm:cxn modelId="{9E2F0259-A4B9-3848-A135-818738E51C4E}" type="presParOf" srcId="{3DDE4CA6-91CF-CE42-8A4D-1E09C4457759}" destId="{12B401F6-5B65-3344-AE99-29FBA50BAB28}" srcOrd="1" destOrd="0" presId="urn:microsoft.com/office/officeart/2009/3/layout/HorizontalOrganizationChart"/>
    <dgm:cxn modelId="{A15296D2-F252-7643-904F-CC7DD61824C0}" type="presParOf" srcId="{76307405-253B-3641-9D8B-C5BB8BFD5C90}" destId="{B4427921-4719-6545-B752-5E1AFBB49D51}" srcOrd="1" destOrd="0" presId="urn:microsoft.com/office/officeart/2009/3/layout/HorizontalOrganizationChart"/>
    <dgm:cxn modelId="{D56884FA-50E2-6E45-B653-9641AB779978}" type="presParOf" srcId="{76307405-253B-3641-9D8B-C5BB8BFD5C90}" destId="{1B971D9D-4BBB-A44F-9B14-B77A2DD5BA3D}" srcOrd="2" destOrd="0" presId="urn:microsoft.com/office/officeart/2009/3/layout/HorizontalOrganizationChart"/>
    <dgm:cxn modelId="{E84580E7-781E-CD48-989C-00587FE6CB0C}" type="presParOf" srcId="{0FC004D3-5E72-5F46-B911-63D6E7DACCEB}" destId="{9502858B-50A9-B440-9257-C72264CDE626}" srcOrd="6" destOrd="0" presId="urn:microsoft.com/office/officeart/2009/3/layout/HorizontalOrganizationChart"/>
    <dgm:cxn modelId="{DC6DEDD0-FC21-7F4A-A718-6C7DBE28D513}" type="presParOf" srcId="{0FC004D3-5E72-5F46-B911-63D6E7DACCEB}" destId="{65A3E31B-14FE-CB47-86D6-F3F81428A93C}" srcOrd="7" destOrd="0" presId="urn:microsoft.com/office/officeart/2009/3/layout/HorizontalOrganizationChart"/>
    <dgm:cxn modelId="{69B4C0CC-A6C9-4341-9E1E-464202000A4D}" type="presParOf" srcId="{65A3E31B-14FE-CB47-86D6-F3F81428A93C}" destId="{623996E3-CE9C-3245-B176-60DC47932964}" srcOrd="0" destOrd="0" presId="urn:microsoft.com/office/officeart/2009/3/layout/HorizontalOrganizationChart"/>
    <dgm:cxn modelId="{24381304-C6EC-2C48-8450-E7A17A0EC425}" type="presParOf" srcId="{623996E3-CE9C-3245-B176-60DC47932964}" destId="{635C0685-8BA1-A14C-A42A-9B6D342EAE50}" srcOrd="0" destOrd="0" presId="urn:microsoft.com/office/officeart/2009/3/layout/HorizontalOrganizationChart"/>
    <dgm:cxn modelId="{0A750D82-4C39-5240-97D5-7EC3BDE880FA}" type="presParOf" srcId="{623996E3-CE9C-3245-B176-60DC47932964}" destId="{55673A43-0589-8C4E-ACC5-D4B4EF275179}" srcOrd="1" destOrd="0" presId="urn:microsoft.com/office/officeart/2009/3/layout/HorizontalOrganizationChart"/>
    <dgm:cxn modelId="{E90D6B71-EC1D-464B-BCE0-F1F3496CCCC3}" type="presParOf" srcId="{65A3E31B-14FE-CB47-86D6-F3F81428A93C}" destId="{C7E7426D-E9C9-A24B-8734-02DDC596ABB8}" srcOrd="1" destOrd="0" presId="urn:microsoft.com/office/officeart/2009/3/layout/HorizontalOrganizationChart"/>
    <dgm:cxn modelId="{18FC51A8-34FE-1A41-9FD0-ABA658421EE1}" type="presParOf" srcId="{65A3E31B-14FE-CB47-86D6-F3F81428A93C}" destId="{33385B1B-6271-6C4A-AF25-EECA99D75349}" srcOrd="2" destOrd="0" presId="urn:microsoft.com/office/officeart/2009/3/layout/HorizontalOrganizationChart"/>
    <dgm:cxn modelId="{9929FCEF-741B-2F4C-9534-614699D01154}" type="presParOf" srcId="{251CEC82-F4E2-1345-B7E6-EDA2CBFF086A}" destId="{A8E6FDCE-BE79-D548-869B-DE67A058825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4F44F30-A43A-5C4D-A449-077E6F5B6042}" type="doc">
      <dgm:prSet loTypeId="urn:microsoft.com/office/officeart/2009/3/layout/HorizontalOrganizationChar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F880CA-6BD3-3B4C-B14A-003931FF0CDD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提交类型</a:t>
          </a:r>
          <a:endParaRPr lang="zh-CN" altLang="en-US" sz="2400" b="1" dirty="0"/>
        </a:p>
      </dgm:t>
    </dgm:pt>
    <dgm:pt modelId="{B5145E24-A022-0D4D-8A29-4E6EE8726666}" type="parTrans" cxnId="{8F8ADF5F-E3F6-3B49-B135-E5F7D3DF7B81}">
      <dgm:prSet/>
      <dgm:spPr/>
      <dgm:t>
        <a:bodyPr/>
        <a:lstStyle/>
        <a:p>
          <a:endParaRPr lang="zh-CN" altLang="en-US" b="1"/>
        </a:p>
      </dgm:t>
    </dgm:pt>
    <dgm:pt modelId="{B4891BA2-0045-9F48-9058-4089479CA030}" type="sibTrans" cxnId="{8F8ADF5F-E3F6-3B49-B135-E5F7D3DF7B81}">
      <dgm:prSet/>
      <dgm:spPr/>
      <dgm:t>
        <a:bodyPr/>
        <a:lstStyle/>
        <a:p>
          <a:endParaRPr lang="zh-CN" altLang="en-US" b="1"/>
        </a:p>
      </dgm:t>
    </dgm:pt>
    <dgm:pt modelId="{5A9E64F8-D142-EF42-94B1-2D930FF6C7C2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smtClean="0"/>
            <a:t>feat:</a:t>
          </a:r>
          <a:r>
            <a:rPr lang="zh-CN" altLang="en-US" sz="2400" b="1" dirty="0" smtClean="0"/>
            <a:t>新功能</a:t>
          </a:r>
          <a:endParaRPr lang="zh-CN" altLang="en-US" sz="2400" b="1" dirty="0"/>
        </a:p>
      </dgm:t>
    </dgm:pt>
    <dgm:pt modelId="{9163196B-5130-4247-9AA1-22FE587CB6B0}" type="parTrans" cxnId="{6F62D3D5-CF3C-1043-8C09-9FEB6E1DFCE6}">
      <dgm:prSet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endParaRPr lang="zh-CN" altLang="en-US" b="1"/>
        </a:p>
      </dgm:t>
    </dgm:pt>
    <dgm:pt modelId="{A22F2A51-6E72-DC49-A9FC-B9689650D313}" type="sibTrans" cxnId="{6F62D3D5-CF3C-1043-8C09-9FEB6E1DFCE6}">
      <dgm:prSet/>
      <dgm:spPr/>
      <dgm:t>
        <a:bodyPr/>
        <a:lstStyle/>
        <a:p>
          <a:endParaRPr lang="zh-CN" altLang="en-US" b="1"/>
        </a:p>
      </dgm:t>
    </dgm:pt>
    <dgm:pt modelId="{BE576874-3FF7-5049-BBF5-8EDED01EED35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smtClean="0"/>
            <a:t>fix:</a:t>
          </a:r>
          <a:r>
            <a:rPr lang="zh-CN" altLang="en-US" sz="2400" b="1" dirty="0" smtClean="0"/>
            <a:t>修复问题</a:t>
          </a:r>
          <a:endParaRPr lang="zh-CN" altLang="en-US" sz="2400" b="1" dirty="0"/>
        </a:p>
      </dgm:t>
    </dgm:pt>
    <dgm:pt modelId="{14916DD0-667D-144F-BAD0-A965D2DA5D9F}" type="parTrans" cxnId="{26A1C3BE-1957-9144-9C08-2B6B25A9C152}">
      <dgm:prSet/>
      <dgm:spPr/>
      <dgm:t>
        <a:bodyPr/>
        <a:lstStyle/>
        <a:p>
          <a:endParaRPr lang="zh-CN" altLang="en-US" b="1"/>
        </a:p>
      </dgm:t>
    </dgm:pt>
    <dgm:pt modelId="{75F9C536-4C04-3048-AA96-7999D287ECB7}" type="sibTrans" cxnId="{26A1C3BE-1957-9144-9C08-2B6B25A9C152}">
      <dgm:prSet/>
      <dgm:spPr/>
      <dgm:t>
        <a:bodyPr/>
        <a:lstStyle/>
        <a:p>
          <a:endParaRPr lang="zh-CN" altLang="en-US" b="1"/>
        </a:p>
      </dgm:t>
    </dgm:pt>
    <dgm:pt modelId="{C46E6F45-DE32-3C4F-BA27-C96C60794FEE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smtClean="0"/>
            <a:t>test:</a:t>
          </a:r>
          <a:r>
            <a:rPr lang="zh-CN" altLang="en-US" sz="2400" b="1" dirty="0" smtClean="0"/>
            <a:t>性能测试</a:t>
          </a:r>
          <a:endParaRPr lang="zh-CN" altLang="en-US" sz="2400" b="1" dirty="0"/>
        </a:p>
      </dgm:t>
    </dgm:pt>
    <dgm:pt modelId="{69606E59-556C-C245-B98A-99A58ADCD455}" type="parTrans" cxnId="{1AF3F4A2-71F4-A243-A4F4-C713D671F11D}">
      <dgm:prSet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endParaRPr lang="zh-CN" altLang="en-US" b="1"/>
        </a:p>
      </dgm:t>
    </dgm:pt>
    <dgm:pt modelId="{2BD737A2-9175-2C4F-BDFA-4A0ADB960E68}" type="sibTrans" cxnId="{1AF3F4A2-71F4-A243-A4F4-C713D671F11D}">
      <dgm:prSet/>
      <dgm:spPr/>
      <dgm:t>
        <a:bodyPr/>
        <a:lstStyle/>
        <a:p>
          <a:endParaRPr lang="zh-CN" altLang="en-US" b="1"/>
        </a:p>
      </dgm:t>
    </dgm:pt>
    <dgm:pt modelId="{2197035A-75F7-AF4D-ACD8-108B128EE655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smtClean="0"/>
            <a:t>docs:</a:t>
          </a:r>
          <a:r>
            <a:rPr lang="zh-CN" altLang="en-US" sz="2400" b="1" dirty="0" smtClean="0"/>
            <a:t>修改文档</a:t>
          </a:r>
          <a:endParaRPr lang="zh-CN" altLang="en-US" sz="2400" b="1" dirty="0"/>
        </a:p>
      </dgm:t>
    </dgm:pt>
    <dgm:pt modelId="{BA650378-5C0A-7946-A05D-94CD754CA5FF}" type="parTrans" cxnId="{189E616F-F9E1-DF48-9D29-0C6820FDDF33}">
      <dgm:prSet/>
      <dgm:spPr/>
      <dgm:t>
        <a:bodyPr/>
        <a:lstStyle/>
        <a:p>
          <a:endParaRPr lang="zh-CN" altLang="en-US" b="1"/>
        </a:p>
      </dgm:t>
    </dgm:pt>
    <dgm:pt modelId="{11F3A21F-2803-5341-A6EC-AF1A13747AA9}" type="sibTrans" cxnId="{189E616F-F9E1-DF48-9D29-0C6820FDDF33}">
      <dgm:prSet/>
      <dgm:spPr/>
      <dgm:t>
        <a:bodyPr/>
        <a:lstStyle/>
        <a:p>
          <a:endParaRPr lang="zh-CN" altLang="en-US" b="1"/>
        </a:p>
      </dgm:t>
    </dgm:pt>
    <dgm:pt modelId="{FF089184-279C-3743-9AC4-F16DBC05EF80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smtClean="0"/>
            <a:t>style:</a:t>
          </a:r>
          <a:r>
            <a:rPr lang="zh-CN" altLang="en-US" sz="2400" b="1" dirty="0" smtClean="0"/>
            <a:t>修改格式</a:t>
          </a:r>
          <a:endParaRPr lang="zh-CN" altLang="en-US" sz="2400" b="1" dirty="0"/>
        </a:p>
      </dgm:t>
    </dgm:pt>
    <dgm:pt modelId="{D4D7B26E-8ABC-E74B-855F-E59C2A3903BA}" type="parTrans" cxnId="{4305CDA9-32F5-FE4D-8DE4-91F938FF2ED4}">
      <dgm:prSet/>
      <dgm:spPr>
        <a:solidFill>
          <a:srgbClr val="6E0136"/>
        </a:solidFill>
      </dgm:spPr>
      <dgm:t>
        <a:bodyPr/>
        <a:lstStyle/>
        <a:p>
          <a:endParaRPr lang="zh-CN" altLang="en-US" b="1"/>
        </a:p>
      </dgm:t>
    </dgm:pt>
    <dgm:pt modelId="{2B09B16B-D84F-7942-89E3-F1FC18945C26}" type="sibTrans" cxnId="{4305CDA9-32F5-FE4D-8DE4-91F938FF2ED4}">
      <dgm:prSet/>
      <dgm:spPr/>
      <dgm:t>
        <a:bodyPr/>
        <a:lstStyle/>
        <a:p>
          <a:endParaRPr lang="zh-CN" altLang="en-US" b="1"/>
        </a:p>
      </dgm:t>
    </dgm:pt>
    <dgm:pt modelId="{B951BDEA-451B-5740-9C95-B2C6658F255E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400" b="1" dirty="0" err="1" smtClean="0"/>
            <a:t>perf</a:t>
          </a:r>
          <a:r>
            <a:rPr lang="en-US" altLang="zh-CN" sz="2400" b="1" dirty="0" smtClean="0"/>
            <a:t>:</a:t>
          </a:r>
          <a:r>
            <a:rPr lang="zh-CN" altLang="en-US" sz="2400" b="1" dirty="0" smtClean="0"/>
            <a:t>提升性能</a:t>
          </a:r>
          <a:endParaRPr lang="zh-CN" altLang="en-US" sz="2400" b="1" dirty="0"/>
        </a:p>
      </dgm:t>
    </dgm:pt>
    <dgm:pt modelId="{8FB0BAE5-B6F2-2941-8370-D08DAEF740FD}" type="parTrans" cxnId="{6F40FD35-84D9-6F49-8D3A-6D89A4D8F430}">
      <dgm:prSet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endParaRPr lang="zh-CN" altLang="en-US" b="1"/>
        </a:p>
      </dgm:t>
    </dgm:pt>
    <dgm:pt modelId="{072FACA0-1898-AB45-AA57-33695922B382}" type="sibTrans" cxnId="{6F40FD35-84D9-6F49-8D3A-6D89A4D8F430}">
      <dgm:prSet/>
      <dgm:spPr/>
      <dgm:t>
        <a:bodyPr/>
        <a:lstStyle/>
        <a:p>
          <a:endParaRPr lang="zh-CN" altLang="en-US" b="1"/>
        </a:p>
      </dgm:t>
    </dgm:pt>
    <dgm:pt modelId="{0DEDE791-4422-A440-BF30-7D1579BE03DE}" type="pres">
      <dgm:prSet presAssocID="{14F44F30-A43A-5C4D-A449-077E6F5B60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4A04861-961A-124F-B451-460385BB16B7}" type="pres">
      <dgm:prSet presAssocID="{D4F880CA-6BD3-3B4C-B14A-003931FF0CDD}" presName="hierRoot1" presStyleCnt="0">
        <dgm:presLayoutVars>
          <dgm:hierBranch val="init"/>
        </dgm:presLayoutVars>
      </dgm:prSet>
      <dgm:spPr/>
    </dgm:pt>
    <dgm:pt modelId="{F725A212-098E-8540-85D9-67955044967F}" type="pres">
      <dgm:prSet presAssocID="{D4F880CA-6BD3-3B4C-B14A-003931FF0CDD}" presName="rootComposite1" presStyleCnt="0"/>
      <dgm:spPr/>
    </dgm:pt>
    <dgm:pt modelId="{9082576A-23C2-964E-980C-74A7D8FF85B2}" type="pres">
      <dgm:prSet presAssocID="{D4F880CA-6BD3-3B4C-B14A-003931FF0CD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1D2809-1E01-C249-B8AC-66943B056E09}" type="pres">
      <dgm:prSet presAssocID="{D4F880CA-6BD3-3B4C-B14A-003931FF0CD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32D5E3A-7215-E642-AC41-8C90971F6739}" type="pres">
      <dgm:prSet presAssocID="{D4F880CA-6BD3-3B4C-B14A-003931FF0CDD}" presName="hierChild2" presStyleCnt="0"/>
      <dgm:spPr/>
    </dgm:pt>
    <dgm:pt modelId="{04AFCE4A-C453-A74E-A332-B6EE196B21BF}" type="pres">
      <dgm:prSet presAssocID="{9163196B-5130-4247-9AA1-22FE587CB6B0}" presName="Name64" presStyleLbl="parChTrans1D2" presStyleIdx="0" presStyleCnt="6"/>
      <dgm:spPr/>
      <dgm:t>
        <a:bodyPr/>
        <a:lstStyle/>
        <a:p>
          <a:endParaRPr lang="zh-CN" altLang="en-US"/>
        </a:p>
      </dgm:t>
    </dgm:pt>
    <dgm:pt modelId="{1DFE211B-1661-074D-9AF2-BFA756DE97B3}" type="pres">
      <dgm:prSet presAssocID="{5A9E64F8-D142-EF42-94B1-2D930FF6C7C2}" presName="hierRoot2" presStyleCnt="0">
        <dgm:presLayoutVars>
          <dgm:hierBranch val="init"/>
        </dgm:presLayoutVars>
      </dgm:prSet>
      <dgm:spPr/>
    </dgm:pt>
    <dgm:pt modelId="{7A073F1D-463C-1B41-B2F2-7213D555C519}" type="pres">
      <dgm:prSet presAssocID="{5A9E64F8-D142-EF42-94B1-2D930FF6C7C2}" presName="rootComposite" presStyleCnt="0"/>
      <dgm:spPr/>
    </dgm:pt>
    <dgm:pt modelId="{D100E25A-0E8C-474D-9578-95A96BE9E475}" type="pres">
      <dgm:prSet presAssocID="{5A9E64F8-D142-EF42-94B1-2D930FF6C7C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A32D59-8C74-D146-ADC4-28C2AB1A0FC9}" type="pres">
      <dgm:prSet presAssocID="{5A9E64F8-D142-EF42-94B1-2D930FF6C7C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DCF2BCC4-DB1C-C341-95D6-3AAD2D5F171A}" type="pres">
      <dgm:prSet presAssocID="{5A9E64F8-D142-EF42-94B1-2D930FF6C7C2}" presName="hierChild4" presStyleCnt="0"/>
      <dgm:spPr/>
    </dgm:pt>
    <dgm:pt modelId="{AF7EB619-E9A7-AE40-B99F-59E4D781C88E}" type="pres">
      <dgm:prSet presAssocID="{5A9E64F8-D142-EF42-94B1-2D930FF6C7C2}" presName="hierChild5" presStyleCnt="0"/>
      <dgm:spPr/>
    </dgm:pt>
    <dgm:pt modelId="{240D0137-3DDC-5A45-A439-B03017E2EAD1}" type="pres">
      <dgm:prSet presAssocID="{14916DD0-667D-144F-BAD0-A965D2DA5D9F}" presName="Name64" presStyleLbl="parChTrans1D2" presStyleIdx="1" presStyleCnt="6"/>
      <dgm:spPr/>
      <dgm:t>
        <a:bodyPr/>
        <a:lstStyle/>
        <a:p>
          <a:endParaRPr lang="zh-CN" altLang="en-US"/>
        </a:p>
      </dgm:t>
    </dgm:pt>
    <dgm:pt modelId="{94D49FF9-CDE2-5447-9446-19F721EAC6DE}" type="pres">
      <dgm:prSet presAssocID="{BE576874-3FF7-5049-BBF5-8EDED01EED35}" presName="hierRoot2" presStyleCnt="0">
        <dgm:presLayoutVars>
          <dgm:hierBranch val="init"/>
        </dgm:presLayoutVars>
      </dgm:prSet>
      <dgm:spPr/>
    </dgm:pt>
    <dgm:pt modelId="{2647704F-E408-F34A-9950-1766A059C5C2}" type="pres">
      <dgm:prSet presAssocID="{BE576874-3FF7-5049-BBF5-8EDED01EED35}" presName="rootComposite" presStyleCnt="0"/>
      <dgm:spPr/>
    </dgm:pt>
    <dgm:pt modelId="{7976D345-D669-0040-BF2C-171DB02863FB}" type="pres">
      <dgm:prSet presAssocID="{BE576874-3FF7-5049-BBF5-8EDED01EED35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44EA32-096A-9045-92FB-C392CB9AF4D8}" type="pres">
      <dgm:prSet presAssocID="{BE576874-3FF7-5049-BBF5-8EDED01EED35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50FE08DD-5369-B04F-A268-270EAE4AC66D}" type="pres">
      <dgm:prSet presAssocID="{BE576874-3FF7-5049-BBF5-8EDED01EED35}" presName="hierChild4" presStyleCnt="0"/>
      <dgm:spPr/>
    </dgm:pt>
    <dgm:pt modelId="{9CB906C7-5D79-3D47-BD7B-1F13E8AA15AA}" type="pres">
      <dgm:prSet presAssocID="{BE576874-3FF7-5049-BBF5-8EDED01EED35}" presName="hierChild5" presStyleCnt="0"/>
      <dgm:spPr/>
    </dgm:pt>
    <dgm:pt modelId="{D5CFEEA9-590B-B941-8FBA-DF9779AD2DB6}" type="pres">
      <dgm:prSet presAssocID="{BA650378-5C0A-7946-A05D-94CD754CA5FF}" presName="Name64" presStyleLbl="parChTrans1D2" presStyleIdx="2" presStyleCnt="6"/>
      <dgm:spPr/>
      <dgm:t>
        <a:bodyPr/>
        <a:lstStyle/>
        <a:p>
          <a:endParaRPr lang="zh-CN" altLang="en-US"/>
        </a:p>
      </dgm:t>
    </dgm:pt>
    <dgm:pt modelId="{F4145D17-2477-3F42-BE88-563837FFD7AC}" type="pres">
      <dgm:prSet presAssocID="{2197035A-75F7-AF4D-ACD8-108B128EE655}" presName="hierRoot2" presStyleCnt="0">
        <dgm:presLayoutVars>
          <dgm:hierBranch val="init"/>
        </dgm:presLayoutVars>
      </dgm:prSet>
      <dgm:spPr/>
    </dgm:pt>
    <dgm:pt modelId="{D391AECB-61EE-2E47-825C-43579F957507}" type="pres">
      <dgm:prSet presAssocID="{2197035A-75F7-AF4D-ACD8-108B128EE655}" presName="rootComposite" presStyleCnt="0"/>
      <dgm:spPr/>
    </dgm:pt>
    <dgm:pt modelId="{17472A07-CFC3-9948-B0B9-AAB45F59A160}" type="pres">
      <dgm:prSet presAssocID="{2197035A-75F7-AF4D-ACD8-108B128EE655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EDC05F-FD0B-F74A-9483-7B28E8D4466E}" type="pres">
      <dgm:prSet presAssocID="{2197035A-75F7-AF4D-ACD8-108B128EE655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47C9CEB1-C544-CE4E-8453-9DE73FBEDC31}" type="pres">
      <dgm:prSet presAssocID="{2197035A-75F7-AF4D-ACD8-108B128EE655}" presName="hierChild4" presStyleCnt="0"/>
      <dgm:spPr/>
    </dgm:pt>
    <dgm:pt modelId="{11D0D28A-1F3A-7342-8DEC-319B5D0672B1}" type="pres">
      <dgm:prSet presAssocID="{2197035A-75F7-AF4D-ACD8-108B128EE655}" presName="hierChild5" presStyleCnt="0"/>
      <dgm:spPr/>
    </dgm:pt>
    <dgm:pt modelId="{0762EAEB-EF3B-C14D-B694-38425EA3782A}" type="pres">
      <dgm:prSet presAssocID="{D4D7B26E-8ABC-E74B-855F-E59C2A3903BA}" presName="Name64" presStyleLbl="parChTrans1D2" presStyleIdx="3" presStyleCnt="6"/>
      <dgm:spPr/>
      <dgm:t>
        <a:bodyPr/>
        <a:lstStyle/>
        <a:p>
          <a:endParaRPr lang="zh-CN" altLang="en-US"/>
        </a:p>
      </dgm:t>
    </dgm:pt>
    <dgm:pt modelId="{BF012480-1E50-4E47-9816-37D89D5F4495}" type="pres">
      <dgm:prSet presAssocID="{FF089184-279C-3743-9AC4-F16DBC05EF80}" presName="hierRoot2" presStyleCnt="0">
        <dgm:presLayoutVars>
          <dgm:hierBranch val="init"/>
        </dgm:presLayoutVars>
      </dgm:prSet>
      <dgm:spPr/>
    </dgm:pt>
    <dgm:pt modelId="{5C935231-22E4-A641-BC7F-6E31158EF76C}" type="pres">
      <dgm:prSet presAssocID="{FF089184-279C-3743-9AC4-F16DBC05EF80}" presName="rootComposite" presStyleCnt="0"/>
      <dgm:spPr/>
    </dgm:pt>
    <dgm:pt modelId="{A1072C71-6885-DB41-8F0C-30E89FB19C53}" type="pres">
      <dgm:prSet presAssocID="{FF089184-279C-3743-9AC4-F16DBC05EF80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87B79-0E27-E74E-B008-8DAFF2BC4788}" type="pres">
      <dgm:prSet presAssocID="{FF089184-279C-3743-9AC4-F16DBC05EF80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4FCC7F55-6345-5D4C-A3D6-FDA2865CA86E}" type="pres">
      <dgm:prSet presAssocID="{FF089184-279C-3743-9AC4-F16DBC05EF80}" presName="hierChild4" presStyleCnt="0"/>
      <dgm:spPr/>
    </dgm:pt>
    <dgm:pt modelId="{0DE7E151-59B0-E140-A8B7-2CD3BDEF6AFA}" type="pres">
      <dgm:prSet presAssocID="{FF089184-279C-3743-9AC4-F16DBC05EF80}" presName="hierChild5" presStyleCnt="0"/>
      <dgm:spPr/>
    </dgm:pt>
    <dgm:pt modelId="{CFBD8819-844F-BD4E-A443-DA31A5273F1E}" type="pres">
      <dgm:prSet presAssocID="{8FB0BAE5-B6F2-2941-8370-D08DAEF740FD}" presName="Name64" presStyleLbl="parChTrans1D2" presStyleIdx="4" presStyleCnt="6"/>
      <dgm:spPr/>
      <dgm:t>
        <a:bodyPr/>
        <a:lstStyle/>
        <a:p>
          <a:endParaRPr lang="zh-CN" altLang="en-US"/>
        </a:p>
      </dgm:t>
    </dgm:pt>
    <dgm:pt modelId="{B62F6DEC-2EDF-8A4F-B1B3-53F1B7256EBE}" type="pres">
      <dgm:prSet presAssocID="{B951BDEA-451B-5740-9C95-B2C6658F255E}" presName="hierRoot2" presStyleCnt="0">
        <dgm:presLayoutVars>
          <dgm:hierBranch val="init"/>
        </dgm:presLayoutVars>
      </dgm:prSet>
      <dgm:spPr/>
    </dgm:pt>
    <dgm:pt modelId="{B8BA6167-7196-6D47-A27C-4D928E30DF7B}" type="pres">
      <dgm:prSet presAssocID="{B951BDEA-451B-5740-9C95-B2C6658F255E}" presName="rootComposite" presStyleCnt="0"/>
      <dgm:spPr/>
    </dgm:pt>
    <dgm:pt modelId="{1C224D5B-C0E2-3744-A692-3A5672D7B914}" type="pres">
      <dgm:prSet presAssocID="{B951BDEA-451B-5740-9C95-B2C6658F255E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7CAE74-0E48-B445-8694-636F09BD47BA}" type="pres">
      <dgm:prSet presAssocID="{B951BDEA-451B-5740-9C95-B2C6658F255E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FB7CCD75-28B6-A149-BB77-36CFBA3661B4}" type="pres">
      <dgm:prSet presAssocID="{B951BDEA-451B-5740-9C95-B2C6658F255E}" presName="hierChild4" presStyleCnt="0"/>
      <dgm:spPr/>
    </dgm:pt>
    <dgm:pt modelId="{6DA0911E-9561-E540-9C6F-BCF76C333F98}" type="pres">
      <dgm:prSet presAssocID="{B951BDEA-451B-5740-9C95-B2C6658F255E}" presName="hierChild5" presStyleCnt="0"/>
      <dgm:spPr/>
    </dgm:pt>
    <dgm:pt modelId="{A16318D3-46AD-C848-99E1-316CC84BEC1B}" type="pres">
      <dgm:prSet presAssocID="{69606E59-556C-C245-B98A-99A58ADCD455}" presName="Name64" presStyleLbl="parChTrans1D2" presStyleIdx="5" presStyleCnt="6"/>
      <dgm:spPr/>
      <dgm:t>
        <a:bodyPr/>
        <a:lstStyle/>
        <a:p>
          <a:endParaRPr lang="zh-CN" altLang="en-US"/>
        </a:p>
      </dgm:t>
    </dgm:pt>
    <dgm:pt modelId="{81289316-C8D4-9C42-9B42-1137B63E90F8}" type="pres">
      <dgm:prSet presAssocID="{C46E6F45-DE32-3C4F-BA27-C96C60794FEE}" presName="hierRoot2" presStyleCnt="0">
        <dgm:presLayoutVars>
          <dgm:hierBranch val="init"/>
        </dgm:presLayoutVars>
      </dgm:prSet>
      <dgm:spPr/>
    </dgm:pt>
    <dgm:pt modelId="{2551977B-4FA7-834F-B61A-D839BA96976A}" type="pres">
      <dgm:prSet presAssocID="{C46E6F45-DE32-3C4F-BA27-C96C60794FEE}" presName="rootComposite" presStyleCnt="0"/>
      <dgm:spPr/>
    </dgm:pt>
    <dgm:pt modelId="{3C18147A-7A2E-C446-AF9D-FD62D27E4044}" type="pres">
      <dgm:prSet presAssocID="{C46E6F45-DE32-3C4F-BA27-C96C60794FE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0D323-D8DB-2847-AC7E-96953C6991C6}" type="pres">
      <dgm:prSet presAssocID="{C46E6F45-DE32-3C4F-BA27-C96C60794FEE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3D81E723-076C-9A4F-B28C-4C5C92FD0D18}" type="pres">
      <dgm:prSet presAssocID="{C46E6F45-DE32-3C4F-BA27-C96C60794FEE}" presName="hierChild4" presStyleCnt="0"/>
      <dgm:spPr/>
    </dgm:pt>
    <dgm:pt modelId="{EC5DD146-BAF5-DA4B-A0F4-71B7DCA34DC5}" type="pres">
      <dgm:prSet presAssocID="{C46E6F45-DE32-3C4F-BA27-C96C60794FEE}" presName="hierChild5" presStyleCnt="0"/>
      <dgm:spPr/>
    </dgm:pt>
    <dgm:pt modelId="{75346EFE-8138-FE49-BD98-78F6E0099C9A}" type="pres">
      <dgm:prSet presAssocID="{D4F880CA-6BD3-3B4C-B14A-003931FF0CDD}" presName="hierChild3" presStyleCnt="0"/>
      <dgm:spPr/>
    </dgm:pt>
  </dgm:ptLst>
  <dgm:cxnLst>
    <dgm:cxn modelId="{34C7F97E-7306-EF49-8417-1751A4509D4D}" type="presOf" srcId="{8FB0BAE5-B6F2-2941-8370-D08DAEF740FD}" destId="{CFBD8819-844F-BD4E-A443-DA31A5273F1E}" srcOrd="0" destOrd="0" presId="urn:microsoft.com/office/officeart/2009/3/layout/HorizontalOrganizationChart"/>
    <dgm:cxn modelId="{6F506DB7-8EA1-9648-9669-8A69654BCCE5}" type="presOf" srcId="{FF089184-279C-3743-9AC4-F16DBC05EF80}" destId="{DBF87B79-0E27-E74E-B008-8DAFF2BC4788}" srcOrd="1" destOrd="0" presId="urn:microsoft.com/office/officeart/2009/3/layout/HorizontalOrganizationChart"/>
    <dgm:cxn modelId="{4305CDA9-32F5-FE4D-8DE4-91F938FF2ED4}" srcId="{D4F880CA-6BD3-3B4C-B14A-003931FF0CDD}" destId="{FF089184-279C-3743-9AC4-F16DBC05EF80}" srcOrd="3" destOrd="0" parTransId="{D4D7B26E-8ABC-E74B-855F-E59C2A3903BA}" sibTransId="{2B09B16B-D84F-7942-89E3-F1FC18945C26}"/>
    <dgm:cxn modelId="{BCBEF07F-2B07-7243-A751-10395AC5E96F}" type="presOf" srcId="{69606E59-556C-C245-B98A-99A58ADCD455}" destId="{A16318D3-46AD-C848-99E1-316CC84BEC1B}" srcOrd="0" destOrd="0" presId="urn:microsoft.com/office/officeart/2009/3/layout/HorizontalOrganizationChart"/>
    <dgm:cxn modelId="{1AF3F4A2-71F4-A243-A4F4-C713D671F11D}" srcId="{D4F880CA-6BD3-3B4C-B14A-003931FF0CDD}" destId="{C46E6F45-DE32-3C4F-BA27-C96C60794FEE}" srcOrd="5" destOrd="0" parTransId="{69606E59-556C-C245-B98A-99A58ADCD455}" sibTransId="{2BD737A2-9175-2C4F-BDFA-4A0ADB960E68}"/>
    <dgm:cxn modelId="{6F62D3D5-CF3C-1043-8C09-9FEB6E1DFCE6}" srcId="{D4F880CA-6BD3-3B4C-B14A-003931FF0CDD}" destId="{5A9E64F8-D142-EF42-94B1-2D930FF6C7C2}" srcOrd="0" destOrd="0" parTransId="{9163196B-5130-4247-9AA1-22FE587CB6B0}" sibTransId="{A22F2A51-6E72-DC49-A9FC-B9689650D313}"/>
    <dgm:cxn modelId="{136148C9-0D77-3448-A209-61901E2E0FE8}" type="presOf" srcId="{D4F880CA-6BD3-3B4C-B14A-003931FF0CDD}" destId="{9082576A-23C2-964E-980C-74A7D8FF85B2}" srcOrd="0" destOrd="0" presId="urn:microsoft.com/office/officeart/2009/3/layout/HorizontalOrganizationChart"/>
    <dgm:cxn modelId="{8EA1767E-EFED-E140-9507-EF70341BDF56}" type="presOf" srcId="{BE576874-3FF7-5049-BBF5-8EDED01EED35}" destId="{BA44EA32-096A-9045-92FB-C392CB9AF4D8}" srcOrd="1" destOrd="0" presId="urn:microsoft.com/office/officeart/2009/3/layout/HorizontalOrganizationChart"/>
    <dgm:cxn modelId="{E04930B6-47EE-D14A-87D9-537E796B9683}" type="presOf" srcId="{5A9E64F8-D142-EF42-94B1-2D930FF6C7C2}" destId="{D100E25A-0E8C-474D-9578-95A96BE9E475}" srcOrd="0" destOrd="0" presId="urn:microsoft.com/office/officeart/2009/3/layout/HorizontalOrganizationChart"/>
    <dgm:cxn modelId="{C7FA5FA4-41A6-4E40-9BC7-11FB272C6452}" type="presOf" srcId="{B951BDEA-451B-5740-9C95-B2C6658F255E}" destId="{EA7CAE74-0E48-B445-8694-636F09BD47BA}" srcOrd="1" destOrd="0" presId="urn:microsoft.com/office/officeart/2009/3/layout/HorizontalOrganizationChart"/>
    <dgm:cxn modelId="{F7120130-DFDB-534C-B7E5-7355EF216F5C}" type="presOf" srcId="{D4D7B26E-8ABC-E74B-855F-E59C2A3903BA}" destId="{0762EAEB-EF3B-C14D-B694-38425EA3782A}" srcOrd="0" destOrd="0" presId="urn:microsoft.com/office/officeart/2009/3/layout/HorizontalOrganizationChart"/>
    <dgm:cxn modelId="{C5888921-5F96-9842-A8CB-5F995B670183}" type="presOf" srcId="{FF089184-279C-3743-9AC4-F16DBC05EF80}" destId="{A1072C71-6885-DB41-8F0C-30E89FB19C53}" srcOrd="0" destOrd="0" presId="urn:microsoft.com/office/officeart/2009/3/layout/HorizontalOrganizationChart"/>
    <dgm:cxn modelId="{26A1C3BE-1957-9144-9C08-2B6B25A9C152}" srcId="{D4F880CA-6BD3-3B4C-B14A-003931FF0CDD}" destId="{BE576874-3FF7-5049-BBF5-8EDED01EED35}" srcOrd="1" destOrd="0" parTransId="{14916DD0-667D-144F-BAD0-A965D2DA5D9F}" sibTransId="{75F9C536-4C04-3048-AA96-7999D287ECB7}"/>
    <dgm:cxn modelId="{8F8ADF5F-E3F6-3B49-B135-E5F7D3DF7B81}" srcId="{14F44F30-A43A-5C4D-A449-077E6F5B6042}" destId="{D4F880CA-6BD3-3B4C-B14A-003931FF0CDD}" srcOrd="0" destOrd="0" parTransId="{B5145E24-A022-0D4D-8A29-4E6EE8726666}" sibTransId="{B4891BA2-0045-9F48-9058-4089479CA030}"/>
    <dgm:cxn modelId="{B450415F-9CE2-0B4E-91D8-F54C401181D6}" type="presOf" srcId="{D4F880CA-6BD3-3B4C-B14A-003931FF0CDD}" destId="{161D2809-1E01-C249-B8AC-66943B056E09}" srcOrd="1" destOrd="0" presId="urn:microsoft.com/office/officeart/2009/3/layout/HorizontalOrganizationChart"/>
    <dgm:cxn modelId="{DAFD33B4-FC15-C64A-85B7-A9E390AB0484}" type="presOf" srcId="{5A9E64F8-D142-EF42-94B1-2D930FF6C7C2}" destId="{DFA32D59-8C74-D146-ADC4-28C2AB1A0FC9}" srcOrd="1" destOrd="0" presId="urn:microsoft.com/office/officeart/2009/3/layout/HorizontalOrganizationChart"/>
    <dgm:cxn modelId="{D0A28DB6-2DE0-4543-A840-772E2763F382}" type="presOf" srcId="{C46E6F45-DE32-3C4F-BA27-C96C60794FEE}" destId="{1AC0D323-D8DB-2847-AC7E-96953C6991C6}" srcOrd="1" destOrd="0" presId="urn:microsoft.com/office/officeart/2009/3/layout/HorizontalOrganizationChart"/>
    <dgm:cxn modelId="{611279EF-CA38-744F-A07F-027B493BBB65}" type="presOf" srcId="{BE576874-3FF7-5049-BBF5-8EDED01EED35}" destId="{7976D345-D669-0040-BF2C-171DB02863FB}" srcOrd="0" destOrd="0" presId="urn:microsoft.com/office/officeart/2009/3/layout/HorizontalOrganizationChart"/>
    <dgm:cxn modelId="{186E819C-D933-2A43-ABA0-98B95559E9A5}" type="presOf" srcId="{C46E6F45-DE32-3C4F-BA27-C96C60794FEE}" destId="{3C18147A-7A2E-C446-AF9D-FD62D27E4044}" srcOrd="0" destOrd="0" presId="urn:microsoft.com/office/officeart/2009/3/layout/HorizontalOrganizationChart"/>
    <dgm:cxn modelId="{59481908-2406-5145-9B0D-29859B97F2FE}" type="presOf" srcId="{14F44F30-A43A-5C4D-A449-077E6F5B6042}" destId="{0DEDE791-4422-A440-BF30-7D1579BE03DE}" srcOrd="0" destOrd="0" presId="urn:microsoft.com/office/officeart/2009/3/layout/HorizontalOrganizationChart"/>
    <dgm:cxn modelId="{6F40FD35-84D9-6F49-8D3A-6D89A4D8F430}" srcId="{D4F880CA-6BD3-3B4C-B14A-003931FF0CDD}" destId="{B951BDEA-451B-5740-9C95-B2C6658F255E}" srcOrd="4" destOrd="0" parTransId="{8FB0BAE5-B6F2-2941-8370-D08DAEF740FD}" sibTransId="{072FACA0-1898-AB45-AA57-33695922B382}"/>
    <dgm:cxn modelId="{AABD1828-195D-914A-A350-12FDCDFB5EC3}" type="presOf" srcId="{2197035A-75F7-AF4D-ACD8-108B128EE655}" destId="{17472A07-CFC3-9948-B0B9-AAB45F59A160}" srcOrd="0" destOrd="0" presId="urn:microsoft.com/office/officeart/2009/3/layout/HorizontalOrganizationChart"/>
    <dgm:cxn modelId="{F46FA7BC-7173-B04E-8373-70F16FF9799C}" type="presOf" srcId="{2197035A-75F7-AF4D-ACD8-108B128EE655}" destId="{07EDC05F-FD0B-F74A-9483-7B28E8D4466E}" srcOrd="1" destOrd="0" presId="urn:microsoft.com/office/officeart/2009/3/layout/HorizontalOrganizationChart"/>
    <dgm:cxn modelId="{CF959BF7-1D9B-DF40-B7F2-9D696B24F0E0}" type="presOf" srcId="{14916DD0-667D-144F-BAD0-A965D2DA5D9F}" destId="{240D0137-3DDC-5A45-A439-B03017E2EAD1}" srcOrd="0" destOrd="0" presId="urn:microsoft.com/office/officeart/2009/3/layout/HorizontalOrganizationChart"/>
    <dgm:cxn modelId="{189E616F-F9E1-DF48-9D29-0C6820FDDF33}" srcId="{D4F880CA-6BD3-3B4C-B14A-003931FF0CDD}" destId="{2197035A-75F7-AF4D-ACD8-108B128EE655}" srcOrd="2" destOrd="0" parTransId="{BA650378-5C0A-7946-A05D-94CD754CA5FF}" sibTransId="{11F3A21F-2803-5341-A6EC-AF1A13747AA9}"/>
    <dgm:cxn modelId="{02AB21CD-6EBE-9449-8409-D93F6E84A3C1}" type="presOf" srcId="{9163196B-5130-4247-9AA1-22FE587CB6B0}" destId="{04AFCE4A-C453-A74E-A332-B6EE196B21BF}" srcOrd="0" destOrd="0" presId="urn:microsoft.com/office/officeart/2009/3/layout/HorizontalOrganizationChart"/>
    <dgm:cxn modelId="{049196C2-32F5-9043-923C-79D830EB9388}" type="presOf" srcId="{B951BDEA-451B-5740-9C95-B2C6658F255E}" destId="{1C224D5B-C0E2-3744-A692-3A5672D7B914}" srcOrd="0" destOrd="0" presId="urn:microsoft.com/office/officeart/2009/3/layout/HorizontalOrganizationChart"/>
    <dgm:cxn modelId="{D5E6C805-1D49-FE49-8863-27225179B9C0}" type="presOf" srcId="{BA650378-5C0A-7946-A05D-94CD754CA5FF}" destId="{D5CFEEA9-590B-B941-8FBA-DF9779AD2DB6}" srcOrd="0" destOrd="0" presId="urn:microsoft.com/office/officeart/2009/3/layout/HorizontalOrganizationChart"/>
    <dgm:cxn modelId="{61F26F54-CB4A-C244-A4E7-AE519AACAB08}" type="presParOf" srcId="{0DEDE791-4422-A440-BF30-7D1579BE03DE}" destId="{34A04861-961A-124F-B451-460385BB16B7}" srcOrd="0" destOrd="0" presId="urn:microsoft.com/office/officeart/2009/3/layout/HorizontalOrganizationChart"/>
    <dgm:cxn modelId="{98435D8A-CB83-BA49-8D8B-CA1B5191C024}" type="presParOf" srcId="{34A04861-961A-124F-B451-460385BB16B7}" destId="{F725A212-098E-8540-85D9-67955044967F}" srcOrd="0" destOrd="0" presId="urn:microsoft.com/office/officeart/2009/3/layout/HorizontalOrganizationChart"/>
    <dgm:cxn modelId="{200A88D2-67E5-494A-9885-C69C510C5BA6}" type="presParOf" srcId="{F725A212-098E-8540-85D9-67955044967F}" destId="{9082576A-23C2-964E-980C-74A7D8FF85B2}" srcOrd="0" destOrd="0" presId="urn:microsoft.com/office/officeart/2009/3/layout/HorizontalOrganizationChart"/>
    <dgm:cxn modelId="{7DAA3D9F-110B-8947-80AF-9484ED55DBE6}" type="presParOf" srcId="{F725A212-098E-8540-85D9-67955044967F}" destId="{161D2809-1E01-C249-B8AC-66943B056E09}" srcOrd="1" destOrd="0" presId="urn:microsoft.com/office/officeart/2009/3/layout/HorizontalOrganizationChart"/>
    <dgm:cxn modelId="{6617C857-9BEF-F642-A16B-5EE0AB62119F}" type="presParOf" srcId="{34A04861-961A-124F-B451-460385BB16B7}" destId="{F32D5E3A-7215-E642-AC41-8C90971F6739}" srcOrd="1" destOrd="0" presId="urn:microsoft.com/office/officeart/2009/3/layout/HorizontalOrganizationChart"/>
    <dgm:cxn modelId="{CE3F8E77-E903-604E-8516-676AF94002C2}" type="presParOf" srcId="{F32D5E3A-7215-E642-AC41-8C90971F6739}" destId="{04AFCE4A-C453-A74E-A332-B6EE196B21BF}" srcOrd="0" destOrd="0" presId="urn:microsoft.com/office/officeart/2009/3/layout/HorizontalOrganizationChart"/>
    <dgm:cxn modelId="{1FE0DB02-37FE-0247-89D0-6FE377C2ADE2}" type="presParOf" srcId="{F32D5E3A-7215-E642-AC41-8C90971F6739}" destId="{1DFE211B-1661-074D-9AF2-BFA756DE97B3}" srcOrd="1" destOrd="0" presId="urn:microsoft.com/office/officeart/2009/3/layout/HorizontalOrganizationChart"/>
    <dgm:cxn modelId="{35622896-3C7A-0D44-96CD-395AD4E4E51E}" type="presParOf" srcId="{1DFE211B-1661-074D-9AF2-BFA756DE97B3}" destId="{7A073F1D-463C-1B41-B2F2-7213D555C519}" srcOrd="0" destOrd="0" presId="urn:microsoft.com/office/officeart/2009/3/layout/HorizontalOrganizationChart"/>
    <dgm:cxn modelId="{B8B6A989-A755-6246-B2A8-1A5F28916D44}" type="presParOf" srcId="{7A073F1D-463C-1B41-B2F2-7213D555C519}" destId="{D100E25A-0E8C-474D-9578-95A96BE9E475}" srcOrd="0" destOrd="0" presId="urn:microsoft.com/office/officeart/2009/3/layout/HorizontalOrganizationChart"/>
    <dgm:cxn modelId="{91368560-DF49-A74B-8A14-EE640214CA76}" type="presParOf" srcId="{7A073F1D-463C-1B41-B2F2-7213D555C519}" destId="{DFA32D59-8C74-D146-ADC4-28C2AB1A0FC9}" srcOrd="1" destOrd="0" presId="urn:microsoft.com/office/officeart/2009/3/layout/HorizontalOrganizationChart"/>
    <dgm:cxn modelId="{EF86106B-70B1-EC4C-88A5-DD418C7AC472}" type="presParOf" srcId="{1DFE211B-1661-074D-9AF2-BFA756DE97B3}" destId="{DCF2BCC4-DB1C-C341-95D6-3AAD2D5F171A}" srcOrd="1" destOrd="0" presId="urn:microsoft.com/office/officeart/2009/3/layout/HorizontalOrganizationChart"/>
    <dgm:cxn modelId="{A06EC784-648F-2848-8036-D7FA9A6DA464}" type="presParOf" srcId="{1DFE211B-1661-074D-9AF2-BFA756DE97B3}" destId="{AF7EB619-E9A7-AE40-B99F-59E4D781C88E}" srcOrd="2" destOrd="0" presId="urn:microsoft.com/office/officeart/2009/3/layout/HorizontalOrganizationChart"/>
    <dgm:cxn modelId="{7BFA7BAC-B7E3-A644-AC62-FFA389E0EA5D}" type="presParOf" srcId="{F32D5E3A-7215-E642-AC41-8C90971F6739}" destId="{240D0137-3DDC-5A45-A439-B03017E2EAD1}" srcOrd="2" destOrd="0" presId="urn:microsoft.com/office/officeart/2009/3/layout/HorizontalOrganizationChart"/>
    <dgm:cxn modelId="{F3592B2A-9A67-324B-9134-32B13BBA95BB}" type="presParOf" srcId="{F32D5E3A-7215-E642-AC41-8C90971F6739}" destId="{94D49FF9-CDE2-5447-9446-19F721EAC6DE}" srcOrd="3" destOrd="0" presId="urn:microsoft.com/office/officeart/2009/3/layout/HorizontalOrganizationChart"/>
    <dgm:cxn modelId="{D8534100-A6D9-EC46-B071-5F2A3512ECF3}" type="presParOf" srcId="{94D49FF9-CDE2-5447-9446-19F721EAC6DE}" destId="{2647704F-E408-F34A-9950-1766A059C5C2}" srcOrd="0" destOrd="0" presId="urn:microsoft.com/office/officeart/2009/3/layout/HorizontalOrganizationChart"/>
    <dgm:cxn modelId="{17539249-035D-0846-BE29-D67FF4FB3A9C}" type="presParOf" srcId="{2647704F-E408-F34A-9950-1766A059C5C2}" destId="{7976D345-D669-0040-BF2C-171DB02863FB}" srcOrd="0" destOrd="0" presId="urn:microsoft.com/office/officeart/2009/3/layout/HorizontalOrganizationChart"/>
    <dgm:cxn modelId="{7964CFC8-F48F-8441-8E8D-E4C7AE2F5BAC}" type="presParOf" srcId="{2647704F-E408-F34A-9950-1766A059C5C2}" destId="{BA44EA32-096A-9045-92FB-C392CB9AF4D8}" srcOrd="1" destOrd="0" presId="urn:microsoft.com/office/officeart/2009/3/layout/HorizontalOrganizationChart"/>
    <dgm:cxn modelId="{FCD11372-7B6D-9B4A-BC6C-D7C428A32C36}" type="presParOf" srcId="{94D49FF9-CDE2-5447-9446-19F721EAC6DE}" destId="{50FE08DD-5369-B04F-A268-270EAE4AC66D}" srcOrd="1" destOrd="0" presId="urn:microsoft.com/office/officeart/2009/3/layout/HorizontalOrganizationChart"/>
    <dgm:cxn modelId="{C706702D-275B-0444-8726-EE9F150FE4C5}" type="presParOf" srcId="{94D49FF9-CDE2-5447-9446-19F721EAC6DE}" destId="{9CB906C7-5D79-3D47-BD7B-1F13E8AA15AA}" srcOrd="2" destOrd="0" presId="urn:microsoft.com/office/officeart/2009/3/layout/HorizontalOrganizationChart"/>
    <dgm:cxn modelId="{D6D6C5B0-1F2E-844D-8F42-7CDDDD65C1D0}" type="presParOf" srcId="{F32D5E3A-7215-E642-AC41-8C90971F6739}" destId="{D5CFEEA9-590B-B941-8FBA-DF9779AD2DB6}" srcOrd="4" destOrd="0" presId="urn:microsoft.com/office/officeart/2009/3/layout/HorizontalOrganizationChart"/>
    <dgm:cxn modelId="{71DF0917-326C-AE4D-BE1C-40C89F07E014}" type="presParOf" srcId="{F32D5E3A-7215-E642-AC41-8C90971F6739}" destId="{F4145D17-2477-3F42-BE88-563837FFD7AC}" srcOrd="5" destOrd="0" presId="urn:microsoft.com/office/officeart/2009/3/layout/HorizontalOrganizationChart"/>
    <dgm:cxn modelId="{A11FFCB0-2FDD-BF4F-B7EF-C9DB141ED88F}" type="presParOf" srcId="{F4145D17-2477-3F42-BE88-563837FFD7AC}" destId="{D391AECB-61EE-2E47-825C-43579F957507}" srcOrd="0" destOrd="0" presId="urn:microsoft.com/office/officeart/2009/3/layout/HorizontalOrganizationChart"/>
    <dgm:cxn modelId="{E79AB13D-3FBF-D64D-BC41-6AB187B3D05B}" type="presParOf" srcId="{D391AECB-61EE-2E47-825C-43579F957507}" destId="{17472A07-CFC3-9948-B0B9-AAB45F59A160}" srcOrd="0" destOrd="0" presId="urn:microsoft.com/office/officeart/2009/3/layout/HorizontalOrganizationChart"/>
    <dgm:cxn modelId="{9EB4837A-7CFF-B14F-9790-22349722FD71}" type="presParOf" srcId="{D391AECB-61EE-2E47-825C-43579F957507}" destId="{07EDC05F-FD0B-F74A-9483-7B28E8D4466E}" srcOrd="1" destOrd="0" presId="urn:microsoft.com/office/officeart/2009/3/layout/HorizontalOrganizationChart"/>
    <dgm:cxn modelId="{BEDF6398-D45E-C44D-9E4E-3A55432D6CE9}" type="presParOf" srcId="{F4145D17-2477-3F42-BE88-563837FFD7AC}" destId="{47C9CEB1-C544-CE4E-8453-9DE73FBEDC31}" srcOrd="1" destOrd="0" presId="urn:microsoft.com/office/officeart/2009/3/layout/HorizontalOrganizationChart"/>
    <dgm:cxn modelId="{D9D6E722-57F5-1741-B9F1-19DCD0FDA358}" type="presParOf" srcId="{F4145D17-2477-3F42-BE88-563837FFD7AC}" destId="{11D0D28A-1F3A-7342-8DEC-319B5D0672B1}" srcOrd="2" destOrd="0" presId="urn:microsoft.com/office/officeart/2009/3/layout/HorizontalOrganizationChart"/>
    <dgm:cxn modelId="{C556F81D-8A52-F445-AF8B-10D27E3E88DA}" type="presParOf" srcId="{F32D5E3A-7215-E642-AC41-8C90971F6739}" destId="{0762EAEB-EF3B-C14D-B694-38425EA3782A}" srcOrd="6" destOrd="0" presId="urn:microsoft.com/office/officeart/2009/3/layout/HorizontalOrganizationChart"/>
    <dgm:cxn modelId="{CCD2BE2E-B2FC-6E41-B57D-66040B848ACE}" type="presParOf" srcId="{F32D5E3A-7215-E642-AC41-8C90971F6739}" destId="{BF012480-1E50-4E47-9816-37D89D5F4495}" srcOrd="7" destOrd="0" presId="urn:microsoft.com/office/officeart/2009/3/layout/HorizontalOrganizationChart"/>
    <dgm:cxn modelId="{7E05A483-89D4-4242-B2A1-0BC06B8FE6CA}" type="presParOf" srcId="{BF012480-1E50-4E47-9816-37D89D5F4495}" destId="{5C935231-22E4-A641-BC7F-6E31158EF76C}" srcOrd="0" destOrd="0" presId="urn:microsoft.com/office/officeart/2009/3/layout/HorizontalOrganizationChart"/>
    <dgm:cxn modelId="{3A4BDE9F-642B-4748-8F5F-A6567E51390C}" type="presParOf" srcId="{5C935231-22E4-A641-BC7F-6E31158EF76C}" destId="{A1072C71-6885-DB41-8F0C-30E89FB19C53}" srcOrd="0" destOrd="0" presId="urn:microsoft.com/office/officeart/2009/3/layout/HorizontalOrganizationChart"/>
    <dgm:cxn modelId="{F95B94BC-00FC-5D41-82F0-CDD3DDA0CD1E}" type="presParOf" srcId="{5C935231-22E4-A641-BC7F-6E31158EF76C}" destId="{DBF87B79-0E27-E74E-B008-8DAFF2BC4788}" srcOrd="1" destOrd="0" presId="urn:microsoft.com/office/officeart/2009/3/layout/HorizontalOrganizationChart"/>
    <dgm:cxn modelId="{374339DE-BCF1-6544-9B96-B4B5850AD1DC}" type="presParOf" srcId="{BF012480-1E50-4E47-9816-37D89D5F4495}" destId="{4FCC7F55-6345-5D4C-A3D6-FDA2865CA86E}" srcOrd="1" destOrd="0" presId="urn:microsoft.com/office/officeart/2009/3/layout/HorizontalOrganizationChart"/>
    <dgm:cxn modelId="{9E33D222-6381-044F-A591-AAD2B03E35C6}" type="presParOf" srcId="{BF012480-1E50-4E47-9816-37D89D5F4495}" destId="{0DE7E151-59B0-E140-A8B7-2CD3BDEF6AFA}" srcOrd="2" destOrd="0" presId="urn:microsoft.com/office/officeart/2009/3/layout/HorizontalOrganizationChart"/>
    <dgm:cxn modelId="{78D6D014-8873-694A-AF3A-FA45DD9E09EE}" type="presParOf" srcId="{F32D5E3A-7215-E642-AC41-8C90971F6739}" destId="{CFBD8819-844F-BD4E-A443-DA31A5273F1E}" srcOrd="8" destOrd="0" presId="urn:microsoft.com/office/officeart/2009/3/layout/HorizontalOrganizationChart"/>
    <dgm:cxn modelId="{02E5E13E-82DF-2F4C-BE10-B7669C49A23F}" type="presParOf" srcId="{F32D5E3A-7215-E642-AC41-8C90971F6739}" destId="{B62F6DEC-2EDF-8A4F-B1B3-53F1B7256EBE}" srcOrd="9" destOrd="0" presId="urn:microsoft.com/office/officeart/2009/3/layout/HorizontalOrganizationChart"/>
    <dgm:cxn modelId="{A57A05B2-9230-3744-8289-86C9B7185689}" type="presParOf" srcId="{B62F6DEC-2EDF-8A4F-B1B3-53F1B7256EBE}" destId="{B8BA6167-7196-6D47-A27C-4D928E30DF7B}" srcOrd="0" destOrd="0" presId="urn:microsoft.com/office/officeart/2009/3/layout/HorizontalOrganizationChart"/>
    <dgm:cxn modelId="{CB2BEDDD-BA41-D94C-BB62-E1C28C7245E8}" type="presParOf" srcId="{B8BA6167-7196-6D47-A27C-4D928E30DF7B}" destId="{1C224D5B-C0E2-3744-A692-3A5672D7B914}" srcOrd="0" destOrd="0" presId="urn:microsoft.com/office/officeart/2009/3/layout/HorizontalOrganizationChart"/>
    <dgm:cxn modelId="{72EBF47D-FF51-A543-94DA-4A10FA476616}" type="presParOf" srcId="{B8BA6167-7196-6D47-A27C-4D928E30DF7B}" destId="{EA7CAE74-0E48-B445-8694-636F09BD47BA}" srcOrd="1" destOrd="0" presId="urn:microsoft.com/office/officeart/2009/3/layout/HorizontalOrganizationChart"/>
    <dgm:cxn modelId="{E03103E3-C55E-704C-A15A-39DD39A70B98}" type="presParOf" srcId="{B62F6DEC-2EDF-8A4F-B1B3-53F1B7256EBE}" destId="{FB7CCD75-28B6-A149-BB77-36CFBA3661B4}" srcOrd="1" destOrd="0" presId="urn:microsoft.com/office/officeart/2009/3/layout/HorizontalOrganizationChart"/>
    <dgm:cxn modelId="{618EAD3D-2417-C74C-8764-D2A0275A61C5}" type="presParOf" srcId="{B62F6DEC-2EDF-8A4F-B1B3-53F1B7256EBE}" destId="{6DA0911E-9561-E540-9C6F-BCF76C333F98}" srcOrd="2" destOrd="0" presId="urn:microsoft.com/office/officeart/2009/3/layout/HorizontalOrganizationChart"/>
    <dgm:cxn modelId="{C2756843-6A10-9D48-A270-D7451C6269F5}" type="presParOf" srcId="{F32D5E3A-7215-E642-AC41-8C90971F6739}" destId="{A16318D3-46AD-C848-99E1-316CC84BEC1B}" srcOrd="10" destOrd="0" presId="urn:microsoft.com/office/officeart/2009/3/layout/HorizontalOrganizationChart"/>
    <dgm:cxn modelId="{A5B6CEF6-4612-9A43-B61C-4CAE854A4DC2}" type="presParOf" srcId="{F32D5E3A-7215-E642-AC41-8C90971F6739}" destId="{81289316-C8D4-9C42-9B42-1137B63E90F8}" srcOrd="11" destOrd="0" presId="urn:microsoft.com/office/officeart/2009/3/layout/HorizontalOrganizationChart"/>
    <dgm:cxn modelId="{441AB537-3E44-0B4F-BD00-60D49B55382D}" type="presParOf" srcId="{81289316-C8D4-9C42-9B42-1137B63E90F8}" destId="{2551977B-4FA7-834F-B61A-D839BA96976A}" srcOrd="0" destOrd="0" presId="urn:microsoft.com/office/officeart/2009/3/layout/HorizontalOrganizationChart"/>
    <dgm:cxn modelId="{EDCD2684-BE5F-1C41-BA13-23AD6CF12ECC}" type="presParOf" srcId="{2551977B-4FA7-834F-B61A-D839BA96976A}" destId="{3C18147A-7A2E-C446-AF9D-FD62D27E4044}" srcOrd="0" destOrd="0" presId="urn:microsoft.com/office/officeart/2009/3/layout/HorizontalOrganizationChart"/>
    <dgm:cxn modelId="{4B8CD426-5F16-E04F-9A63-0B1ACCB9DB26}" type="presParOf" srcId="{2551977B-4FA7-834F-B61A-D839BA96976A}" destId="{1AC0D323-D8DB-2847-AC7E-96953C6991C6}" srcOrd="1" destOrd="0" presId="urn:microsoft.com/office/officeart/2009/3/layout/HorizontalOrganizationChart"/>
    <dgm:cxn modelId="{C1AB25B0-AD05-C443-BA76-306F80065282}" type="presParOf" srcId="{81289316-C8D4-9C42-9B42-1137B63E90F8}" destId="{3D81E723-076C-9A4F-B28C-4C5C92FD0D18}" srcOrd="1" destOrd="0" presId="urn:microsoft.com/office/officeart/2009/3/layout/HorizontalOrganizationChart"/>
    <dgm:cxn modelId="{0465A94B-F874-7641-96E2-A894F6F0BFC0}" type="presParOf" srcId="{81289316-C8D4-9C42-9B42-1137B63E90F8}" destId="{EC5DD146-BAF5-DA4B-A0F4-71B7DCA34DC5}" srcOrd="2" destOrd="0" presId="urn:microsoft.com/office/officeart/2009/3/layout/HorizontalOrganizationChart"/>
    <dgm:cxn modelId="{1EA52952-0267-424A-8969-E477CEE1E07B}" type="presParOf" srcId="{34A04861-961A-124F-B451-460385BB16B7}" destId="{75346EFE-8138-FE49-BD98-78F6E0099C9A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D27C4-CD1E-7F45-9D6E-230CBA47B527}" type="doc">
      <dgm:prSet loTypeId="urn:microsoft.com/office/officeart/2008/layout/LinedList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6A8301-B304-FF4D-A875-3BA2FE5F1254}">
      <dgm:prSet phldrT="[文本]" custT="1"/>
      <dgm:spPr/>
      <dgm:t>
        <a:bodyPr/>
        <a:lstStyle/>
        <a:p>
          <a:pPr algn="l"/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速度</a:t>
          </a:r>
          <a:endParaRPr lang="zh-CN" altLang="en-US" sz="2000" b="1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6BC2C04-DE86-4D44-AE66-B463D7030339}" type="parTrans" cxnId="{266A7D69-F144-BE49-BAF8-1D9099A32491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2F0EF82-F3AA-7845-B032-54E4840A3191}" type="sibTrans" cxnId="{266A7D69-F144-BE49-BAF8-1D9099A32491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7C74AD4-A38D-2541-BDD1-6FC247BE4AA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简单</a:t>
          </a:r>
          <a:endParaRPr lang="zh-CN" altLang="en-US" sz="2000" b="1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C37969C-E960-1846-A67A-F8D59725B676}" type="parTrans" cxnId="{B0B15985-F736-6E48-9804-205C3BA09601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DF7C6B6-3C80-E84B-8301-2FB49789B31C}" type="sibTrans" cxnId="{B0B15985-F736-6E48-9804-205C3BA09601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7F494B8-5A8A-FD4D-8966-E29EA4BB1C03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对非线性开发模式的强力支持</a:t>
          </a:r>
          <a:r>
            <a:rPr lang="en-US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(</a:t>
          </a:r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允许成千上万个并行开发的分支</a:t>
          </a:r>
          <a:r>
            <a:rPr lang="en-US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)</a:t>
          </a:r>
          <a:endParaRPr lang="zh-CN" altLang="en-US" sz="2000" b="1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1CCE5E2-2EBE-FA40-95BA-4134B490D492}" type="parTrans" cxnId="{08F384F4-F8F4-5D43-BA88-74BAA1F5DDC7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339311A-FD51-2842-B193-8207C3C99470}" type="sibTrans" cxnId="{08F384F4-F8F4-5D43-BA88-74BAA1F5DDC7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B550312-627A-E14D-84DF-A44D54D05914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完全分布式</a:t>
          </a:r>
          <a:b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</a:br>
          <a:endParaRPr lang="zh-CN" altLang="en-US" sz="2000" b="1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C5D62D4-6885-CF46-8987-6AF065DD22AF}" type="parTrans" cxnId="{DE46DE34-0784-C843-96BF-67551691F4DC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6C08B714-F09F-5546-95F4-7EB90C41AEF5}" type="sibTrans" cxnId="{DE46DE34-0784-C843-96BF-67551691F4DC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199785C5-3EE0-5743-82D9-38772376B857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有能力高效管理类似 </a:t>
          </a:r>
          <a:r>
            <a:rPr lang="en-US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Linux </a:t>
          </a:r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内核一样的超大规模项目</a:t>
          </a:r>
          <a:r>
            <a:rPr lang="en-US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(</a:t>
          </a:r>
          <a:r>
            <a:rPr lang="zh-CN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速度和数据量</a:t>
          </a:r>
          <a:r>
            <a:rPr lang="en-US" altLang="en-US" sz="2000" b="1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)</a:t>
          </a:r>
          <a:endParaRPr lang="zh-CN" altLang="en-US" sz="2000" b="1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6C13D30-C269-5D4E-9569-40C34BD831BF}" type="parTrans" cxnId="{8C9C0338-0ADA-DF4B-A06F-DF52BA091E19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F0F2AF3D-FB83-6646-A747-3052575C5FB2}" type="sibTrans" cxnId="{8C9C0338-0ADA-DF4B-A06F-DF52BA091E19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9AC24CA-B90E-6F45-BD51-E89CF61F06E2}">
      <dgm:prSet custT="1"/>
      <dgm:spPr/>
      <dgm:t>
        <a:bodyPr/>
        <a:lstStyle/>
        <a:p>
          <a:endParaRPr lang="zh-CN" altLang="en-US" sz="2000" b="1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C7B2DECB-F42F-ED46-8531-77E3CFCE2E4B}" type="parTrans" cxnId="{7B81B6AB-A5DB-EF45-85D0-E26B907EE369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3C1226-A85E-5F47-A267-AA2AAC164F51}" type="sibTrans" cxnId="{7B81B6AB-A5DB-EF45-85D0-E26B907EE369}">
      <dgm:prSet/>
      <dgm:spPr/>
      <dgm:t>
        <a:bodyPr/>
        <a:lstStyle/>
        <a:p>
          <a:endParaRPr lang="zh-CN" altLang="en-US" sz="2000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32B93F5-1E6D-0F45-80EB-B04D57D1EFCD}" type="pres">
      <dgm:prSet presAssocID="{DDCD27C4-CD1E-7F45-9D6E-230CBA47B52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3DA8937-E9BA-5442-8AFA-78E38BD474DC}" type="pres">
      <dgm:prSet presAssocID="{7E6A8301-B304-FF4D-A875-3BA2FE5F1254}" presName="thickLine" presStyleLbl="alignNode1" presStyleIdx="0" presStyleCnt="6"/>
      <dgm:spPr/>
    </dgm:pt>
    <dgm:pt modelId="{FC3E3B89-0147-AB4E-925B-BA1CF4A817BF}" type="pres">
      <dgm:prSet presAssocID="{7E6A8301-B304-FF4D-A875-3BA2FE5F1254}" presName="horz1" presStyleCnt="0"/>
      <dgm:spPr/>
    </dgm:pt>
    <dgm:pt modelId="{9168BABD-B206-0B48-AD9A-6E1F9123E368}" type="pres">
      <dgm:prSet presAssocID="{7E6A8301-B304-FF4D-A875-3BA2FE5F1254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38826658-42DD-8D4F-9579-06ECFAF78CE4}" type="pres">
      <dgm:prSet presAssocID="{7E6A8301-B304-FF4D-A875-3BA2FE5F1254}" presName="vert1" presStyleCnt="0"/>
      <dgm:spPr/>
    </dgm:pt>
    <dgm:pt modelId="{C5EE2CF5-F50A-5440-87D3-0686AECFBF26}" type="pres">
      <dgm:prSet presAssocID="{97C74AD4-A38D-2541-BDD1-6FC247BE4AA5}" presName="thickLine" presStyleLbl="alignNode1" presStyleIdx="1" presStyleCnt="6"/>
      <dgm:spPr/>
    </dgm:pt>
    <dgm:pt modelId="{52666286-63F2-B845-A23B-B981DE531DA8}" type="pres">
      <dgm:prSet presAssocID="{97C74AD4-A38D-2541-BDD1-6FC247BE4AA5}" presName="horz1" presStyleCnt="0"/>
      <dgm:spPr/>
    </dgm:pt>
    <dgm:pt modelId="{1B2568D6-EB35-D545-B020-633F37B93987}" type="pres">
      <dgm:prSet presAssocID="{97C74AD4-A38D-2541-BDD1-6FC247BE4AA5}" presName="tx1" presStyleLbl="revTx" presStyleIdx="1" presStyleCnt="6"/>
      <dgm:spPr/>
      <dgm:t>
        <a:bodyPr/>
        <a:lstStyle/>
        <a:p>
          <a:endParaRPr lang="zh-CN" altLang="en-US"/>
        </a:p>
      </dgm:t>
    </dgm:pt>
    <dgm:pt modelId="{8B9CB85B-8FEF-A540-B12B-822758F8F2DB}" type="pres">
      <dgm:prSet presAssocID="{97C74AD4-A38D-2541-BDD1-6FC247BE4AA5}" presName="vert1" presStyleCnt="0"/>
      <dgm:spPr/>
    </dgm:pt>
    <dgm:pt modelId="{43277F1C-4B72-044C-8628-1BBEE577F969}" type="pres">
      <dgm:prSet presAssocID="{17F494B8-5A8A-FD4D-8966-E29EA4BB1C03}" presName="thickLine" presStyleLbl="alignNode1" presStyleIdx="2" presStyleCnt="6"/>
      <dgm:spPr/>
    </dgm:pt>
    <dgm:pt modelId="{A9C8E3D6-9974-5B46-BA1C-107A3DEF6027}" type="pres">
      <dgm:prSet presAssocID="{17F494B8-5A8A-FD4D-8966-E29EA4BB1C03}" presName="horz1" presStyleCnt="0"/>
      <dgm:spPr/>
    </dgm:pt>
    <dgm:pt modelId="{3EC20870-9157-034E-AA8A-1334CDC5F501}" type="pres">
      <dgm:prSet presAssocID="{17F494B8-5A8A-FD4D-8966-E29EA4BB1C03}" presName="tx1" presStyleLbl="revTx" presStyleIdx="2" presStyleCnt="6"/>
      <dgm:spPr/>
      <dgm:t>
        <a:bodyPr/>
        <a:lstStyle/>
        <a:p>
          <a:endParaRPr lang="zh-CN" altLang="en-US"/>
        </a:p>
      </dgm:t>
    </dgm:pt>
    <dgm:pt modelId="{6DC5108A-1E40-BA49-A577-3B2112684B5F}" type="pres">
      <dgm:prSet presAssocID="{17F494B8-5A8A-FD4D-8966-E29EA4BB1C03}" presName="vert1" presStyleCnt="0"/>
      <dgm:spPr/>
    </dgm:pt>
    <dgm:pt modelId="{A5FE0046-1B41-6D49-9959-CB4B336E5AC5}" type="pres">
      <dgm:prSet presAssocID="{9B550312-627A-E14D-84DF-A44D54D05914}" presName="thickLine" presStyleLbl="alignNode1" presStyleIdx="3" presStyleCnt="6"/>
      <dgm:spPr/>
    </dgm:pt>
    <dgm:pt modelId="{070722F2-B781-7348-AF0F-D68AD944E53A}" type="pres">
      <dgm:prSet presAssocID="{9B550312-627A-E14D-84DF-A44D54D05914}" presName="horz1" presStyleCnt="0"/>
      <dgm:spPr/>
    </dgm:pt>
    <dgm:pt modelId="{01015A03-6F61-FE41-A4A4-95336751F583}" type="pres">
      <dgm:prSet presAssocID="{9B550312-627A-E14D-84DF-A44D54D05914}" presName="tx1" presStyleLbl="revTx" presStyleIdx="3" presStyleCnt="6"/>
      <dgm:spPr/>
      <dgm:t>
        <a:bodyPr/>
        <a:lstStyle/>
        <a:p>
          <a:endParaRPr lang="zh-CN" altLang="en-US"/>
        </a:p>
      </dgm:t>
    </dgm:pt>
    <dgm:pt modelId="{F580559C-E87C-824E-B0ED-85465B9A44B1}" type="pres">
      <dgm:prSet presAssocID="{9B550312-627A-E14D-84DF-A44D54D05914}" presName="vert1" presStyleCnt="0"/>
      <dgm:spPr/>
    </dgm:pt>
    <dgm:pt modelId="{D7CBDCCB-68A3-7D48-B2D6-EF9AA87B8FB3}" type="pres">
      <dgm:prSet presAssocID="{199785C5-3EE0-5743-82D9-38772376B857}" presName="thickLine" presStyleLbl="alignNode1" presStyleIdx="4" presStyleCnt="6"/>
      <dgm:spPr/>
    </dgm:pt>
    <dgm:pt modelId="{C7979A39-B7A8-C74E-BDAF-86E48AC21374}" type="pres">
      <dgm:prSet presAssocID="{199785C5-3EE0-5743-82D9-38772376B857}" presName="horz1" presStyleCnt="0"/>
      <dgm:spPr/>
    </dgm:pt>
    <dgm:pt modelId="{F7EE8EA6-A746-B849-81CF-B1B77D6EB932}" type="pres">
      <dgm:prSet presAssocID="{199785C5-3EE0-5743-82D9-38772376B857}" presName="tx1" presStyleLbl="revTx" presStyleIdx="4" presStyleCnt="6"/>
      <dgm:spPr/>
      <dgm:t>
        <a:bodyPr/>
        <a:lstStyle/>
        <a:p>
          <a:endParaRPr lang="zh-CN" altLang="en-US"/>
        </a:p>
      </dgm:t>
    </dgm:pt>
    <dgm:pt modelId="{3DF5DE5B-15B4-F644-95BD-FE5C8FB07183}" type="pres">
      <dgm:prSet presAssocID="{199785C5-3EE0-5743-82D9-38772376B857}" presName="vert1" presStyleCnt="0"/>
      <dgm:spPr/>
    </dgm:pt>
    <dgm:pt modelId="{0292F791-DC3C-9C40-9D78-2C4E2C0CACB6}" type="pres">
      <dgm:prSet presAssocID="{59AC24CA-B90E-6F45-BD51-E89CF61F06E2}" presName="thickLine" presStyleLbl="alignNode1" presStyleIdx="5" presStyleCnt="6"/>
      <dgm:spPr/>
    </dgm:pt>
    <dgm:pt modelId="{F06210A2-9145-634D-9D9B-6F1DB0E03D30}" type="pres">
      <dgm:prSet presAssocID="{59AC24CA-B90E-6F45-BD51-E89CF61F06E2}" presName="horz1" presStyleCnt="0"/>
      <dgm:spPr/>
    </dgm:pt>
    <dgm:pt modelId="{06E510D8-1A5B-A449-B628-AFE644D0AEE8}" type="pres">
      <dgm:prSet presAssocID="{59AC24CA-B90E-6F45-BD51-E89CF61F06E2}" presName="tx1" presStyleLbl="revTx" presStyleIdx="5" presStyleCnt="6"/>
      <dgm:spPr/>
      <dgm:t>
        <a:bodyPr/>
        <a:lstStyle/>
        <a:p>
          <a:endParaRPr lang="zh-CN" altLang="en-US"/>
        </a:p>
      </dgm:t>
    </dgm:pt>
    <dgm:pt modelId="{240A023F-868A-344C-AB70-54B3204BC3FF}" type="pres">
      <dgm:prSet presAssocID="{59AC24CA-B90E-6F45-BD51-E89CF61F06E2}" presName="vert1" presStyleCnt="0"/>
      <dgm:spPr/>
    </dgm:pt>
  </dgm:ptLst>
  <dgm:cxnLst>
    <dgm:cxn modelId="{B0B15985-F736-6E48-9804-205C3BA09601}" srcId="{DDCD27C4-CD1E-7F45-9D6E-230CBA47B527}" destId="{97C74AD4-A38D-2541-BDD1-6FC247BE4AA5}" srcOrd="1" destOrd="0" parTransId="{3C37969C-E960-1846-A67A-F8D59725B676}" sibTransId="{8DF7C6B6-3C80-E84B-8301-2FB49789B31C}"/>
    <dgm:cxn modelId="{266A7D69-F144-BE49-BAF8-1D9099A32491}" srcId="{DDCD27C4-CD1E-7F45-9D6E-230CBA47B527}" destId="{7E6A8301-B304-FF4D-A875-3BA2FE5F1254}" srcOrd="0" destOrd="0" parTransId="{76BC2C04-DE86-4D44-AE66-B463D7030339}" sibTransId="{62F0EF82-F3AA-7845-B032-54E4840A3191}"/>
    <dgm:cxn modelId="{82E625A1-5CF6-E34C-B9DB-4663796BA809}" type="presOf" srcId="{199785C5-3EE0-5743-82D9-38772376B857}" destId="{F7EE8EA6-A746-B849-81CF-B1B77D6EB932}" srcOrd="0" destOrd="0" presId="urn:microsoft.com/office/officeart/2008/layout/LinedList"/>
    <dgm:cxn modelId="{11D77757-28D4-BF47-883B-E5BA42EA2290}" type="presOf" srcId="{DDCD27C4-CD1E-7F45-9D6E-230CBA47B527}" destId="{032B93F5-1E6D-0F45-80EB-B04D57D1EFCD}" srcOrd="0" destOrd="0" presId="urn:microsoft.com/office/officeart/2008/layout/LinedList"/>
    <dgm:cxn modelId="{14026B4C-4DCB-A149-9B5A-24FE2A37C723}" type="presOf" srcId="{97C74AD4-A38D-2541-BDD1-6FC247BE4AA5}" destId="{1B2568D6-EB35-D545-B020-633F37B93987}" srcOrd="0" destOrd="0" presId="urn:microsoft.com/office/officeart/2008/layout/LinedList"/>
    <dgm:cxn modelId="{E538F719-9474-BE47-A100-DAA6E64DC626}" type="presOf" srcId="{17F494B8-5A8A-FD4D-8966-E29EA4BB1C03}" destId="{3EC20870-9157-034E-AA8A-1334CDC5F501}" srcOrd="0" destOrd="0" presId="urn:microsoft.com/office/officeart/2008/layout/LinedList"/>
    <dgm:cxn modelId="{8C9C0338-0ADA-DF4B-A06F-DF52BA091E19}" srcId="{DDCD27C4-CD1E-7F45-9D6E-230CBA47B527}" destId="{199785C5-3EE0-5743-82D9-38772376B857}" srcOrd="4" destOrd="0" parTransId="{C6C13D30-C269-5D4E-9569-40C34BD831BF}" sibTransId="{F0F2AF3D-FB83-6646-A747-3052575C5FB2}"/>
    <dgm:cxn modelId="{08F384F4-F8F4-5D43-BA88-74BAA1F5DDC7}" srcId="{DDCD27C4-CD1E-7F45-9D6E-230CBA47B527}" destId="{17F494B8-5A8A-FD4D-8966-E29EA4BB1C03}" srcOrd="2" destOrd="0" parTransId="{B1CCE5E2-2EBE-FA40-95BA-4134B490D492}" sibTransId="{B339311A-FD51-2842-B193-8207C3C99470}"/>
    <dgm:cxn modelId="{6D92A80B-0E74-C546-88E6-20ED0A8B7CED}" type="presOf" srcId="{59AC24CA-B90E-6F45-BD51-E89CF61F06E2}" destId="{06E510D8-1A5B-A449-B628-AFE644D0AEE8}" srcOrd="0" destOrd="0" presId="urn:microsoft.com/office/officeart/2008/layout/LinedList"/>
    <dgm:cxn modelId="{7B81B6AB-A5DB-EF45-85D0-E26B907EE369}" srcId="{DDCD27C4-CD1E-7F45-9D6E-230CBA47B527}" destId="{59AC24CA-B90E-6F45-BD51-E89CF61F06E2}" srcOrd="5" destOrd="0" parTransId="{C7B2DECB-F42F-ED46-8531-77E3CFCE2E4B}" sibTransId="{9A3C1226-A85E-5F47-A267-AA2AAC164F51}"/>
    <dgm:cxn modelId="{17E4A205-4775-5C4A-A8A2-CBFD2E803312}" type="presOf" srcId="{9B550312-627A-E14D-84DF-A44D54D05914}" destId="{01015A03-6F61-FE41-A4A4-95336751F583}" srcOrd="0" destOrd="0" presId="urn:microsoft.com/office/officeart/2008/layout/LinedList"/>
    <dgm:cxn modelId="{DE46DE34-0784-C843-96BF-67551691F4DC}" srcId="{DDCD27C4-CD1E-7F45-9D6E-230CBA47B527}" destId="{9B550312-627A-E14D-84DF-A44D54D05914}" srcOrd="3" destOrd="0" parTransId="{1C5D62D4-6885-CF46-8987-6AF065DD22AF}" sibTransId="{6C08B714-F09F-5546-95F4-7EB90C41AEF5}"/>
    <dgm:cxn modelId="{C90D2177-20BD-3F46-B2F8-72826AF3DF81}" type="presOf" srcId="{7E6A8301-B304-FF4D-A875-3BA2FE5F1254}" destId="{9168BABD-B206-0B48-AD9A-6E1F9123E368}" srcOrd="0" destOrd="0" presId="urn:microsoft.com/office/officeart/2008/layout/LinedList"/>
    <dgm:cxn modelId="{80963DDA-3D77-B946-A1C0-0394C3255A7C}" type="presParOf" srcId="{032B93F5-1E6D-0F45-80EB-B04D57D1EFCD}" destId="{33DA8937-E9BA-5442-8AFA-78E38BD474DC}" srcOrd="0" destOrd="0" presId="urn:microsoft.com/office/officeart/2008/layout/LinedList"/>
    <dgm:cxn modelId="{CBBC13E2-2F3E-3D4F-A389-03E416C57764}" type="presParOf" srcId="{032B93F5-1E6D-0F45-80EB-B04D57D1EFCD}" destId="{FC3E3B89-0147-AB4E-925B-BA1CF4A817BF}" srcOrd="1" destOrd="0" presId="urn:microsoft.com/office/officeart/2008/layout/LinedList"/>
    <dgm:cxn modelId="{E07CFF4C-0504-F848-B48E-3A65BF913B44}" type="presParOf" srcId="{FC3E3B89-0147-AB4E-925B-BA1CF4A817BF}" destId="{9168BABD-B206-0B48-AD9A-6E1F9123E368}" srcOrd="0" destOrd="0" presId="urn:microsoft.com/office/officeart/2008/layout/LinedList"/>
    <dgm:cxn modelId="{F70EEEDC-8260-6D4C-AF80-D238066DEEEE}" type="presParOf" srcId="{FC3E3B89-0147-AB4E-925B-BA1CF4A817BF}" destId="{38826658-42DD-8D4F-9579-06ECFAF78CE4}" srcOrd="1" destOrd="0" presId="urn:microsoft.com/office/officeart/2008/layout/LinedList"/>
    <dgm:cxn modelId="{15DB85F9-DED5-8E44-9C1E-95433065512A}" type="presParOf" srcId="{032B93F5-1E6D-0F45-80EB-B04D57D1EFCD}" destId="{C5EE2CF5-F50A-5440-87D3-0686AECFBF26}" srcOrd="2" destOrd="0" presId="urn:microsoft.com/office/officeart/2008/layout/LinedList"/>
    <dgm:cxn modelId="{B8673657-A172-324C-97EA-7409AAF00FE8}" type="presParOf" srcId="{032B93F5-1E6D-0F45-80EB-B04D57D1EFCD}" destId="{52666286-63F2-B845-A23B-B981DE531DA8}" srcOrd="3" destOrd="0" presId="urn:microsoft.com/office/officeart/2008/layout/LinedList"/>
    <dgm:cxn modelId="{6F65A7B0-410C-0F45-820E-FDB0CDAF8ED2}" type="presParOf" srcId="{52666286-63F2-B845-A23B-B981DE531DA8}" destId="{1B2568D6-EB35-D545-B020-633F37B93987}" srcOrd="0" destOrd="0" presId="urn:microsoft.com/office/officeart/2008/layout/LinedList"/>
    <dgm:cxn modelId="{3901F08D-D7C2-6541-A9E5-1C113C7242A1}" type="presParOf" srcId="{52666286-63F2-B845-A23B-B981DE531DA8}" destId="{8B9CB85B-8FEF-A540-B12B-822758F8F2DB}" srcOrd="1" destOrd="0" presId="urn:microsoft.com/office/officeart/2008/layout/LinedList"/>
    <dgm:cxn modelId="{D3F2CA80-2788-3643-89F7-E554994AAFF2}" type="presParOf" srcId="{032B93F5-1E6D-0F45-80EB-B04D57D1EFCD}" destId="{43277F1C-4B72-044C-8628-1BBEE577F969}" srcOrd="4" destOrd="0" presId="urn:microsoft.com/office/officeart/2008/layout/LinedList"/>
    <dgm:cxn modelId="{E3DE6378-4EA4-CE48-80E1-E6E8B399444A}" type="presParOf" srcId="{032B93F5-1E6D-0F45-80EB-B04D57D1EFCD}" destId="{A9C8E3D6-9974-5B46-BA1C-107A3DEF6027}" srcOrd="5" destOrd="0" presId="urn:microsoft.com/office/officeart/2008/layout/LinedList"/>
    <dgm:cxn modelId="{ADE22BF3-141E-8043-8ABA-7A40946A20A6}" type="presParOf" srcId="{A9C8E3D6-9974-5B46-BA1C-107A3DEF6027}" destId="{3EC20870-9157-034E-AA8A-1334CDC5F501}" srcOrd="0" destOrd="0" presId="urn:microsoft.com/office/officeart/2008/layout/LinedList"/>
    <dgm:cxn modelId="{9D39523C-FDFC-3541-95CC-5D24D4CB2006}" type="presParOf" srcId="{A9C8E3D6-9974-5B46-BA1C-107A3DEF6027}" destId="{6DC5108A-1E40-BA49-A577-3B2112684B5F}" srcOrd="1" destOrd="0" presId="urn:microsoft.com/office/officeart/2008/layout/LinedList"/>
    <dgm:cxn modelId="{743FFF29-578B-9748-B760-A0B1E0AA80D5}" type="presParOf" srcId="{032B93F5-1E6D-0F45-80EB-B04D57D1EFCD}" destId="{A5FE0046-1B41-6D49-9959-CB4B336E5AC5}" srcOrd="6" destOrd="0" presId="urn:microsoft.com/office/officeart/2008/layout/LinedList"/>
    <dgm:cxn modelId="{DFD92B95-AEA8-5C49-85C4-0B4CBB85A428}" type="presParOf" srcId="{032B93F5-1E6D-0F45-80EB-B04D57D1EFCD}" destId="{070722F2-B781-7348-AF0F-D68AD944E53A}" srcOrd="7" destOrd="0" presId="urn:microsoft.com/office/officeart/2008/layout/LinedList"/>
    <dgm:cxn modelId="{18492A02-9CE4-1245-A343-91027B3EFD53}" type="presParOf" srcId="{070722F2-B781-7348-AF0F-D68AD944E53A}" destId="{01015A03-6F61-FE41-A4A4-95336751F583}" srcOrd="0" destOrd="0" presId="urn:microsoft.com/office/officeart/2008/layout/LinedList"/>
    <dgm:cxn modelId="{8251C188-FEE0-294A-AAF4-C74999A6F7E5}" type="presParOf" srcId="{070722F2-B781-7348-AF0F-D68AD944E53A}" destId="{F580559C-E87C-824E-B0ED-85465B9A44B1}" srcOrd="1" destOrd="0" presId="urn:microsoft.com/office/officeart/2008/layout/LinedList"/>
    <dgm:cxn modelId="{80BF2A4B-7291-AE42-97AB-EAEBDA29A047}" type="presParOf" srcId="{032B93F5-1E6D-0F45-80EB-B04D57D1EFCD}" destId="{D7CBDCCB-68A3-7D48-B2D6-EF9AA87B8FB3}" srcOrd="8" destOrd="0" presId="urn:microsoft.com/office/officeart/2008/layout/LinedList"/>
    <dgm:cxn modelId="{524B8A83-D239-B649-8599-383C0EEA7E6E}" type="presParOf" srcId="{032B93F5-1E6D-0F45-80EB-B04D57D1EFCD}" destId="{C7979A39-B7A8-C74E-BDAF-86E48AC21374}" srcOrd="9" destOrd="0" presId="urn:microsoft.com/office/officeart/2008/layout/LinedList"/>
    <dgm:cxn modelId="{BDFA50E1-63A3-0F42-9D7B-5A813007F3EA}" type="presParOf" srcId="{C7979A39-B7A8-C74E-BDAF-86E48AC21374}" destId="{F7EE8EA6-A746-B849-81CF-B1B77D6EB932}" srcOrd="0" destOrd="0" presId="urn:microsoft.com/office/officeart/2008/layout/LinedList"/>
    <dgm:cxn modelId="{80562752-D997-9444-8DC7-BAB88EBABB05}" type="presParOf" srcId="{C7979A39-B7A8-C74E-BDAF-86E48AC21374}" destId="{3DF5DE5B-15B4-F644-95BD-FE5C8FB07183}" srcOrd="1" destOrd="0" presId="urn:microsoft.com/office/officeart/2008/layout/LinedList"/>
    <dgm:cxn modelId="{B5669C3F-2665-B440-9A3D-B9FCD5A5A3DE}" type="presParOf" srcId="{032B93F5-1E6D-0F45-80EB-B04D57D1EFCD}" destId="{0292F791-DC3C-9C40-9D78-2C4E2C0CACB6}" srcOrd="10" destOrd="0" presId="urn:microsoft.com/office/officeart/2008/layout/LinedList"/>
    <dgm:cxn modelId="{55417914-4C27-F049-9738-E2DD7630C465}" type="presParOf" srcId="{032B93F5-1E6D-0F45-80EB-B04D57D1EFCD}" destId="{F06210A2-9145-634D-9D9B-6F1DB0E03D30}" srcOrd="11" destOrd="0" presId="urn:microsoft.com/office/officeart/2008/layout/LinedList"/>
    <dgm:cxn modelId="{E2C1161F-FB22-0A41-8900-4BD227DAA788}" type="presParOf" srcId="{F06210A2-9145-634D-9D9B-6F1DB0E03D30}" destId="{06E510D8-1A5B-A449-B628-AFE644D0AEE8}" srcOrd="0" destOrd="0" presId="urn:microsoft.com/office/officeart/2008/layout/LinedList"/>
    <dgm:cxn modelId="{B1B39813-CBAF-8C40-BB5A-215156D28E5C}" type="presParOf" srcId="{F06210A2-9145-634D-9D9B-6F1DB0E03D30}" destId="{240A023F-868A-344C-AB70-54B3204BC3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1556CC-DD80-B442-A159-EF16E62D4BD1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CFC336-4B4B-A64D-BB82-0C8CFCF2B06E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b="1" dirty="0" smtClean="0">
              <a:solidFill>
                <a:srgbClr val="6E0136"/>
              </a:solidFill>
            </a:rPr>
            <a:t>committed</a:t>
          </a:r>
          <a:endParaRPr lang="zh-CN" altLang="en-US" b="1" dirty="0">
            <a:solidFill>
              <a:srgbClr val="6E0136"/>
            </a:solidFill>
          </a:endParaRPr>
        </a:p>
      </dgm:t>
    </dgm:pt>
    <dgm:pt modelId="{833189A7-B17D-7F4C-AE86-3D29405A046A}" type="parTrans" cxnId="{408CE806-DCD0-3640-A610-E9F6D279D273}">
      <dgm:prSet/>
      <dgm:spPr/>
      <dgm:t>
        <a:bodyPr/>
        <a:lstStyle/>
        <a:p>
          <a:endParaRPr lang="zh-CN" altLang="en-US"/>
        </a:p>
      </dgm:t>
    </dgm:pt>
    <dgm:pt modelId="{42A1F16B-52C9-7848-87F4-13DB371F48D2}" type="sibTrans" cxnId="{408CE806-DCD0-3640-A610-E9F6D279D273}">
      <dgm:prSet/>
      <dgm:spPr/>
      <dgm:t>
        <a:bodyPr/>
        <a:lstStyle/>
        <a:p>
          <a:endParaRPr lang="zh-CN" altLang="en-US"/>
        </a:p>
      </dgm:t>
    </dgm:pt>
    <dgm:pt modelId="{166D4E4C-1C87-2142-ADF7-50E33A2251E2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b="1" dirty="0" smtClean="0">
              <a:solidFill>
                <a:srgbClr val="6E0136"/>
              </a:solidFill>
            </a:rPr>
            <a:t>modified</a:t>
          </a:r>
          <a:endParaRPr lang="zh-CN" altLang="en-US" b="1" dirty="0">
            <a:solidFill>
              <a:srgbClr val="6E0136"/>
            </a:solidFill>
          </a:endParaRPr>
        </a:p>
      </dgm:t>
    </dgm:pt>
    <dgm:pt modelId="{9745BFD9-8A8A-C34F-AD08-294469BB79BA}" type="parTrans" cxnId="{CA1889B2-8701-F94B-B898-548116ACD925}">
      <dgm:prSet/>
      <dgm:spPr/>
      <dgm:t>
        <a:bodyPr/>
        <a:lstStyle/>
        <a:p>
          <a:endParaRPr lang="zh-CN" altLang="en-US"/>
        </a:p>
      </dgm:t>
    </dgm:pt>
    <dgm:pt modelId="{6928E089-FB07-4B42-8E51-5A9E55BDAF9C}" type="sibTrans" cxnId="{CA1889B2-8701-F94B-B898-548116ACD925}">
      <dgm:prSet/>
      <dgm:spPr/>
      <dgm:t>
        <a:bodyPr/>
        <a:lstStyle/>
        <a:p>
          <a:endParaRPr lang="zh-CN" altLang="en-US"/>
        </a:p>
      </dgm:t>
    </dgm:pt>
    <dgm:pt modelId="{EDD0E972-1444-FA44-9C84-244EDCF7F686}">
      <dgm:prSet phldrT="[文本]"/>
      <dgm:spPr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b="1" dirty="0" smtClean="0">
              <a:solidFill>
                <a:srgbClr val="6E0136"/>
              </a:solidFill>
            </a:rPr>
            <a:t>staged</a:t>
          </a:r>
          <a:endParaRPr lang="zh-CN" altLang="en-US" b="1" dirty="0">
            <a:solidFill>
              <a:srgbClr val="6E0136"/>
            </a:solidFill>
          </a:endParaRPr>
        </a:p>
      </dgm:t>
    </dgm:pt>
    <dgm:pt modelId="{817641A9-32A9-F34F-A95F-D0F3448F60B5}" type="parTrans" cxnId="{585E4769-20F0-C940-B0EA-7E813518457C}">
      <dgm:prSet/>
      <dgm:spPr/>
      <dgm:t>
        <a:bodyPr/>
        <a:lstStyle/>
        <a:p>
          <a:endParaRPr lang="zh-CN" altLang="en-US"/>
        </a:p>
      </dgm:t>
    </dgm:pt>
    <dgm:pt modelId="{DBA6A00D-3BF5-334F-8D1F-094D183D45C6}" type="sibTrans" cxnId="{585E4769-20F0-C940-B0EA-7E813518457C}">
      <dgm:prSet/>
      <dgm:spPr/>
      <dgm:t>
        <a:bodyPr/>
        <a:lstStyle/>
        <a:p>
          <a:endParaRPr lang="zh-CN" altLang="en-US"/>
        </a:p>
      </dgm:t>
    </dgm:pt>
    <dgm:pt modelId="{232FBBB4-F63B-814A-BE1C-2907A588FFC3}" type="pres">
      <dgm:prSet presAssocID="{B81556CC-DD80-B442-A159-EF16E62D4B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5FADA0-9D18-D74A-AFCF-0469CDB9FC07}" type="pres">
      <dgm:prSet presAssocID="{92CFC336-4B4B-A64D-BB82-0C8CFCF2B06E}" presName="node" presStyleLbl="node1" presStyleIdx="0" presStyleCnt="3" custLinFactX="-45065" custLinFactNeighborX="-100000" custLinFactNeighborY="28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1009C-32B8-B346-A40D-E53EFB0C37D8}" type="pres">
      <dgm:prSet presAssocID="{42A1F16B-52C9-7848-87F4-13DB371F48D2}" presName="sibTrans" presStyleCnt="0"/>
      <dgm:spPr/>
    </dgm:pt>
    <dgm:pt modelId="{1AE542CD-1B3B-0647-948F-DFB1C343F5D3}" type="pres">
      <dgm:prSet presAssocID="{166D4E4C-1C87-2142-ADF7-50E33A2251E2}" presName="node" presStyleLbl="node1" presStyleIdx="1" presStyleCnt="3" custLinFactNeighborX="19050" custLinFactNeighborY="2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1C0C32-0F52-D946-9EE7-A0FB3098EF45}" type="pres">
      <dgm:prSet presAssocID="{6928E089-FB07-4B42-8E51-5A9E55BDAF9C}" presName="sibTrans" presStyleCnt="0"/>
      <dgm:spPr/>
    </dgm:pt>
    <dgm:pt modelId="{7D110B5D-7138-FD40-B3FA-6A069B1CC9A5}" type="pres">
      <dgm:prSet presAssocID="{EDD0E972-1444-FA44-9C84-244EDCF7F686}" presName="node" presStyleLbl="node1" presStyleIdx="2" presStyleCnt="3" custLinFactX="53240" custLinFactNeighborX="100000" custLinFactNeighborY="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8CE806-DCD0-3640-A610-E9F6D279D273}" srcId="{B81556CC-DD80-B442-A159-EF16E62D4BD1}" destId="{92CFC336-4B4B-A64D-BB82-0C8CFCF2B06E}" srcOrd="0" destOrd="0" parTransId="{833189A7-B17D-7F4C-AE86-3D29405A046A}" sibTransId="{42A1F16B-52C9-7848-87F4-13DB371F48D2}"/>
    <dgm:cxn modelId="{697F5809-EF15-534D-B1C1-4319FC41DA5F}" type="presOf" srcId="{166D4E4C-1C87-2142-ADF7-50E33A2251E2}" destId="{1AE542CD-1B3B-0647-948F-DFB1C343F5D3}" srcOrd="0" destOrd="0" presId="urn:microsoft.com/office/officeart/2005/8/layout/default"/>
    <dgm:cxn modelId="{585E4769-20F0-C940-B0EA-7E813518457C}" srcId="{B81556CC-DD80-B442-A159-EF16E62D4BD1}" destId="{EDD0E972-1444-FA44-9C84-244EDCF7F686}" srcOrd="2" destOrd="0" parTransId="{817641A9-32A9-F34F-A95F-D0F3448F60B5}" sibTransId="{DBA6A00D-3BF5-334F-8D1F-094D183D45C6}"/>
    <dgm:cxn modelId="{D7CBD724-8D02-FB4A-A73F-F007563BA15D}" type="presOf" srcId="{EDD0E972-1444-FA44-9C84-244EDCF7F686}" destId="{7D110B5D-7138-FD40-B3FA-6A069B1CC9A5}" srcOrd="0" destOrd="0" presId="urn:microsoft.com/office/officeart/2005/8/layout/default"/>
    <dgm:cxn modelId="{0D9FA8F4-F486-3045-B5BF-2B3B6E164F6D}" type="presOf" srcId="{B81556CC-DD80-B442-A159-EF16E62D4BD1}" destId="{232FBBB4-F63B-814A-BE1C-2907A588FFC3}" srcOrd="0" destOrd="0" presId="urn:microsoft.com/office/officeart/2005/8/layout/default"/>
    <dgm:cxn modelId="{CA1889B2-8701-F94B-B898-548116ACD925}" srcId="{B81556CC-DD80-B442-A159-EF16E62D4BD1}" destId="{166D4E4C-1C87-2142-ADF7-50E33A2251E2}" srcOrd="1" destOrd="0" parTransId="{9745BFD9-8A8A-C34F-AD08-294469BB79BA}" sibTransId="{6928E089-FB07-4B42-8E51-5A9E55BDAF9C}"/>
    <dgm:cxn modelId="{B0D099B6-7709-F148-8EFB-673B03164891}" type="presOf" srcId="{92CFC336-4B4B-A64D-BB82-0C8CFCF2B06E}" destId="{575FADA0-9D18-D74A-AFCF-0469CDB9FC07}" srcOrd="0" destOrd="0" presId="urn:microsoft.com/office/officeart/2005/8/layout/default"/>
    <dgm:cxn modelId="{5BA51625-64A2-F947-A83B-2484E1C70A9C}" type="presParOf" srcId="{232FBBB4-F63B-814A-BE1C-2907A588FFC3}" destId="{575FADA0-9D18-D74A-AFCF-0469CDB9FC07}" srcOrd="0" destOrd="0" presId="urn:microsoft.com/office/officeart/2005/8/layout/default"/>
    <dgm:cxn modelId="{8CCDD7B2-D3B5-6542-B1F1-D247233F063D}" type="presParOf" srcId="{232FBBB4-F63B-814A-BE1C-2907A588FFC3}" destId="{7261009C-32B8-B346-A40D-E53EFB0C37D8}" srcOrd="1" destOrd="0" presId="urn:microsoft.com/office/officeart/2005/8/layout/default"/>
    <dgm:cxn modelId="{2A27D2F7-38F3-674B-BD5E-3D7AE8813701}" type="presParOf" srcId="{232FBBB4-F63B-814A-BE1C-2907A588FFC3}" destId="{1AE542CD-1B3B-0647-948F-DFB1C343F5D3}" srcOrd="2" destOrd="0" presId="urn:microsoft.com/office/officeart/2005/8/layout/default"/>
    <dgm:cxn modelId="{9E350754-AE5A-2647-84D8-3A885382E9BC}" type="presParOf" srcId="{232FBBB4-F63B-814A-BE1C-2907A588FFC3}" destId="{9E1C0C32-0F52-D946-9EE7-A0FB3098EF45}" srcOrd="3" destOrd="0" presId="urn:microsoft.com/office/officeart/2005/8/layout/default"/>
    <dgm:cxn modelId="{616FC55D-BCF2-D546-94D8-3B796CCF5B40}" type="presParOf" srcId="{232FBBB4-F63B-814A-BE1C-2907A588FFC3}" destId="{7D110B5D-7138-FD40-B3FA-6A069B1CC9A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CEC3A4-4D12-0B46-838E-600B217899F7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CBB751-FC26-AF40-8D74-206F6D6D8964}">
      <dgm:prSet phldrT="[文本]"/>
      <dgm:spPr>
        <a:solidFill>
          <a:srgbClr val="6E0136"/>
        </a:solidFill>
      </dgm:spPr>
      <dgm:t>
        <a:bodyPr/>
        <a:lstStyle/>
        <a:p>
          <a:r>
            <a:rPr lang="en-US" altLang="en-US" dirty="0" err="1" smtClean="0"/>
            <a:t>sudo</a:t>
          </a:r>
          <a:r>
            <a:rPr lang="en-US" altLang="en-US" dirty="0" smtClean="0"/>
            <a:t> yum install </a:t>
          </a:r>
          <a:r>
            <a:rPr lang="en-US" altLang="en-US" dirty="0" err="1" smtClean="0"/>
            <a:t>git</a:t>
          </a:r>
          <a:endParaRPr lang="en-US" altLang="en-US" dirty="0" smtClean="0"/>
        </a:p>
        <a:p>
          <a:r>
            <a:rPr lang="en-US" altLang="en-US" dirty="0" err="1" smtClean="0"/>
            <a:t>sudo</a:t>
          </a:r>
          <a:r>
            <a:rPr lang="en-US" altLang="en-US" dirty="0" smtClean="0"/>
            <a:t> apt-get install </a:t>
          </a:r>
          <a:r>
            <a:rPr lang="en-US" altLang="en-US" dirty="0" err="1" smtClean="0"/>
            <a:t>git</a:t>
          </a:r>
          <a:endParaRPr lang="zh-CN" altLang="en-US" dirty="0"/>
        </a:p>
      </dgm:t>
    </dgm:pt>
    <dgm:pt modelId="{2640A594-E22D-874F-B366-344C8E67704C}" type="parTrans" cxnId="{4A268DEA-5326-7D4D-ACBC-E361DE19102D}">
      <dgm:prSet/>
      <dgm:spPr/>
      <dgm:t>
        <a:bodyPr/>
        <a:lstStyle/>
        <a:p>
          <a:endParaRPr lang="zh-CN" altLang="en-US"/>
        </a:p>
      </dgm:t>
    </dgm:pt>
    <dgm:pt modelId="{30E7442F-BFF4-F840-BF01-949F32AD0D7D}" type="sibTrans" cxnId="{4A268DEA-5326-7D4D-ACBC-E361DE19102D}">
      <dgm:prSet/>
      <dgm:spPr/>
      <dgm:t>
        <a:bodyPr/>
        <a:lstStyle/>
        <a:p>
          <a:endParaRPr lang="zh-CN" altLang="en-US"/>
        </a:p>
      </dgm:t>
    </dgm:pt>
    <dgm:pt modelId="{CCA541DA-152B-7E4C-B2AF-6D76A6494672}">
      <dgm:prSet phldrT="[文本]"/>
      <dgm:spPr>
        <a:solidFill>
          <a:srgbClr val="6E0136"/>
        </a:solidFill>
      </dgm:spPr>
      <dgm:t>
        <a:bodyPr/>
        <a:lstStyle/>
        <a:p>
          <a:r>
            <a:rPr lang="en-US" altLang="zh-CN" dirty="0" err="1" smtClean="0"/>
            <a:t>sudo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brew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install</a:t>
          </a:r>
          <a:r>
            <a:rPr lang="zh-CN" altLang="en-US" baseline="0" dirty="0" smtClean="0"/>
            <a:t> </a:t>
          </a:r>
          <a:r>
            <a:rPr lang="en-US" altLang="zh-CN" baseline="0" dirty="0" err="1" smtClean="0"/>
            <a:t>git</a:t>
          </a:r>
          <a:endParaRPr lang="zh-CN" altLang="en-US" dirty="0"/>
        </a:p>
      </dgm:t>
    </dgm:pt>
    <dgm:pt modelId="{3D0FBBC8-52CD-F446-B367-FB5897FC7031}" type="parTrans" cxnId="{2E85ADFD-A2FA-B647-9355-59DE8BAD52EA}">
      <dgm:prSet/>
      <dgm:spPr/>
      <dgm:t>
        <a:bodyPr/>
        <a:lstStyle/>
        <a:p>
          <a:endParaRPr lang="zh-CN" altLang="en-US"/>
        </a:p>
      </dgm:t>
    </dgm:pt>
    <dgm:pt modelId="{6AD8EB8E-6A28-0248-82DF-A609E9736E68}" type="sibTrans" cxnId="{2E85ADFD-A2FA-B647-9355-59DE8BAD52EA}">
      <dgm:prSet/>
      <dgm:spPr/>
      <dgm:t>
        <a:bodyPr/>
        <a:lstStyle/>
        <a:p>
          <a:endParaRPr lang="zh-CN" altLang="en-US"/>
        </a:p>
      </dgm:t>
    </dgm:pt>
    <dgm:pt modelId="{F2CCEE0D-0D0B-6048-A316-641AAA81CB72}">
      <dgm:prSet phldrT="[文本]"/>
      <dgm:spPr>
        <a:solidFill>
          <a:srgbClr val="6E0136"/>
        </a:solidFill>
      </dgm:spPr>
      <dgm:t>
        <a:bodyPr/>
        <a:lstStyle/>
        <a:p>
          <a:r>
            <a:rPr lang="en-US" altLang="zh-CN" dirty="0" err="1" smtClean="0"/>
            <a:t>baidu</a:t>
          </a:r>
          <a:r>
            <a:rPr lang="zh-CN" altLang="en-US" dirty="0" smtClean="0"/>
            <a:t>。。。</a:t>
          </a:r>
          <a:endParaRPr lang="zh-CN" altLang="en-US" dirty="0"/>
        </a:p>
      </dgm:t>
    </dgm:pt>
    <dgm:pt modelId="{30BD2A53-A4EE-A549-AB62-C7967AFB1B7C}" type="parTrans" cxnId="{33EF295A-E051-8D48-80CE-B3FAD9D712B4}">
      <dgm:prSet/>
      <dgm:spPr/>
      <dgm:t>
        <a:bodyPr/>
        <a:lstStyle/>
        <a:p>
          <a:endParaRPr lang="zh-CN" altLang="en-US"/>
        </a:p>
      </dgm:t>
    </dgm:pt>
    <dgm:pt modelId="{4E969EA7-D271-7748-94E1-2A58009F5FEF}" type="sibTrans" cxnId="{33EF295A-E051-8D48-80CE-B3FAD9D712B4}">
      <dgm:prSet/>
      <dgm:spPr/>
      <dgm:t>
        <a:bodyPr/>
        <a:lstStyle/>
        <a:p>
          <a:endParaRPr lang="zh-CN" altLang="en-US"/>
        </a:p>
      </dgm:t>
    </dgm:pt>
    <dgm:pt modelId="{E21BC73A-52B3-CF43-8EEB-B82933BD0A84}" type="pres">
      <dgm:prSet presAssocID="{01CEC3A4-4D12-0B46-838E-600B217899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7D4FAB-5756-4B41-8B85-5B8CC2265778}" type="pres">
      <dgm:prSet presAssocID="{40CBB751-FC26-AF40-8D74-206F6D6D8964}" presName="composite" presStyleCnt="0"/>
      <dgm:spPr/>
    </dgm:pt>
    <dgm:pt modelId="{E4255346-7340-2A42-986C-3F4D21A5C70D}" type="pres">
      <dgm:prSet presAssocID="{40CBB751-FC26-AF40-8D74-206F6D6D8964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6C213D47-B1B6-0748-9ACA-B050D213545B}" type="pres">
      <dgm:prSet presAssocID="{40CBB751-FC26-AF40-8D74-206F6D6D896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B8794F-E203-8849-BF83-8512500FB2D0}" type="pres">
      <dgm:prSet presAssocID="{30E7442F-BFF4-F840-BF01-949F32AD0D7D}" presName="spacing" presStyleCnt="0"/>
      <dgm:spPr/>
    </dgm:pt>
    <dgm:pt modelId="{D7C89433-2A75-B94B-ACAB-36DD646F915F}" type="pres">
      <dgm:prSet presAssocID="{CCA541DA-152B-7E4C-B2AF-6D76A6494672}" presName="composite" presStyleCnt="0"/>
      <dgm:spPr/>
    </dgm:pt>
    <dgm:pt modelId="{41DC8761-6538-094A-B73A-62E75C10A546}" type="pres">
      <dgm:prSet presAssocID="{CCA541DA-152B-7E4C-B2AF-6D76A6494672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51C4B2D-D103-2644-B0F3-2418ADB3A52C}" type="pres">
      <dgm:prSet presAssocID="{CCA541DA-152B-7E4C-B2AF-6D76A6494672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9A9F38-88EC-E341-83C0-097D797A5A52}" type="pres">
      <dgm:prSet presAssocID="{6AD8EB8E-6A28-0248-82DF-A609E9736E68}" presName="spacing" presStyleCnt="0"/>
      <dgm:spPr/>
    </dgm:pt>
    <dgm:pt modelId="{DA00E9B6-930E-6446-99F9-CF04D181CA8E}" type="pres">
      <dgm:prSet presAssocID="{F2CCEE0D-0D0B-6048-A316-641AAA81CB72}" presName="composite" presStyleCnt="0"/>
      <dgm:spPr/>
    </dgm:pt>
    <dgm:pt modelId="{C40AC7BF-F8F9-D746-86D3-9A2C205E3B46}" type="pres">
      <dgm:prSet presAssocID="{F2CCEE0D-0D0B-6048-A316-641AAA81CB7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B19EF920-3398-8042-8786-CEB2BCECC505}" type="pres">
      <dgm:prSet presAssocID="{F2CCEE0D-0D0B-6048-A316-641AAA81CB7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2969BD-B242-D147-A9D0-941FA324DF67}" type="presOf" srcId="{40CBB751-FC26-AF40-8D74-206F6D6D8964}" destId="{6C213D47-B1B6-0748-9ACA-B050D213545B}" srcOrd="0" destOrd="0" presId="urn:microsoft.com/office/officeart/2005/8/layout/vList3"/>
    <dgm:cxn modelId="{AD389E37-8716-3247-9EF0-67B3831D8FCE}" type="presOf" srcId="{CCA541DA-152B-7E4C-B2AF-6D76A6494672}" destId="{351C4B2D-D103-2644-B0F3-2418ADB3A52C}" srcOrd="0" destOrd="0" presId="urn:microsoft.com/office/officeart/2005/8/layout/vList3"/>
    <dgm:cxn modelId="{33EF295A-E051-8D48-80CE-B3FAD9D712B4}" srcId="{01CEC3A4-4D12-0B46-838E-600B217899F7}" destId="{F2CCEE0D-0D0B-6048-A316-641AAA81CB72}" srcOrd="2" destOrd="0" parTransId="{30BD2A53-A4EE-A549-AB62-C7967AFB1B7C}" sibTransId="{4E969EA7-D271-7748-94E1-2A58009F5FEF}"/>
    <dgm:cxn modelId="{2E85ADFD-A2FA-B647-9355-59DE8BAD52EA}" srcId="{01CEC3A4-4D12-0B46-838E-600B217899F7}" destId="{CCA541DA-152B-7E4C-B2AF-6D76A6494672}" srcOrd="1" destOrd="0" parTransId="{3D0FBBC8-52CD-F446-B367-FB5897FC7031}" sibTransId="{6AD8EB8E-6A28-0248-82DF-A609E9736E68}"/>
    <dgm:cxn modelId="{887FAD3A-20C8-5A46-A29A-56942ED937FF}" type="presOf" srcId="{01CEC3A4-4D12-0B46-838E-600B217899F7}" destId="{E21BC73A-52B3-CF43-8EEB-B82933BD0A84}" srcOrd="0" destOrd="0" presId="urn:microsoft.com/office/officeart/2005/8/layout/vList3"/>
    <dgm:cxn modelId="{68FCE9FC-44FD-924A-8598-0BBA9665398F}" type="presOf" srcId="{F2CCEE0D-0D0B-6048-A316-641AAA81CB72}" destId="{B19EF920-3398-8042-8786-CEB2BCECC505}" srcOrd="0" destOrd="0" presId="urn:microsoft.com/office/officeart/2005/8/layout/vList3"/>
    <dgm:cxn modelId="{4A268DEA-5326-7D4D-ACBC-E361DE19102D}" srcId="{01CEC3A4-4D12-0B46-838E-600B217899F7}" destId="{40CBB751-FC26-AF40-8D74-206F6D6D8964}" srcOrd="0" destOrd="0" parTransId="{2640A594-E22D-874F-B366-344C8E67704C}" sibTransId="{30E7442F-BFF4-F840-BF01-949F32AD0D7D}"/>
    <dgm:cxn modelId="{0BA0FD58-1681-3F4B-9C67-74FDC1E20524}" type="presParOf" srcId="{E21BC73A-52B3-CF43-8EEB-B82933BD0A84}" destId="{EF7D4FAB-5756-4B41-8B85-5B8CC2265778}" srcOrd="0" destOrd="0" presId="urn:microsoft.com/office/officeart/2005/8/layout/vList3"/>
    <dgm:cxn modelId="{7B23139F-BB56-6241-BE1F-3681CE6D8FC5}" type="presParOf" srcId="{EF7D4FAB-5756-4B41-8B85-5B8CC2265778}" destId="{E4255346-7340-2A42-986C-3F4D21A5C70D}" srcOrd="0" destOrd="0" presId="urn:microsoft.com/office/officeart/2005/8/layout/vList3"/>
    <dgm:cxn modelId="{93EF0551-1819-3441-A4E3-49C6FE973F05}" type="presParOf" srcId="{EF7D4FAB-5756-4B41-8B85-5B8CC2265778}" destId="{6C213D47-B1B6-0748-9ACA-B050D213545B}" srcOrd="1" destOrd="0" presId="urn:microsoft.com/office/officeart/2005/8/layout/vList3"/>
    <dgm:cxn modelId="{1452A15E-6C47-CF45-B72E-683304CB990F}" type="presParOf" srcId="{E21BC73A-52B3-CF43-8EEB-B82933BD0A84}" destId="{79B8794F-E203-8849-BF83-8512500FB2D0}" srcOrd="1" destOrd="0" presId="urn:microsoft.com/office/officeart/2005/8/layout/vList3"/>
    <dgm:cxn modelId="{328B5CFC-2728-A34E-A074-B7AD5B07CA10}" type="presParOf" srcId="{E21BC73A-52B3-CF43-8EEB-B82933BD0A84}" destId="{D7C89433-2A75-B94B-ACAB-36DD646F915F}" srcOrd="2" destOrd="0" presId="urn:microsoft.com/office/officeart/2005/8/layout/vList3"/>
    <dgm:cxn modelId="{0E0AB90B-9314-B34F-BCD6-C9BCA06377D3}" type="presParOf" srcId="{D7C89433-2A75-B94B-ACAB-36DD646F915F}" destId="{41DC8761-6538-094A-B73A-62E75C10A546}" srcOrd="0" destOrd="0" presId="urn:microsoft.com/office/officeart/2005/8/layout/vList3"/>
    <dgm:cxn modelId="{D01C5AD2-2422-FC4E-AD2E-6D0EF58FD313}" type="presParOf" srcId="{D7C89433-2A75-B94B-ACAB-36DD646F915F}" destId="{351C4B2D-D103-2644-B0F3-2418ADB3A52C}" srcOrd="1" destOrd="0" presId="urn:microsoft.com/office/officeart/2005/8/layout/vList3"/>
    <dgm:cxn modelId="{CE2909C4-FBCD-2A42-A704-1E25AF17282D}" type="presParOf" srcId="{E21BC73A-52B3-CF43-8EEB-B82933BD0A84}" destId="{EA9A9F38-88EC-E341-83C0-097D797A5A52}" srcOrd="3" destOrd="0" presId="urn:microsoft.com/office/officeart/2005/8/layout/vList3"/>
    <dgm:cxn modelId="{EEEB17AF-6D0D-474D-857B-1900CEAE2AA9}" type="presParOf" srcId="{E21BC73A-52B3-CF43-8EEB-B82933BD0A84}" destId="{DA00E9B6-930E-6446-99F9-CF04D181CA8E}" srcOrd="4" destOrd="0" presId="urn:microsoft.com/office/officeart/2005/8/layout/vList3"/>
    <dgm:cxn modelId="{4F538280-A975-8B46-B419-7190E1806A5F}" type="presParOf" srcId="{DA00E9B6-930E-6446-99F9-CF04D181CA8E}" destId="{C40AC7BF-F8F9-D746-86D3-9A2C205E3B46}" srcOrd="0" destOrd="0" presId="urn:microsoft.com/office/officeart/2005/8/layout/vList3"/>
    <dgm:cxn modelId="{EF96D547-B563-CC47-B80E-7BA20726FF94}" type="presParOf" srcId="{DA00E9B6-930E-6446-99F9-CF04D181CA8E}" destId="{B19EF920-3398-8042-8786-CEB2BCECC50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设置文本编辑器：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config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--global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core.editor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emacs</a:t>
          </a:r>
          <a:endParaRPr lang="zh-CN" altLang="en-US" sz="2400" b="1" dirty="0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读取配置：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config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user.name</a:t>
          </a:r>
          <a:endParaRPr lang="zh-CN" altLang="en-US" sz="2400" b="1" dirty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设置邮箱地址：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err="1" smtClean="0"/>
            <a:t>config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--global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user.email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“liuhs4444@163.com”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设置用户名称：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config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--global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user.name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“liuhs444”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4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</dgm:ptLst>
  <dgm:cxnLst>
    <dgm:cxn modelId="{55ADF88F-AF3D-0145-B8C4-5E76F871C262}" type="presOf" srcId="{13A91E7B-1CB4-584D-B223-0EF0B3E759F2}" destId="{FA23F082-5EDB-AB49-94B3-2948FE17C23D}" srcOrd="1" destOrd="0" presId="urn:microsoft.com/office/officeart/2005/8/layout/list1"/>
    <dgm:cxn modelId="{98BDFA13-6B7E-8F4F-A32A-3C75D52EC9D3}" type="presOf" srcId="{A5F98132-A7BA-3D4C-BAF0-A4FFF4E61286}" destId="{7E06AED7-789E-EF4A-9ED8-D4A140C01CF4}" srcOrd="1" destOrd="0" presId="urn:microsoft.com/office/officeart/2005/8/layout/list1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699FE69B-92B5-0443-BE67-03A880C24189}" type="presOf" srcId="{3D222745-913B-934E-B20F-58632FE08D68}" destId="{D4686E5C-C115-0C40-B0D8-31CFBA5104CF}" srcOrd="0" destOrd="0" presId="urn:microsoft.com/office/officeart/2005/8/layout/list1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4123532E-72B4-654F-B419-B982B56EC46A}" type="presOf" srcId="{13A91E7B-1CB4-584D-B223-0EF0B3E759F2}" destId="{7508CA60-B6DF-574A-ADDE-7E31EE118999}" srcOrd="0" destOrd="0" presId="urn:microsoft.com/office/officeart/2005/8/layout/list1"/>
    <dgm:cxn modelId="{11300B44-F55E-3147-98B7-7FF08A9798F1}" type="presOf" srcId="{DF2E5ACD-7612-9B40-83C6-FE526A3A72E7}" destId="{A715BF55-6983-5A40-816C-658C1C32E7F4}" srcOrd="0" destOrd="0" presId="urn:microsoft.com/office/officeart/2005/8/layout/list1"/>
    <dgm:cxn modelId="{007ABB4B-16D0-ED4B-9052-8FB217CAE357}" type="presOf" srcId="{3D222745-913B-934E-B20F-58632FE08D68}" destId="{194DC8B7-98B5-664C-961B-49A20ECC3A87}" srcOrd="1" destOrd="0" presId="urn:microsoft.com/office/officeart/2005/8/layout/list1"/>
    <dgm:cxn modelId="{0C16791B-E34D-0B46-A144-7936D750783C}" type="presOf" srcId="{E31DBB3B-13F1-E54D-985D-E125733A1043}" destId="{79B427F9-A501-0441-8724-0709C2FE9753}" srcOrd="1" destOrd="0" presId="urn:microsoft.com/office/officeart/2005/8/layout/list1"/>
    <dgm:cxn modelId="{61E61949-C11D-3640-A99F-FDDAABA362EE}" type="presOf" srcId="{A5F98132-A7BA-3D4C-BAF0-A4FFF4E61286}" destId="{734A86D5-0F82-174F-90AD-76DBB48FD80F}" srcOrd="0" destOrd="0" presId="urn:microsoft.com/office/officeart/2005/8/layout/list1"/>
    <dgm:cxn modelId="{956B4C0A-5C75-CE4F-A041-F70D9FA18A9F}" type="presOf" srcId="{E31DBB3B-13F1-E54D-985D-E125733A1043}" destId="{3A4DE073-A825-F848-9F27-0DDC4A98A734}" srcOrd="0" destOrd="0" presId="urn:microsoft.com/office/officeart/2005/8/layout/list1"/>
    <dgm:cxn modelId="{6D3CEFC7-CEDF-0049-8295-D85448AD0D37}" type="presParOf" srcId="{A715BF55-6983-5A40-816C-658C1C32E7F4}" destId="{1DB3FDA2-6457-DB42-87BD-A7C63F99453B}" srcOrd="0" destOrd="0" presId="urn:microsoft.com/office/officeart/2005/8/layout/list1"/>
    <dgm:cxn modelId="{495A0BE5-1F07-3B4D-9821-89D032509CFD}" type="presParOf" srcId="{1DB3FDA2-6457-DB42-87BD-A7C63F99453B}" destId="{D4686E5C-C115-0C40-B0D8-31CFBA5104CF}" srcOrd="0" destOrd="0" presId="urn:microsoft.com/office/officeart/2005/8/layout/list1"/>
    <dgm:cxn modelId="{FDB62F08-AF6D-944B-B9A4-9F53B65A3445}" type="presParOf" srcId="{1DB3FDA2-6457-DB42-87BD-A7C63F99453B}" destId="{194DC8B7-98B5-664C-961B-49A20ECC3A87}" srcOrd="1" destOrd="0" presId="urn:microsoft.com/office/officeart/2005/8/layout/list1"/>
    <dgm:cxn modelId="{C25D9955-F965-B447-B8B9-6FFE1EFF2FEF}" type="presParOf" srcId="{A715BF55-6983-5A40-816C-658C1C32E7F4}" destId="{BE048F56-E47E-5847-A7E7-AEE56EFF6A03}" srcOrd="1" destOrd="0" presId="urn:microsoft.com/office/officeart/2005/8/layout/list1"/>
    <dgm:cxn modelId="{4395A219-9E84-664B-8A51-902276D6EBD5}" type="presParOf" srcId="{A715BF55-6983-5A40-816C-658C1C32E7F4}" destId="{6309CA7F-66E4-9E4B-8628-801815447A70}" srcOrd="2" destOrd="0" presId="urn:microsoft.com/office/officeart/2005/8/layout/list1"/>
    <dgm:cxn modelId="{E46F25A5-26F3-FF49-AD90-87CF8B002152}" type="presParOf" srcId="{A715BF55-6983-5A40-816C-658C1C32E7F4}" destId="{631DA50B-B5B5-FA4F-A499-4A17EBE7F867}" srcOrd="3" destOrd="0" presId="urn:microsoft.com/office/officeart/2005/8/layout/list1"/>
    <dgm:cxn modelId="{3D7F48C9-532D-B24B-9C32-5FE37EDA10C8}" type="presParOf" srcId="{A715BF55-6983-5A40-816C-658C1C32E7F4}" destId="{5A22DF0D-13AA-EE42-A774-1301F4C9317B}" srcOrd="4" destOrd="0" presId="urn:microsoft.com/office/officeart/2005/8/layout/list1"/>
    <dgm:cxn modelId="{A7E6DBC2-390A-3C43-A910-4217D58C4AB8}" type="presParOf" srcId="{5A22DF0D-13AA-EE42-A774-1301F4C9317B}" destId="{7508CA60-B6DF-574A-ADDE-7E31EE118999}" srcOrd="0" destOrd="0" presId="urn:microsoft.com/office/officeart/2005/8/layout/list1"/>
    <dgm:cxn modelId="{193BAF2F-F4D3-7C42-A921-2C98BD7236DA}" type="presParOf" srcId="{5A22DF0D-13AA-EE42-A774-1301F4C9317B}" destId="{FA23F082-5EDB-AB49-94B3-2948FE17C23D}" srcOrd="1" destOrd="0" presId="urn:microsoft.com/office/officeart/2005/8/layout/list1"/>
    <dgm:cxn modelId="{2C8F1790-5F42-1E4C-8AD7-ED302FB1017D}" type="presParOf" srcId="{A715BF55-6983-5A40-816C-658C1C32E7F4}" destId="{9982DE52-B28A-8944-9EF0-8970795F7EA8}" srcOrd="5" destOrd="0" presId="urn:microsoft.com/office/officeart/2005/8/layout/list1"/>
    <dgm:cxn modelId="{EF95C75B-D01A-F84D-9C9C-9F5C85BBEDAC}" type="presParOf" srcId="{A715BF55-6983-5A40-816C-658C1C32E7F4}" destId="{0B047C5D-B5E2-9946-B309-8658C92BC72C}" srcOrd="6" destOrd="0" presId="urn:microsoft.com/office/officeart/2005/8/layout/list1"/>
    <dgm:cxn modelId="{E33A2EAF-1353-6F4B-9C29-BA5DEAF2E2B1}" type="presParOf" srcId="{A715BF55-6983-5A40-816C-658C1C32E7F4}" destId="{204AD52C-AF1A-8143-826B-C5034438B48B}" srcOrd="7" destOrd="0" presId="urn:microsoft.com/office/officeart/2005/8/layout/list1"/>
    <dgm:cxn modelId="{10DB4988-B7E7-2D40-885F-2B2BAC927A7E}" type="presParOf" srcId="{A715BF55-6983-5A40-816C-658C1C32E7F4}" destId="{A40C01FE-BDDA-7E40-97D6-13950001FE23}" srcOrd="8" destOrd="0" presId="urn:microsoft.com/office/officeart/2005/8/layout/list1"/>
    <dgm:cxn modelId="{B1A23362-C7B8-734E-9494-212DAD2B3590}" type="presParOf" srcId="{A40C01FE-BDDA-7E40-97D6-13950001FE23}" destId="{3A4DE073-A825-F848-9F27-0DDC4A98A734}" srcOrd="0" destOrd="0" presId="urn:microsoft.com/office/officeart/2005/8/layout/list1"/>
    <dgm:cxn modelId="{C7D589E9-8A46-604D-B213-A83443AB3A28}" type="presParOf" srcId="{A40C01FE-BDDA-7E40-97D6-13950001FE23}" destId="{79B427F9-A501-0441-8724-0709C2FE9753}" srcOrd="1" destOrd="0" presId="urn:microsoft.com/office/officeart/2005/8/layout/list1"/>
    <dgm:cxn modelId="{1BD92525-A3BC-0C45-9B85-3842233A68AD}" type="presParOf" srcId="{A715BF55-6983-5A40-816C-658C1C32E7F4}" destId="{9DC6DDC4-24B3-A840-9A5E-5C4E67A6ECCE}" srcOrd="9" destOrd="0" presId="urn:microsoft.com/office/officeart/2005/8/layout/list1"/>
    <dgm:cxn modelId="{19C9784A-5257-0648-BA8D-F420F0A62157}" type="presParOf" srcId="{A715BF55-6983-5A40-816C-658C1C32E7F4}" destId="{AB350B69-1348-7E45-9FF4-915250437816}" srcOrd="10" destOrd="0" presId="urn:microsoft.com/office/officeart/2005/8/layout/list1"/>
    <dgm:cxn modelId="{3F7EE8C8-674B-8E45-ABA4-3A476BD9C23D}" type="presParOf" srcId="{A715BF55-6983-5A40-816C-658C1C32E7F4}" destId="{09B53EA0-7306-0B4A-8210-D4F4820BB6F6}" srcOrd="11" destOrd="0" presId="urn:microsoft.com/office/officeart/2005/8/layout/list1"/>
    <dgm:cxn modelId="{9DD9B7E9-747E-6A4B-B51B-E819AE2AF12F}" type="presParOf" srcId="{A715BF55-6983-5A40-816C-658C1C32E7F4}" destId="{C46D41C5-1236-DD40-9C53-C1E2FE4296B2}" srcOrd="12" destOrd="0" presId="urn:microsoft.com/office/officeart/2005/8/layout/list1"/>
    <dgm:cxn modelId="{9012A496-6D0F-6D46-9CE1-DF1C8A9F4A36}" type="presParOf" srcId="{C46D41C5-1236-DD40-9C53-C1E2FE4296B2}" destId="{734A86D5-0F82-174F-90AD-76DBB48FD80F}" srcOrd="0" destOrd="0" presId="urn:microsoft.com/office/officeart/2005/8/layout/list1"/>
    <dgm:cxn modelId="{C0648858-4024-6545-A3EC-91D7B1D5D285}" type="presParOf" srcId="{C46D41C5-1236-DD40-9C53-C1E2FE4296B2}" destId="{7E06AED7-789E-EF4A-9ED8-D4A140C01CF4}" srcOrd="1" destOrd="0" presId="urn:microsoft.com/office/officeart/2005/8/layout/list1"/>
    <dgm:cxn modelId="{BF83342F-6764-5A40-9DC7-59A4FDD0977D}" type="presParOf" srcId="{A715BF55-6983-5A40-816C-658C1C32E7F4}" destId="{1F9E651C-F4B4-4B4F-9F91-B789850C46D9}" srcOrd="13" destOrd="0" presId="urn:microsoft.com/office/officeart/2005/8/layout/list1"/>
    <dgm:cxn modelId="{418B3DC9-47E5-5A48-95BC-D8AB867645B9}" type="presParOf" srcId="{A715BF55-6983-5A40-816C-658C1C32E7F4}" destId="{DDAECD2F-2E82-B243-B5D1-2D21FF434507}" srcOrd="14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设置别名：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config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--global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alias.ci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“commit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-s”</a:t>
          </a:r>
          <a:endParaRPr lang="zh-CN" altLang="en-US" sz="2400" b="1" dirty="0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查看配置列表：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config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--list</a:t>
          </a:r>
          <a:r>
            <a:rPr lang="zh-CN" altLang="en-US" sz="2400" b="1" baseline="0" smtClean="0"/>
            <a:t> </a:t>
          </a:r>
          <a:endParaRPr lang="zh-CN" altLang="en-US" sz="2400" b="1" dirty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删除</a:t>
          </a:r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全局配置：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config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--unset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--global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user.name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err="1" smtClean="0"/>
            <a:t>config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--unset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--global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user.email</a:t>
          </a:r>
          <a:r>
            <a:rPr lang="zh-CN" altLang="en-US" sz="2400" b="1" baseline="0" dirty="0" smtClean="0"/>
            <a:t> 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4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</dgm:ptLst>
  <dgm:cxnLst>
    <dgm:cxn modelId="{65F68FFB-5A8A-E34C-8EE0-67083329701D}" type="presOf" srcId="{13A91E7B-1CB4-584D-B223-0EF0B3E759F2}" destId="{FA23F082-5EDB-AB49-94B3-2948FE17C23D}" srcOrd="1" destOrd="0" presId="urn:microsoft.com/office/officeart/2005/8/layout/list1"/>
    <dgm:cxn modelId="{77121A3B-A8CE-A048-BA66-AC462BE020CE}" type="presOf" srcId="{3D222745-913B-934E-B20F-58632FE08D68}" destId="{194DC8B7-98B5-664C-961B-49A20ECC3A87}" srcOrd="1" destOrd="0" presId="urn:microsoft.com/office/officeart/2005/8/layout/list1"/>
    <dgm:cxn modelId="{038CAF84-9257-CC48-944B-E6DC02963E39}" type="presOf" srcId="{E31DBB3B-13F1-E54D-985D-E125733A1043}" destId="{3A4DE073-A825-F848-9F27-0DDC4A98A734}" srcOrd="0" destOrd="0" presId="urn:microsoft.com/office/officeart/2005/8/layout/list1"/>
    <dgm:cxn modelId="{76F47973-00B1-A940-B1D0-0DA66651C45A}" type="presOf" srcId="{A5F98132-A7BA-3D4C-BAF0-A4FFF4E61286}" destId="{734A86D5-0F82-174F-90AD-76DBB48FD80F}" srcOrd="0" destOrd="0" presId="urn:microsoft.com/office/officeart/2005/8/layout/list1"/>
    <dgm:cxn modelId="{2BD89856-F2C5-634B-8F25-FD4B0A5957AE}" type="presOf" srcId="{3D222745-913B-934E-B20F-58632FE08D68}" destId="{D4686E5C-C115-0C40-B0D8-31CFBA5104CF}" srcOrd="0" destOrd="0" presId="urn:microsoft.com/office/officeart/2005/8/layout/list1"/>
    <dgm:cxn modelId="{9887419A-4D59-D445-BE55-064060DAF85B}" type="presOf" srcId="{13A91E7B-1CB4-584D-B223-0EF0B3E759F2}" destId="{7508CA60-B6DF-574A-ADDE-7E31EE118999}" srcOrd="0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AAB159EC-47F8-BC43-AC3A-ADCE5D26DEF1}" type="presOf" srcId="{A5F98132-A7BA-3D4C-BAF0-A4FFF4E61286}" destId="{7E06AED7-789E-EF4A-9ED8-D4A140C01CF4}" srcOrd="1" destOrd="0" presId="urn:microsoft.com/office/officeart/2005/8/layout/list1"/>
    <dgm:cxn modelId="{566E6BEF-DEFF-F84C-84EE-9461D3C70489}" type="presOf" srcId="{DF2E5ACD-7612-9B40-83C6-FE526A3A72E7}" destId="{A715BF55-6983-5A40-816C-658C1C32E7F4}" srcOrd="0" destOrd="0" presId="urn:microsoft.com/office/officeart/2005/8/layout/list1"/>
    <dgm:cxn modelId="{55E1CFDF-170F-C14E-98E5-3F0295449900}" type="presOf" srcId="{E31DBB3B-13F1-E54D-985D-E125733A1043}" destId="{79B427F9-A501-0441-8724-0709C2FE9753}" srcOrd="1" destOrd="0" presId="urn:microsoft.com/office/officeart/2005/8/layout/list1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EDF5122F-3353-EF42-8F70-E942339FCD62}" type="presParOf" srcId="{A715BF55-6983-5A40-816C-658C1C32E7F4}" destId="{1DB3FDA2-6457-DB42-87BD-A7C63F99453B}" srcOrd="0" destOrd="0" presId="urn:microsoft.com/office/officeart/2005/8/layout/list1"/>
    <dgm:cxn modelId="{F0D36BE8-ADA5-FD4D-892E-8DFE4135AB1A}" type="presParOf" srcId="{1DB3FDA2-6457-DB42-87BD-A7C63F99453B}" destId="{D4686E5C-C115-0C40-B0D8-31CFBA5104CF}" srcOrd="0" destOrd="0" presId="urn:microsoft.com/office/officeart/2005/8/layout/list1"/>
    <dgm:cxn modelId="{5750F56D-BEB7-734D-9A15-1168391A14C3}" type="presParOf" srcId="{1DB3FDA2-6457-DB42-87BD-A7C63F99453B}" destId="{194DC8B7-98B5-664C-961B-49A20ECC3A87}" srcOrd="1" destOrd="0" presId="urn:microsoft.com/office/officeart/2005/8/layout/list1"/>
    <dgm:cxn modelId="{7CF84A85-3840-3645-AE48-DD5F0CD57932}" type="presParOf" srcId="{A715BF55-6983-5A40-816C-658C1C32E7F4}" destId="{BE048F56-E47E-5847-A7E7-AEE56EFF6A03}" srcOrd="1" destOrd="0" presId="urn:microsoft.com/office/officeart/2005/8/layout/list1"/>
    <dgm:cxn modelId="{2E7898F0-AD75-3041-8388-D16BD391DDB5}" type="presParOf" srcId="{A715BF55-6983-5A40-816C-658C1C32E7F4}" destId="{6309CA7F-66E4-9E4B-8628-801815447A70}" srcOrd="2" destOrd="0" presId="urn:microsoft.com/office/officeart/2005/8/layout/list1"/>
    <dgm:cxn modelId="{2ED8BA4A-43EA-CF43-B01A-5CC598D64580}" type="presParOf" srcId="{A715BF55-6983-5A40-816C-658C1C32E7F4}" destId="{631DA50B-B5B5-FA4F-A499-4A17EBE7F867}" srcOrd="3" destOrd="0" presId="urn:microsoft.com/office/officeart/2005/8/layout/list1"/>
    <dgm:cxn modelId="{0E718680-CCBA-CD49-8EED-43F5E46EF816}" type="presParOf" srcId="{A715BF55-6983-5A40-816C-658C1C32E7F4}" destId="{5A22DF0D-13AA-EE42-A774-1301F4C9317B}" srcOrd="4" destOrd="0" presId="urn:microsoft.com/office/officeart/2005/8/layout/list1"/>
    <dgm:cxn modelId="{0DDAC83B-E741-8E46-BB09-30D57D770E46}" type="presParOf" srcId="{5A22DF0D-13AA-EE42-A774-1301F4C9317B}" destId="{7508CA60-B6DF-574A-ADDE-7E31EE118999}" srcOrd="0" destOrd="0" presId="urn:microsoft.com/office/officeart/2005/8/layout/list1"/>
    <dgm:cxn modelId="{557BCEEB-D052-3744-B10A-91BC87CA0F86}" type="presParOf" srcId="{5A22DF0D-13AA-EE42-A774-1301F4C9317B}" destId="{FA23F082-5EDB-AB49-94B3-2948FE17C23D}" srcOrd="1" destOrd="0" presId="urn:microsoft.com/office/officeart/2005/8/layout/list1"/>
    <dgm:cxn modelId="{1127426C-C657-4841-BAB6-D344EAED0A8F}" type="presParOf" srcId="{A715BF55-6983-5A40-816C-658C1C32E7F4}" destId="{9982DE52-B28A-8944-9EF0-8970795F7EA8}" srcOrd="5" destOrd="0" presId="urn:microsoft.com/office/officeart/2005/8/layout/list1"/>
    <dgm:cxn modelId="{65E3DBAD-3A2F-FF49-B7F9-036593D6AE90}" type="presParOf" srcId="{A715BF55-6983-5A40-816C-658C1C32E7F4}" destId="{0B047C5D-B5E2-9946-B309-8658C92BC72C}" srcOrd="6" destOrd="0" presId="urn:microsoft.com/office/officeart/2005/8/layout/list1"/>
    <dgm:cxn modelId="{24ED4632-9782-3E45-9C71-0D5A8AACB5E9}" type="presParOf" srcId="{A715BF55-6983-5A40-816C-658C1C32E7F4}" destId="{204AD52C-AF1A-8143-826B-C5034438B48B}" srcOrd="7" destOrd="0" presId="urn:microsoft.com/office/officeart/2005/8/layout/list1"/>
    <dgm:cxn modelId="{418151AB-9961-CA49-976C-034A6B17532C}" type="presParOf" srcId="{A715BF55-6983-5A40-816C-658C1C32E7F4}" destId="{A40C01FE-BDDA-7E40-97D6-13950001FE23}" srcOrd="8" destOrd="0" presId="urn:microsoft.com/office/officeart/2005/8/layout/list1"/>
    <dgm:cxn modelId="{71CAEB7E-6567-934B-9B1B-3D37503F0F1B}" type="presParOf" srcId="{A40C01FE-BDDA-7E40-97D6-13950001FE23}" destId="{3A4DE073-A825-F848-9F27-0DDC4A98A734}" srcOrd="0" destOrd="0" presId="urn:microsoft.com/office/officeart/2005/8/layout/list1"/>
    <dgm:cxn modelId="{A19CA3D1-BD93-D949-BA6D-AE0506E9A08E}" type="presParOf" srcId="{A40C01FE-BDDA-7E40-97D6-13950001FE23}" destId="{79B427F9-A501-0441-8724-0709C2FE9753}" srcOrd="1" destOrd="0" presId="urn:microsoft.com/office/officeart/2005/8/layout/list1"/>
    <dgm:cxn modelId="{20C831BC-7255-0C4D-95F0-F40AE11BD645}" type="presParOf" srcId="{A715BF55-6983-5A40-816C-658C1C32E7F4}" destId="{9DC6DDC4-24B3-A840-9A5E-5C4E67A6ECCE}" srcOrd="9" destOrd="0" presId="urn:microsoft.com/office/officeart/2005/8/layout/list1"/>
    <dgm:cxn modelId="{90C231DC-4304-F441-8CA1-3E5AC3066894}" type="presParOf" srcId="{A715BF55-6983-5A40-816C-658C1C32E7F4}" destId="{AB350B69-1348-7E45-9FF4-915250437816}" srcOrd="10" destOrd="0" presId="urn:microsoft.com/office/officeart/2005/8/layout/list1"/>
    <dgm:cxn modelId="{28074F37-ECF8-8A48-A2C4-F7C1F5C471E6}" type="presParOf" srcId="{A715BF55-6983-5A40-816C-658C1C32E7F4}" destId="{09B53EA0-7306-0B4A-8210-D4F4820BB6F6}" srcOrd="11" destOrd="0" presId="urn:microsoft.com/office/officeart/2005/8/layout/list1"/>
    <dgm:cxn modelId="{9509EC4C-BA47-F64B-A7C2-0E66AA0C7E1E}" type="presParOf" srcId="{A715BF55-6983-5A40-816C-658C1C32E7F4}" destId="{C46D41C5-1236-DD40-9C53-C1E2FE4296B2}" srcOrd="12" destOrd="0" presId="urn:microsoft.com/office/officeart/2005/8/layout/list1"/>
    <dgm:cxn modelId="{FCD9B5ED-FDC3-2048-98C5-40D9219B183A}" type="presParOf" srcId="{C46D41C5-1236-DD40-9C53-C1E2FE4296B2}" destId="{734A86D5-0F82-174F-90AD-76DBB48FD80F}" srcOrd="0" destOrd="0" presId="urn:microsoft.com/office/officeart/2005/8/layout/list1"/>
    <dgm:cxn modelId="{E9ED80DE-9E71-6148-B4AB-592898A3D515}" type="presParOf" srcId="{C46D41C5-1236-DD40-9C53-C1E2FE4296B2}" destId="{7E06AED7-789E-EF4A-9ED8-D4A140C01CF4}" srcOrd="1" destOrd="0" presId="urn:microsoft.com/office/officeart/2005/8/layout/list1"/>
    <dgm:cxn modelId="{4C04FDD9-3CA4-344D-8423-D49687D1152B}" type="presParOf" srcId="{A715BF55-6983-5A40-816C-658C1C32E7F4}" destId="{1F9E651C-F4B4-4B4F-9F91-B789850C46D9}" srcOrd="13" destOrd="0" presId="urn:microsoft.com/office/officeart/2005/8/layout/list1"/>
    <dgm:cxn modelId="{A2B0BD21-32B5-F44A-92B7-5999C8D5C97E}" type="presParOf" srcId="{A715BF55-6983-5A40-816C-658C1C32E7F4}" destId="{DDAECD2F-2E82-B243-B5D1-2D21FF434507}" srcOrd="14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>
              <a:solidFill>
                <a:srgbClr val="6E0136"/>
              </a:solidFill>
            </a:rPr>
            <a:t>在现有的目录中初始化仓库</a:t>
          </a:r>
          <a:endParaRPr lang="en-US" altLang="zh-CN" sz="2400" b="1" dirty="0" smtClean="0">
            <a:solidFill>
              <a:srgbClr val="6E0136"/>
            </a:solidFill>
          </a:endParaRPr>
        </a:p>
        <a:p>
          <a:r>
            <a:rPr lang="en-US" altLang="zh-CN" sz="2400" b="1" dirty="0" err="1" smtClean="0">
              <a:solidFill>
                <a:srgbClr val="6E0136"/>
              </a:solidFill>
            </a:rPr>
            <a:t>git</a:t>
          </a:r>
          <a:r>
            <a:rPr lang="zh-CN" altLang="en-US" sz="2400" b="1" dirty="0" smtClean="0">
              <a:solidFill>
                <a:srgbClr val="6E0136"/>
              </a:solidFill>
            </a:rPr>
            <a:t> </a:t>
          </a:r>
          <a:r>
            <a:rPr lang="en-US" altLang="zh-CN" sz="2400" b="1" dirty="0" err="1" smtClean="0">
              <a:solidFill>
                <a:srgbClr val="6E0136"/>
              </a:solidFill>
            </a:rPr>
            <a:t>init</a:t>
          </a:r>
          <a:endParaRPr lang="en-US" altLang="zh-CN" sz="2400" b="1" dirty="0" smtClean="0">
            <a:solidFill>
              <a:srgbClr val="6E0136"/>
            </a:solidFill>
          </a:endParaRPr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CN" altLang="zh-CN" sz="2400" b="1" dirty="0" smtClean="0">
              <a:solidFill>
                <a:srgbClr val="6E0136"/>
              </a:solidFill>
            </a:rPr>
            <a:t>实现对指定文件的跟踪</a:t>
          </a:r>
          <a:endParaRPr lang="en-US" altLang="zh-CN" sz="2400" b="1" dirty="0" smtClean="0">
            <a:solidFill>
              <a:srgbClr val="6E0136"/>
            </a:solidFill>
          </a:endParaRPr>
        </a:p>
        <a:p>
          <a:r>
            <a:rPr lang="en-US" altLang="zh-CN" sz="2400" b="1" dirty="0" err="1" smtClean="0">
              <a:solidFill>
                <a:srgbClr val="6E0136"/>
              </a:solidFill>
            </a:rPr>
            <a:t>git</a:t>
          </a:r>
          <a:r>
            <a:rPr lang="zh-CN" altLang="en-US" sz="2400" b="1" dirty="0" smtClean="0">
              <a:solidFill>
                <a:srgbClr val="6E0136"/>
              </a:solidFill>
            </a:rPr>
            <a:t> </a:t>
          </a:r>
          <a:r>
            <a:rPr lang="en-US" altLang="zh-CN" sz="2400" b="1" dirty="0" smtClean="0">
              <a:solidFill>
                <a:srgbClr val="6E0136"/>
              </a:solidFill>
            </a:rPr>
            <a:t>add</a:t>
          </a:r>
          <a:endParaRPr lang="en-US" altLang="zh-CN" sz="2400" b="1" dirty="0" smtClean="0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sz="2400" b="1" dirty="0" err="1" smtClean="0">
              <a:solidFill>
                <a:srgbClr val="6E0136"/>
              </a:solidFill>
            </a:rPr>
            <a:t>git</a:t>
          </a:r>
          <a:r>
            <a:rPr lang="zh-CN" altLang="en-US" sz="2400" b="1" dirty="0" smtClean="0">
              <a:solidFill>
                <a:srgbClr val="6E0136"/>
              </a:solidFill>
            </a:rPr>
            <a:t> </a:t>
          </a:r>
          <a:r>
            <a:rPr lang="en-US" altLang="zh-CN" sz="2400" b="1" dirty="0" smtClean="0">
              <a:solidFill>
                <a:srgbClr val="6E0136"/>
              </a:solidFill>
            </a:rPr>
            <a:t>commit</a:t>
          </a:r>
          <a:r>
            <a:rPr lang="zh-CN" altLang="en-US" sz="2400" b="1" dirty="0" smtClean="0">
              <a:solidFill>
                <a:srgbClr val="6E0136"/>
              </a:solidFill>
            </a:rPr>
            <a:t> </a:t>
          </a:r>
          <a:r>
            <a:rPr lang="mr-IN" altLang="zh-CN" sz="2400" b="1" dirty="0" smtClean="0">
              <a:solidFill>
                <a:srgbClr val="6E0136"/>
              </a:solidFill>
            </a:rPr>
            <a:t>–</a:t>
          </a:r>
          <a:r>
            <a:rPr lang="en-US" altLang="zh-CN" sz="2400" b="1" dirty="0" smtClean="0">
              <a:solidFill>
                <a:srgbClr val="6E0136"/>
              </a:solidFill>
            </a:rPr>
            <a:t>m</a:t>
          </a:r>
          <a:r>
            <a:rPr lang="zh-CN" altLang="en-US" sz="2400" b="1" dirty="0" smtClean="0">
              <a:solidFill>
                <a:srgbClr val="6E0136"/>
              </a:solidFill>
            </a:rPr>
            <a:t> </a:t>
          </a:r>
          <a:r>
            <a:rPr lang="en-US" altLang="zh-CN" sz="2400" b="1" dirty="0" smtClean="0">
              <a:solidFill>
                <a:srgbClr val="6E0136"/>
              </a:solidFill>
            </a:rPr>
            <a:t>“”</a:t>
          </a:r>
          <a:endParaRPr lang="zh-CN" altLang="en-US" sz="2400" b="1" dirty="0">
            <a:solidFill>
              <a:srgbClr val="6E0136"/>
            </a:solidFill>
          </a:endParaRPr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0" presStyleCnt="3" custScaleX="1790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0" presStyleCnt="3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1" presStyleCnt="3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</dgm:ptLst>
  <dgm:cxnLst>
    <dgm:cxn modelId="{D85F767F-45F0-9B4A-8609-9A25178B8D1D}" srcId="{DF2E5ACD-7612-9B40-83C6-FE526A3A72E7}" destId="{E31DBB3B-13F1-E54D-985D-E125733A1043}" srcOrd="1" destOrd="0" parTransId="{85D673B8-2661-6648-8490-8D0A4BF84E05}" sibTransId="{764E1891-C123-584C-B1B8-C67DAEB43148}"/>
    <dgm:cxn modelId="{4DD441CD-A051-0B47-A0D5-F4B98F025DE2}" type="presOf" srcId="{E31DBB3B-13F1-E54D-985D-E125733A1043}" destId="{79B427F9-A501-0441-8724-0709C2FE9753}" srcOrd="1" destOrd="0" presId="urn:microsoft.com/office/officeart/2005/8/layout/list1"/>
    <dgm:cxn modelId="{921C350C-BF14-834A-B39F-D8E16FCD1440}" srcId="{DF2E5ACD-7612-9B40-83C6-FE526A3A72E7}" destId="{13A91E7B-1CB4-584D-B223-0EF0B3E759F2}" srcOrd="0" destOrd="0" parTransId="{07CFCB97-E658-484F-B9C2-0654D1C3D87B}" sibTransId="{01AB5730-3135-6044-9EC7-75EC66BA7FFA}"/>
    <dgm:cxn modelId="{67A14778-B915-C34D-A1E6-472EB5C5D855}" srcId="{DF2E5ACD-7612-9B40-83C6-FE526A3A72E7}" destId="{A5F98132-A7BA-3D4C-BAF0-A4FFF4E61286}" srcOrd="2" destOrd="0" parTransId="{CD8E1421-B8EF-A443-BF22-F6C59EF191F2}" sibTransId="{4FE604E8-3B1D-804B-AE7F-896EBF0F1A32}"/>
    <dgm:cxn modelId="{0AF5EC10-207E-AF47-A7C0-82F616D2716F}" type="presOf" srcId="{E31DBB3B-13F1-E54D-985D-E125733A1043}" destId="{3A4DE073-A825-F848-9F27-0DDC4A98A734}" srcOrd="0" destOrd="0" presId="urn:microsoft.com/office/officeart/2005/8/layout/list1"/>
    <dgm:cxn modelId="{771717C0-7457-024E-B02B-ED1548621FDF}" type="presOf" srcId="{13A91E7B-1CB4-584D-B223-0EF0B3E759F2}" destId="{FA23F082-5EDB-AB49-94B3-2948FE17C23D}" srcOrd="1" destOrd="0" presId="urn:microsoft.com/office/officeart/2005/8/layout/list1"/>
    <dgm:cxn modelId="{6C6A96FA-347F-2049-8B3F-6C5AF54D0067}" type="presOf" srcId="{13A91E7B-1CB4-584D-B223-0EF0B3E759F2}" destId="{7508CA60-B6DF-574A-ADDE-7E31EE118999}" srcOrd="0" destOrd="0" presId="urn:microsoft.com/office/officeart/2005/8/layout/list1"/>
    <dgm:cxn modelId="{3E9C8603-DE2D-1A4D-B45A-39688185B8C2}" type="presOf" srcId="{A5F98132-A7BA-3D4C-BAF0-A4FFF4E61286}" destId="{734A86D5-0F82-174F-90AD-76DBB48FD80F}" srcOrd="0" destOrd="0" presId="urn:microsoft.com/office/officeart/2005/8/layout/list1"/>
    <dgm:cxn modelId="{EC0F2CE9-D909-2640-9ECC-04B2456C4527}" type="presOf" srcId="{A5F98132-A7BA-3D4C-BAF0-A4FFF4E61286}" destId="{7E06AED7-789E-EF4A-9ED8-D4A140C01CF4}" srcOrd="1" destOrd="0" presId="urn:microsoft.com/office/officeart/2005/8/layout/list1"/>
    <dgm:cxn modelId="{E75CAF3D-B4E2-A149-B730-D3150D7D0840}" type="presOf" srcId="{DF2E5ACD-7612-9B40-83C6-FE526A3A72E7}" destId="{A715BF55-6983-5A40-816C-658C1C32E7F4}" srcOrd="0" destOrd="0" presId="urn:microsoft.com/office/officeart/2005/8/layout/list1"/>
    <dgm:cxn modelId="{FD1234F1-D432-114D-9415-785F1E30F681}" type="presParOf" srcId="{A715BF55-6983-5A40-816C-658C1C32E7F4}" destId="{5A22DF0D-13AA-EE42-A774-1301F4C9317B}" srcOrd="0" destOrd="0" presId="urn:microsoft.com/office/officeart/2005/8/layout/list1"/>
    <dgm:cxn modelId="{DE95DF1A-330E-7442-B66B-817CA64DAB2D}" type="presParOf" srcId="{5A22DF0D-13AA-EE42-A774-1301F4C9317B}" destId="{7508CA60-B6DF-574A-ADDE-7E31EE118999}" srcOrd="0" destOrd="0" presId="urn:microsoft.com/office/officeart/2005/8/layout/list1"/>
    <dgm:cxn modelId="{622FE784-C3D7-A943-9697-CE7302F303A8}" type="presParOf" srcId="{5A22DF0D-13AA-EE42-A774-1301F4C9317B}" destId="{FA23F082-5EDB-AB49-94B3-2948FE17C23D}" srcOrd="1" destOrd="0" presId="urn:microsoft.com/office/officeart/2005/8/layout/list1"/>
    <dgm:cxn modelId="{DB6E7A11-3D69-454E-8E33-C479F72EB32F}" type="presParOf" srcId="{A715BF55-6983-5A40-816C-658C1C32E7F4}" destId="{9982DE52-B28A-8944-9EF0-8970795F7EA8}" srcOrd="1" destOrd="0" presId="urn:microsoft.com/office/officeart/2005/8/layout/list1"/>
    <dgm:cxn modelId="{A5A36BBF-8F6D-3746-B1EA-FC2450CFAE9D}" type="presParOf" srcId="{A715BF55-6983-5A40-816C-658C1C32E7F4}" destId="{0B047C5D-B5E2-9946-B309-8658C92BC72C}" srcOrd="2" destOrd="0" presId="urn:microsoft.com/office/officeart/2005/8/layout/list1"/>
    <dgm:cxn modelId="{6ADFD47E-E06F-9C47-B53D-0E538E153447}" type="presParOf" srcId="{A715BF55-6983-5A40-816C-658C1C32E7F4}" destId="{204AD52C-AF1A-8143-826B-C5034438B48B}" srcOrd="3" destOrd="0" presId="urn:microsoft.com/office/officeart/2005/8/layout/list1"/>
    <dgm:cxn modelId="{160FE6E3-371E-A64D-A2DC-7EBEC178E320}" type="presParOf" srcId="{A715BF55-6983-5A40-816C-658C1C32E7F4}" destId="{A40C01FE-BDDA-7E40-97D6-13950001FE23}" srcOrd="4" destOrd="0" presId="urn:microsoft.com/office/officeart/2005/8/layout/list1"/>
    <dgm:cxn modelId="{7FADDE17-897C-7F44-9C89-1E28B094B221}" type="presParOf" srcId="{A40C01FE-BDDA-7E40-97D6-13950001FE23}" destId="{3A4DE073-A825-F848-9F27-0DDC4A98A734}" srcOrd="0" destOrd="0" presId="urn:microsoft.com/office/officeart/2005/8/layout/list1"/>
    <dgm:cxn modelId="{33C21479-6A1B-6340-9DA0-8DC57E21FA02}" type="presParOf" srcId="{A40C01FE-BDDA-7E40-97D6-13950001FE23}" destId="{79B427F9-A501-0441-8724-0709C2FE9753}" srcOrd="1" destOrd="0" presId="urn:microsoft.com/office/officeart/2005/8/layout/list1"/>
    <dgm:cxn modelId="{EDC57A38-A9C2-FE4B-AE46-2607C98C98BE}" type="presParOf" srcId="{A715BF55-6983-5A40-816C-658C1C32E7F4}" destId="{9DC6DDC4-24B3-A840-9A5E-5C4E67A6ECCE}" srcOrd="5" destOrd="0" presId="urn:microsoft.com/office/officeart/2005/8/layout/list1"/>
    <dgm:cxn modelId="{796530D6-FC70-4B4E-85A0-0CCE0D0F6033}" type="presParOf" srcId="{A715BF55-6983-5A40-816C-658C1C32E7F4}" destId="{AB350B69-1348-7E45-9FF4-915250437816}" srcOrd="6" destOrd="0" presId="urn:microsoft.com/office/officeart/2005/8/layout/list1"/>
    <dgm:cxn modelId="{319755C0-C1F0-384A-B4EA-54CFFA30E1C8}" type="presParOf" srcId="{A715BF55-6983-5A40-816C-658C1C32E7F4}" destId="{09B53EA0-7306-0B4A-8210-D4F4820BB6F6}" srcOrd="7" destOrd="0" presId="urn:microsoft.com/office/officeart/2005/8/layout/list1"/>
    <dgm:cxn modelId="{F3C9C229-F2AD-7544-B0BE-0A996BC4E2B4}" type="presParOf" srcId="{A715BF55-6983-5A40-816C-658C1C32E7F4}" destId="{C46D41C5-1236-DD40-9C53-C1E2FE4296B2}" srcOrd="8" destOrd="0" presId="urn:microsoft.com/office/officeart/2005/8/layout/list1"/>
    <dgm:cxn modelId="{DAD76F22-D396-CF40-81A6-30A287682760}" type="presParOf" srcId="{C46D41C5-1236-DD40-9C53-C1E2FE4296B2}" destId="{734A86D5-0F82-174F-90AD-76DBB48FD80F}" srcOrd="0" destOrd="0" presId="urn:microsoft.com/office/officeart/2005/8/layout/list1"/>
    <dgm:cxn modelId="{5D0A31DB-EC3C-A248-B2C2-F547D226DEBD}" type="presParOf" srcId="{C46D41C5-1236-DD40-9C53-C1E2FE4296B2}" destId="{7E06AED7-789E-EF4A-9ED8-D4A140C01CF4}" srcOrd="1" destOrd="0" presId="urn:microsoft.com/office/officeart/2005/8/layout/list1"/>
    <dgm:cxn modelId="{0542CB27-CAE6-0D4B-862E-533920027F07}" type="presParOf" srcId="{A715BF55-6983-5A40-816C-658C1C32E7F4}" destId="{1F9E651C-F4B4-4B4F-9F91-B789850C46D9}" srcOrd="9" destOrd="0" presId="urn:microsoft.com/office/officeart/2005/8/layout/list1"/>
    <dgm:cxn modelId="{1C2B58D3-2B27-FD46-8789-7A57F8DCB2D4}" type="presParOf" srcId="{A715BF55-6983-5A40-816C-658C1C32E7F4}" destId="{DDAECD2F-2E82-B243-B5D1-2D21FF434507}" srcOrd="10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1E599A-6F92-364B-A3FB-468D067B9033}" type="doc">
      <dgm:prSet loTypeId="urn:microsoft.com/office/officeart/2005/8/layout/process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D9D511-8F5D-114D-B7B3-715B03EA738A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000" b="1" dirty="0" smtClean="0"/>
            <a:t>Add</a:t>
          </a:r>
          <a:r>
            <a:rPr lang="zh-CN" altLang="en-US" sz="2000" b="1" baseline="0" dirty="0" smtClean="0"/>
            <a:t> 、</a:t>
          </a:r>
          <a:r>
            <a:rPr lang="en-US" altLang="zh-CN" sz="2000" b="1" baseline="0" dirty="0" smtClean="0"/>
            <a:t>Update</a:t>
          </a:r>
          <a:r>
            <a:rPr lang="zh-CN" altLang="en-US" sz="2000" b="1" baseline="0" dirty="0" smtClean="0"/>
            <a:t>、</a:t>
          </a:r>
          <a:r>
            <a:rPr lang="en-US" altLang="zh-CN" sz="2000" b="1" baseline="0" dirty="0" smtClean="0"/>
            <a:t>Delete</a:t>
          </a:r>
        </a:p>
      </dgm:t>
    </dgm:pt>
    <dgm:pt modelId="{CE3207DE-30C5-874E-B053-7D81A242725A}" type="parTrans" cxnId="{7349FFCA-BC44-F145-8D92-76E96139FEC3}">
      <dgm:prSet/>
      <dgm:spPr/>
      <dgm:t>
        <a:bodyPr/>
        <a:lstStyle/>
        <a:p>
          <a:endParaRPr lang="zh-CN" altLang="en-US"/>
        </a:p>
      </dgm:t>
    </dgm:pt>
    <dgm:pt modelId="{75B7FAA9-4E8A-6747-8932-5315E393B4C6}" type="sibTrans" cxnId="{7349FFCA-BC44-F145-8D92-76E96139FEC3}">
      <dgm:prSet/>
      <dgm:spPr>
        <a:solidFill>
          <a:srgbClr val="6E0136"/>
        </a:solidFill>
      </dgm:spPr>
      <dgm:t>
        <a:bodyPr/>
        <a:lstStyle/>
        <a:p>
          <a:endParaRPr lang="zh-CN" altLang="en-US"/>
        </a:p>
      </dgm:t>
    </dgm:pt>
    <dgm:pt modelId="{64B994D8-DC9A-D047-8104-ECC2DE975265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en-US" sz="2000" b="1" dirty="0" smtClean="0">
              <a:solidFill>
                <a:srgbClr val="6E0136"/>
              </a:solidFill>
            </a:rPr>
            <a:t>1.</a:t>
          </a:r>
          <a:r>
            <a:rPr lang="zh-CN" altLang="en-US" sz="2000" b="1" dirty="0" smtClean="0">
              <a:solidFill>
                <a:srgbClr val="6E0136"/>
              </a:solidFill>
            </a:rPr>
            <a:t>在工作目录中修改文件</a:t>
          </a:r>
          <a:endParaRPr lang="zh-CN" altLang="en-US" sz="2000" b="1" dirty="0">
            <a:solidFill>
              <a:srgbClr val="6E0136"/>
            </a:solidFill>
          </a:endParaRPr>
        </a:p>
      </dgm:t>
    </dgm:pt>
    <dgm:pt modelId="{31F8BC41-8DB3-AF40-AB8E-EF6687A38CFF}" type="parTrans" cxnId="{0F8D4B80-4FBA-244E-AE19-42585D2AE376}">
      <dgm:prSet/>
      <dgm:spPr/>
      <dgm:t>
        <a:bodyPr/>
        <a:lstStyle/>
        <a:p>
          <a:endParaRPr lang="zh-CN" altLang="en-US"/>
        </a:p>
      </dgm:t>
    </dgm:pt>
    <dgm:pt modelId="{B4DC2043-4DE4-1547-97DE-17F36E84AA40}" type="sibTrans" cxnId="{0F8D4B80-4FBA-244E-AE19-42585D2AE376}">
      <dgm:prSet/>
      <dgm:spPr/>
      <dgm:t>
        <a:bodyPr/>
        <a:lstStyle/>
        <a:p>
          <a:endParaRPr lang="zh-CN" altLang="en-US"/>
        </a:p>
      </dgm:t>
    </dgm:pt>
    <dgm:pt modelId="{3D387929-8AC4-B342-BB91-FB24706EE58E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000" b="1" dirty="0" err="1" smtClean="0">
              <a:solidFill>
                <a:schemeClr val="bg1"/>
              </a:solidFill>
            </a:rPr>
            <a:t>git</a:t>
          </a:r>
          <a:r>
            <a:rPr lang="zh-CN" altLang="en-US" sz="2000" b="1" dirty="0" smtClean="0">
              <a:solidFill>
                <a:schemeClr val="bg1"/>
              </a:solidFill>
            </a:rPr>
            <a:t> </a:t>
          </a:r>
          <a:r>
            <a:rPr lang="en-US" altLang="zh-CN" sz="2000" b="1" dirty="0" smtClean="0">
              <a:solidFill>
                <a:schemeClr val="bg1"/>
              </a:solidFill>
            </a:rPr>
            <a:t>add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C02562A8-8DAB-2A4D-B04B-C5937C913143}" type="parTrans" cxnId="{F5AEF68E-7BA2-B34A-8005-E5131E5F45AF}">
      <dgm:prSet/>
      <dgm:spPr/>
      <dgm:t>
        <a:bodyPr/>
        <a:lstStyle/>
        <a:p>
          <a:endParaRPr lang="zh-CN" altLang="en-US"/>
        </a:p>
      </dgm:t>
    </dgm:pt>
    <dgm:pt modelId="{569DD8D2-D3B9-DC45-8751-048B4BE7C23A}" type="sibTrans" cxnId="{F5AEF68E-7BA2-B34A-8005-E5131E5F45AF}">
      <dgm:prSet/>
      <dgm:spPr>
        <a:solidFill>
          <a:srgbClr val="6E0136"/>
        </a:solidFill>
      </dgm:spPr>
      <dgm:t>
        <a:bodyPr/>
        <a:lstStyle/>
        <a:p>
          <a:endParaRPr lang="zh-CN" altLang="en-US"/>
        </a:p>
      </dgm:t>
    </dgm:pt>
    <dgm:pt modelId="{5097EB3B-EA80-4142-AE2A-E8245F783496}">
      <dgm:prSet phldrT="[文本]"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en-US" sz="2000" b="1" dirty="0" smtClean="0">
              <a:solidFill>
                <a:srgbClr val="6E0136"/>
              </a:solidFill>
            </a:rPr>
            <a:t>2.</a:t>
          </a:r>
          <a:r>
            <a:rPr lang="zh-CN" altLang="en-US" sz="2000" b="1" dirty="0" smtClean="0">
              <a:solidFill>
                <a:srgbClr val="6E0136"/>
              </a:solidFill>
            </a:rPr>
            <a:t>暂存文件，将文件的快照放入暂存区域</a:t>
          </a:r>
          <a:endParaRPr lang="zh-CN" altLang="en-US" sz="2000" b="1" dirty="0">
            <a:solidFill>
              <a:srgbClr val="6E0136"/>
            </a:solidFill>
          </a:endParaRPr>
        </a:p>
      </dgm:t>
    </dgm:pt>
    <dgm:pt modelId="{D7441BA9-5EEE-194C-856A-9B1CC2244FF6}" type="parTrans" cxnId="{52B4152D-2986-B140-A76D-C4FDC697BEB8}">
      <dgm:prSet/>
      <dgm:spPr/>
      <dgm:t>
        <a:bodyPr/>
        <a:lstStyle/>
        <a:p>
          <a:endParaRPr lang="zh-CN" altLang="en-US"/>
        </a:p>
      </dgm:t>
    </dgm:pt>
    <dgm:pt modelId="{CBE59B9E-470E-3343-ADCB-04D7D1735355}" type="sibTrans" cxnId="{52B4152D-2986-B140-A76D-C4FDC697BEB8}">
      <dgm:prSet/>
      <dgm:spPr/>
      <dgm:t>
        <a:bodyPr/>
        <a:lstStyle/>
        <a:p>
          <a:endParaRPr lang="zh-CN" altLang="en-US"/>
        </a:p>
      </dgm:t>
    </dgm:pt>
    <dgm:pt modelId="{1CB649A5-FCBE-E549-A555-FECBC6C44493}">
      <dgm:prSet phldrT="[文本]" custT="1"/>
      <dgm:spPr>
        <a:solidFill>
          <a:srgbClr val="6E0136"/>
        </a:solidFill>
      </dgm:spPr>
      <dgm:t>
        <a:bodyPr/>
        <a:lstStyle/>
        <a:p>
          <a:r>
            <a:rPr lang="en-US" altLang="zh-CN" sz="2000" b="1" dirty="0" err="1" smtClean="0"/>
            <a:t>git</a:t>
          </a:r>
          <a:r>
            <a:rPr lang="zh-CN" altLang="en-US" sz="2000" b="1" baseline="0" dirty="0" smtClean="0"/>
            <a:t> </a:t>
          </a:r>
          <a:r>
            <a:rPr lang="en-US" altLang="zh-CN" sz="2000" b="1" baseline="0" dirty="0" smtClean="0"/>
            <a:t>commit</a:t>
          </a:r>
          <a:r>
            <a:rPr lang="zh-CN" altLang="en-US" sz="2000" b="1" baseline="0" dirty="0" smtClean="0"/>
            <a:t> </a:t>
          </a:r>
          <a:endParaRPr lang="zh-CN" altLang="en-US" sz="2000" b="1" dirty="0"/>
        </a:p>
      </dgm:t>
    </dgm:pt>
    <dgm:pt modelId="{5F121CDD-C94C-B64F-80A4-42017332EEE6}" type="parTrans" cxnId="{5151A23F-12F4-D143-B5D3-87DF3CC0FA9A}">
      <dgm:prSet/>
      <dgm:spPr/>
      <dgm:t>
        <a:bodyPr/>
        <a:lstStyle/>
        <a:p>
          <a:endParaRPr lang="zh-CN" altLang="en-US"/>
        </a:p>
      </dgm:t>
    </dgm:pt>
    <dgm:pt modelId="{63756AAA-5507-484A-B174-0181F141320C}" type="sibTrans" cxnId="{5151A23F-12F4-D143-B5D3-87DF3CC0FA9A}">
      <dgm:prSet/>
      <dgm:spPr>
        <a:solidFill>
          <a:srgbClr val="6E0136"/>
        </a:solidFill>
      </dgm:spPr>
      <dgm:t>
        <a:bodyPr/>
        <a:lstStyle/>
        <a:p>
          <a:endParaRPr lang="zh-CN" altLang="en-US"/>
        </a:p>
      </dgm:t>
    </dgm:pt>
    <dgm:pt modelId="{185546DC-AFE9-9142-948D-D21868E46D71}">
      <dgm:prSet phldrT="[文本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en-US" b="1" dirty="0" smtClean="0">
              <a:solidFill>
                <a:srgbClr val="6E0136"/>
              </a:solidFill>
            </a:rPr>
            <a:t>3.</a:t>
          </a:r>
          <a:r>
            <a:rPr lang="zh-CN" altLang="en-US" b="1" dirty="0" smtClean="0">
              <a:solidFill>
                <a:srgbClr val="6E0136"/>
              </a:solidFill>
            </a:rPr>
            <a:t>提交更新，找到暂存区域的文件，将快照永久性存储到 </a:t>
          </a:r>
          <a:r>
            <a:rPr lang="en-US" altLang="en-US" b="1" dirty="0" err="1" smtClean="0">
              <a:solidFill>
                <a:srgbClr val="6E0136"/>
              </a:solidFill>
            </a:rPr>
            <a:t>Git</a:t>
          </a:r>
          <a:r>
            <a:rPr lang="en-US" altLang="en-US" b="1" dirty="0" smtClean="0">
              <a:solidFill>
                <a:srgbClr val="6E0136"/>
              </a:solidFill>
            </a:rPr>
            <a:t> </a:t>
          </a:r>
          <a:r>
            <a:rPr lang="zh-CN" altLang="en-US" b="1" dirty="0" smtClean="0">
              <a:solidFill>
                <a:srgbClr val="6E0136"/>
              </a:solidFill>
            </a:rPr>
            <a:t>仓库目录</a:t>
          </a:r>
          <a:endParaRPr lang="zh-CN" altLang="en-US" b="1" dirty="0">
            <a:solidFill>
              <a:srgbClr val="6E0136"/>
            </a:solidFill>
          </a:endParaRPr>
        </a:p>
      </dgm:t>
    </dgm:pt>
    <dgm:pt modelId="{6475B846-FD44-8D40-A3FB-9789B01F9DD3}" type="parTrans" cxnId="{235FFCE9-36D2-6B4F-B3DC-7D22900F89B4}">
      <dgm:prSet/>
      <dgm:spPr/>
      <dgm:t>
        <a:bodyPr/>
        <a:lstStyle/>
        <a:p>
          <a:endParaRPr lang="zh-CN" altLang="en-US"/>
        </a:p>
      </dgm:t>
    </dgm:pt>
    <dgm:pt modelId="{BA85D25C-EA6C-0A4A-B697-FBE5CDFF2203}" type="sibTrans" cxnId="{235FFCE9-36D2-6B4F-B3DC-7D22900F89B4}">
      <dgm:prSet/>
      <dgm:spPr/>
      <dgm:t>
        <a:bodyPr/>
        <a:lstStyle/>
        <a:p>
          <a:endParaRPr lang="zh-CN" altLang="en-US"/>
        </a:p>
      </dgm:t>
    </dgm:pt>
    <dgm:pt modelId="{4CEB4C84-2D3C-E544-BC33-C1A299DAC2CF}">
      <dgm:prSet custT="1"/>
      <dgm:spPr>
        <a:solidFill>
          <a:srgbClr val="6E0136"/>
        </a:solidFill>
      </dgm:spPr>
      <dgm:t>
        <a:bodyPr/>
        <a:lstStyle/>
        <a:p>
          <a:r>
            <a:rPr lang="en-US" altLang="zh-CN" sz="2000" b="1" dirty="0" err="1" smtClean="0"/>
            <a:t>git</a:t>
          </a:r>
          <a:r>
            <a:rPr lang="zh-CN" altLang="en-US" sz="2000" b="1" dirty="0" smtClean="0"/>
            <a:t> </a:t>
          </a:r>
          <a:r>
            <a:rPr lang="en-US" altLang="zh-CN" sz="2000" b="1" dirty="0" smtClean="0"/>
            <a:t>push</a:t>
          </a:r>
          <a:endParaRPr lang="zh-CN" altLang="en-US" sz="2000" b="1" dirty="0"/>
        </a:p>
      </dgm:t>
    </dgm:pt>
    <dgm:pt modelId="{922D81E6-7847-2B43-B9FF-91182BE1D46E}" type="parTrans" cxnId="{D7F70317-C4ED-CF41-B014-6A0BF7713720}">
      <dgm:prSet/>
      <dgm:spPr/>
      <dgm:t>
        <a:bodyPr/>
        <a:lstStyle/>
        <a:p>
          <a:endParaRPr lang="zh-CN" altLang="en-US"/>
        </a:p>
      </dgm:t>
    </dgm:pt>
    <dgm:pt modelId="{1E71D3BB-6B78-D246-AADF-666660F21443}" type="sibTrans" cxnId="{D7F70317-C4ED-CF41-B014-6A0BF7713720}">
      <dgm:prSet/>
      <dgm:spPr/>
      <dgm:t>
        <a:bodyPr/>
        <a:lstStyle/>
        <a:p>
          <a:endParaRPr lang="zh-CN" altLang="en-US"/>
        </a:p>
      </dgm:t>
    </dgm:pt>
    <dgm:pt modelId="{D73B25D2-2D53-0A45-A449-8CC9247D1DDE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b="1" dirty="0" smtClean="0">
              <a:solidFill>
                <a:srgbClr val="6E0136"/>
              </a:solidFill>
            </a:rPr>
            <a:t>4.</a:t>
          </a:r>
          <a:r>
            <a:rPr lang="zh-CN" altLang="en-US" b="1" dirty="0" smtClean="0">
              <a:solidFill>
                <a:srgbClr val="6E0136"/>
              </a:solidFill>
            </a:rPr>
            <a:t>将提交推送到远端仓库</a:t>
          </a:r>
          <a:endParaRPr lang="zh-CN" altLang="en-US" b="1" dirty="0">
            <a:solidFill>
              <a:srgbClr val="6E0136"/>
            </a:solidFill>
          </a:endParaRPr>
        </a:p>
      </dgm:t>
    </dgm:pt>
    <dgm:pt modelId="{4F08F7A3-D649-D846-B006-232205DA1A37}" type="parTrans" cxnId="{CA8025EE-5BCB-294F-A0B7-D089D9C9D4CA}">
      <dgm:prSet/>
      <dgm:spPr/>
      <dgm:t>
        <a:bodyPr/>
        <a:lstStyle/>
        <a:p>
          <a:endParaRPr lang="zh-CN" altLang="en-US"/>
        </a:p>
      </dgm:t>
    </dgm:pt>
    <dgm:pt modelId="{EDA9F578-A968-BD49-B8F0-711B0A33655F}" type="sibTrans" cxnId="{CA8025EE-5BCB-294F-A0B7-D089D9C9D4CA}">
      <dgm:prSet/>
      <dgm:spPr/>
      <dgm:t>
        <a:bodyPr/>
        <a:lstStyle/>
        <a:p>
          <a:endParaRPr lang="zh-CN" altLang="en-US"/>
        </a:p>
      </dgm:t>
    </dgm:pt>
    <dgm:pt modelId="{E9982DF2-EBEE-F84A-B063-A681261F7169}" type="pres">
      <dgm:prSet presAssocID="{9D1E599A-6F92-364B-A3FB-468D067B903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FFF96F-56BC-ED4D-A04A-1D238E21D8F6}" type="pres">
      <dgm:prSet presAssocID="{2CD9D511-8F5D-114D-B7B3-715B03EA738A}" presName="composite" presStyleCnt="0"/>
      <dgm:spPr/>
    </dgm:pt>
    <dgm:pt modelId="{86E8ED6E-2E55-614A-B4D7-71B84BFD5413}" type="pres">
      <dgm:prSet presAssocID="{2CD9D511-8F5D-114D-B7B3-715B03EA73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7E0DF-5947-4A4F-9ACB-59BFB6CEB6B5}" type="pres">
      <dgm:prSet presAssocID="{2CD9D511-8F5D-114D-B7B3-715B03EA738A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D29D3E73-F040-6546-BE0D-ED2D442BA0AE}" type="pres">
      <dgm:prSet presAssocID="{2CD9D511-8F5D-114D-B7B3-715B03EA738A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3E1EE-A3AE-3B40-9C9A-8879D9652528}" type="pres">
      <dgm:prSet presAssocID="{75B7FAA9-4E8A-6747-8932-5315E393B4C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B0B5F2E-F089-514C-B2A7-B394D24BC183}" type="pres">
      <dgm:prSet presAssocID="{75B7FAA9-4E8A-6747-8932-5315E393B4C6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EB0EA4FA-1BF1-EB41-89E3-3486CF856129}" type="pres">
      <dgm:prSet presAssocID="{3D387929-8AC4-B342-BB91-FB24706EE58E}" presName="composite" presStyleCnt="0"/>
      <dgm:spPr/>
    </dgm:pt>
    <dgm:pt modelId="{1D96E0A3-68BA-524B-9F50-0132A95E22C1}" type="pres">
      <dgm:prSet presAssocID="{3D387929-8AC4-B342-BB91-FB24706EE58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ECB46-F9CE-FE4C-8795-010E5CCB3F47}" type="pres">
      <dgm:prSet presAssocID="{3D387929-8AC4-B342-BB91-FB24706EE58E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EA0C6A3E-EBE6-3D41-B9FA-04274FF52B6A}" type="pres">
      <dgm:prSet presAssocID="{3D387929-8AC4-B342-BB91-FB24706EE58E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C6DD86-EA12-EE4D-B615-C07AEC72E507}" type="pres">
      <dgm:prSet presAssocID="{569DD8D2-D3B9-DC45-8751-048B4BE7C23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7CF7073-AFF4-C34B-B971-05EB4B02A7A9}" type="pres">
      <dgm:prSet presAssocID="{569DD8D2-D3B9-DC45-8751-048B4BE7C23A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FE7E9C30-D517-C446-9E86-92144A7DA04B}" type="pres">
      <dgm:prSet presAssocID="{1CB649A5-FCBE-E549-A555-FECBC6C44493}" presName="composite" presStyleCnt="0"/>
      <dgm:spPr/>
    </dgm:pt>
    <dgm:pt modelId="{AAFA8A41-0444-F742-A543-08922A76830F}" type="pres">
      <dgm:prSet presAssocID="{1CB649A5-FCBE-E549-A555-FECBC6C44493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52D9E-5464-6C4C-BB22-62B892D38E76}" type="pres">
      <dgm:prSet presAssocID="{1CB649A5-FCBE-E549-A555-FECBC6C44493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2105AD56-0586-E048-9E3D-BA1ABCD91073}" type="pres">
      <dgm:prSet presAssocID="{1CB649A5-FCBE-E549-A555-FECBC6C44493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6C33D-DCAB-7947-8DD2-B00E419F1B68}" type="pres">
      <dgm:prSet presAssocID="{63756AAA-5507-484A-B174-0181F141320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67AC9667-D1A1-AF4B-9AF2-3547750D8973}" type="pres">
      <dgm:prSet presAssocID="{63756AAA-5507-484A-B174-0181F141320C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EEAC795A-384C-6548-9FF2-99D72228F510}" type="pres">
      <dgm:prSet presAssocID="{4CEB4C84-2D3C-E544-BC33-C1A299DAC2CF}" presName="composite" presStyleCnt="0"/>
      <dgm:spPr/>
    </dgm:pt>
    <dgm:pt modelId="{9B9EC2CB-67BE-534A-B321-47B8A76A34E1}" type="pres">
      <dgm:prSet presAssocID="{4CEB4C84-2D3C-E544-BC33-C1A299DAC2C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A7253-7361-0342-B445-C9511226B7AB}" type="pres">
      <dgm:prSet presAssocID="{4CEB4C84-2D3C-E544-BC33-C1A299DAC2CF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9FECD613-7A5F-E947-9246-F5D4281A2A42}" type="pres">
      <dgm:prSet presAssocID="{4CEB4C84-2D3C-E544-BC33-C1A299DAC2C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54374A-75A0-0A48-BF45-2F9B1E3F1606}" type="presOf" srcId="{75B7FAA9-4E8A-6747-8932-5315E393B4C6}" destId="{2DF3E1EE-A3AE-3B40-9C9A-8879D9652528}" srcOrd="0" destOrd="0" presId="urn:microsoft.com/office/officeart/2005/8/layout/process3"/>
    <dgm:cxn modelId="{1203ED31-B7A4-C847-9F4A-DEAD2D957304}" type="presOf" srcId="{D73B25D2-2D53-0A45-A449-8CC9247D1DDE}" destId="{9FECD613-7A5F-E947-9246-F5D4281A2A42}" srcOrd="0" destOrd="0" presId="urn:microsoft.com/office/officeart/2005/8/layout/process3"/>
    <dgm:cxn modelId="{CA8025EE-5BCB-294F-A0B7-D089D9C9D4CA}" srcId="{4CEB4C84-2D3C-E544-BC33-C1A299DAC2CF}" destId="{D73B25D2-2D53-0A45-A449-8CC9247D1DDE}" srcOrd="0" destOrd="0" parTransId="{4F08F7A3-D649-D846-B006-232205DA1A37}" sibTransId="{EDA9F578-A968-BD49-B8F0-711B0A33655F}"/>
    <dgm:cxn modelId="{A35224C6-0048-2F44-91C6-53F58250B0BD}" type="presOf" srcId="{5097EB3B-EA80-4142-AE2A-E8245F783496}" destId="{EA0C6A3E-EBE6-3D41-B9FA-04274FF52B6A}" srcOrd="0" destOrd="0" presId="urn:microsoft.com/office/officeart/2005/8/layout/process3"/>
    <dgm:cxn modelId="{985DA172-6E6D-B54A-A5FA-3079E115109D}" type="presOf" srcId="{569DD8D2-D3B9-DC45-8751-048B4BE7C23A}" destId="{C7CF7073-AFF4-C34B-B971-05EB4B02A7A9}" srcOrd="1" destOrd="0" presId="urn:microsoft.com/office/officeart/2005/8/layout/process3"/>
    <dgm:cxn modelId="{D7F70317-C4ED-CF41-B014-6A0BF7713720}" srcId="{9D1E599A-6F92-364B-A3FB-468D067B9033}" destId="{4CEB4C84-2D3C-E544-BC33-C1A299DAC2CF}" srcOrd="3" destOrd="0" parTransId="{922D81E6-7847-2B43-B9FF-91182BE1D46E}" sibTransId="{1E71D3BB-6B78-D246-AADF-666660F21443}"/>
    <dgm:cxn modelId="{05ED0B21-0AE4-654D-B3FE-99B5C632E8C6}" type="presOf" srcId="{63756AAA-5507-484A-B174-0181F141320C}" destId="{67AC9667-D1A1-AF4B-9AF2-3547750D8973}" srcOrd="1" destOrd="0" presId="urn:microsoft.com/office/officeart/2005/8/layout/process3"/>
    <dgm:cxn modelId="{EF0A71E2-52A8-BB4C-9699-55A7457015CD}" type="presOf" srcId="{75B7FAA9-4E8A-6747-8932-5315E393B4C6}" destId="{3B0B5F2E-F089-514C-B2A7-B394D24BC183}" srcOrd="1" destOrd="0" presId="urn:microsoft.com/office/officeart/2005/8/layout/process3"/>
    <dgm:cxn modelId="{7349FFCA-BC44-F145-8D92-76E96139FEC3}" srcId="{9D1E599A-6F92-364B-A3FB-468D067B9033}" destId="{2CD9D511-8F5D-114D-B7B3-715B03EA738A}" srcOrd="0" destOrd="0" parTransId="{CE3207DE-30C5-874E-B053-7D81A242725A}" sibTransId="{75B7FAA9-4E8A-6747-8932-5315E393B4C6}"/>
    <dgm:cxn modelId="{FE6308C9-09A4-5941-A2D2-14782E0FE2CE}" type="presOf" srcId="{2CD9D511-8F5D-114D-B7B3-715B03EA738A}" destId="{0AD7E0DF-5947-4A4F-9ACB-59BFB6CEB6B5}" srcOrd="1" destOrd="0" presId="urn:microsoft.com/office/officeart/2005/8/layout/process3"/>
    <dgm:cxn modelId="{8BA14EC7-ADFB-7F43-A9F9-B1B3935A3A35}" type="presOf" srcId="{2CD9D511-8F5D-114D-B7B3-715B03EA738A}" destId="{86E8ED6E-2E55-614A-B4D7-71B84BFD5413}" srcOrd="0" destOrd="0" presId="urn:microsoft.com/office/officeart/2005/8/layout/process3"/>
    <dgm:cxn modelId="{4174DC54-187A-0C44-9E97-8628CEE96489}" type="presOf" srcId="{1CB649A5-FCBE-E549-A555-FECBC6C44493}" destId="{AAFA8A41-0444-F742-A543-08922A76830F}" srcOrd="0" destOrd="0" presId="urn:microsoft.com/office/officeart/2005/8/layout/process3"/>
    <dgm:cxn modelId="{0F8D4B80-4FBA-244E-AE19-42585D2AE376}" srcId="{2CD9D511-8F5D-114D-B7B3-715B03EA738A}" destId="{64B994D8-DC9A-D047-8104-ECC2DE975265}" srcOrd="0" destOrd="0" parTransId="{31F8BC41-8DB3-AF40-AB8E-EF6687A38CFF}" sibTransId="{B4DC2043-4DE4-1547-97DE-17F36E84AA40}"/>
    <dgm:cxn modelId="{F5AEF68E-7BA2-B34A-8005-E5131E5F45AF}" srcId="{9D1E599A-6F92-364B-A3FB-468D067B9033}" destId="{3D387929-8AC4-B342-BB91-FB24706EE58E}" srcOrd="1" destOrd="0" parTransId="{C02562A8-8DAB-2A4D-B04B-C5937C913143}" sibTransId="{569DD8D2-D3B9-DC45-8751-048B4BE7C23A}"/>
    <dgm:cxn modelId="{235FFCE9-36D2-6B4F-B3DC-7D22900F89B4}" srcId="{1CB649A5-FCBE-E549-A555-FECBC6C44493}" destId="{185546DC-AFE9-9142-948D-D21868E46D71}" srcOrd="0" destOrd="0" parTransId="{6475B846-FD44-8D40-A3FB-9789B01F9DD3}" sibTransId="{BA85D25C-EA6C-0A4A-B697-FBE5CDFF2203}"/>
    <dgm:cxn modelId="{BA25C0C6-84E7-9848-9E7C-C68492642FFB}" type="presOf" srcId="{4CEB4C84-2D3C-E544-BC33-C1A299DAC2CF}" destId="{9B9EC2CB-67BE-534A-B321-47B8A76A34E1}" srcOrd="0" destOrd="0" presId="urn:microsoft.com/office/officeart/2005/8/layout/process3"/>
    <dgm:cxn modelId="{5151A23F-12F4-D143-B5D3-87DF3CC0FA9A}" srcId="{9D1E599A-6F92-364B-A3FB-468D067B9033}" destId="{1CB649A5-FCBE-E549-A555-FECBC6C44493}" srcOrd="2" destOrd="0" parTransId="{5F121CDD-C94C-B64F-80A4-42017332EEE6}" sibTransId="{63756AAA-5507-484A-B174-0181F141320C}"/>
    <dgm:cxn modelId="{3298609D-2D66-5C4F-8B6A-C6D85FD6D220}" type="presOf" srcId="{1CB649A5-FCBE-E549-A555-FECBC6C44493}" destId="{06152D9E-5464-6C4C-BB22-62B892D38E76}" srcOrd="1" destOrd="0" presId="urn:microsoft.com/office/officeart/2005/8/layout/process3"/>
    <dgm:cxn modelId="{D3DD5A1D-9608-6842-BA95-2AB305C5A987}" type="presOf" srcId="{63756AAA-5507-484A-B174-0181F141320C}" destId="{B1D6C33D-DCAB-7947-8DD2-B00E419F1B68}" srcOrd="0" destOrd="0" presId="urn:microsoft.com/office/officeart/2005/8/layout/process3"/>
    <dgm:cxn modelId="{4A0660CB-9268-0649-B497-63D19796DA4A}" type="presOf" srcId="{4CEB4C84-2D3C-E544-BC33-C1A299DAC2CF}" destId="{739A7253-7361-0342-B445-C9511226B7AB}" srcOrd="1" destOrd="0" presId="urn:microsoft.com/office/officeart/2005/8/layout/process3"/>
    <dgm:cxn modelId="{D12EFF2A-BEC4-FC44-9D03-72A5A36F3348}" type="presOf" srcId="{3D387929-8AC4-B342-BB91-FB24706EE58E}" destId="{80CECB46-F9CE-FE4C-8795-010E5CCB3F47}" srcOrd="1" destOrd="0" presId="urn:microsoft.com/office/officeart/2005/8/layout/process3"/>
    <dgm:cxn modelId="{DB671B9A-1663-D44F-B39D-3ACEBFF44E44}" type="presOf" srcId="{64B994D8-DC9A-D047-8104-ECC2DE975265}" destId="{D29D3E73-F040-6546-BE0D-ED2D442BA0AE}" srcOrd="0" destOrd="0" presId="urn:microsoft.com/office/officeart/2005/8/layout/process3"/>
    <dgm:cxn modelId="{B2FE5C8A-683B-EE4E-8F1C-384101FF28B5}" type="presOf" srcId="{185546DC-AFE9-9142-948D-D21868E46D71}" destId="{2105AD56-0586-E048-9E3D-BA1ABCD91073}" srcOrd="0" destOrd="0" presId="urn:microsoft.com/office/officeart/2005/8/layout/process3"/>
    <dgm:cxn modelId="{D3A7FF8A-0179-2448-B756-E998F84A0C9D}" type="presOf" srcId="{569DD8D2-D3B9-DC45-8751-048B4BE7C23A}" destId="{32C6DD86-EA12-EE4D-B615-C07AEC72E507}" srcOrd="0" destOrd="0" presId="urn:microsoft.com/office/officeart/2005/8/layout/process3"/>
    <dgm:cxn modelId="{77BE547E-09A7-3B4B-B336-A0441E634322}" type="presOf" srcId="{9D1E599A-6F92-364B-A3FB-468D067B9033}" destId="{E9982DF2-EBEE-F84A-B063-A681261F7169}" srcOrd="0" destOrd="0" presId="urn:microsoft.com/office/officeart/2005/8/layout/process3"/>
    <dgm:cxn modelId="{71751F88-9A50-AF4F-AAAC-AF131205A3B9}" type="presOf" srcId="{3D387929-8AC4-B342-BB91-FB24706EE58E}" destId="{1D96E0A3-68BA-524B-9F50-0132A95E22C1}" srcOrd="0" destOrd="0" presId="urn:microsoft.com/office/officeart/2005/8/layout/process3"/>
    <dgm:cxn modelId="{52B4152D-2986-B140-A76D-C4FDC697BEB8}" srcId="{3D387929-8AC4-B342-BB91-FB24706EE58E}" destId="{5097EB3B-EA80-4142-AE2A-E8245F783496}" srcOrd="0" destOrd="0" parTransId="{D7441BA9-5EEE-194C-856A-9B1CC2244FF6}" sibTransId="{CBE59B9E-470E-3343-ADCB-04D7D1735355}"/>
    <dgm:cxn modelId="{0509591B-AD9B-214C-88D4-D21B3D4FB5BB}" type="presParOf" srcId="{E9982DF2-EBEE-F84A-B063-A681261F7169}" destId="{12FFF96F-56BC-ED4D-A04A-1D238E21D8F6}" srcOrd="0" destOrd="0" presId="urn:microsoft.com/office/officeart/2005/8/layout/process3"/>
    <dgm:cxn modelId="{13DD4836-E06C-CD43-B770-F66EB6912DD8}" type="presParOf" srcId="{12FFF96F-56BC-ED4D-A04A-1D238E21D8F6}" destId="{86E8ED6E-2E55-614A-B4D7-71B84BFD5413}" srcOrd="0" destOrd="0" presId="urn:microsoft.com/office/officeart/2005/8/layout/process3"/>
    <dgm:cxn modelId="{F2FBC21F-C080-CB42-9392-AF8894CDA6FB}" type="presParOf" srcId="{12FFF96F-56BC-ED4D-A04A-1D238E21D8F6}" destId="{0AD7E0DF-5947-4A4F-9ACB-59BFB6CEB6B5}" srcOrd="1" destOrd="0" presId="urn:microsoft.com/office/officeart/2005/8/layout/process3"/>
    <dgm:cxn modelId="{F98424F6-E819-B440-BE95-79B8CE12DC22}" type="presParOf" srcId="{12FFF96F-56BC-ED4D-A04A-1D238E21D8F6}" destId="{D29D3E73-F040-6546-BE0D-ED2D442BA0AE}" srcOrd="2" destOrd="0" presId="urn:microsoft.com/office/officeart/2005/8/layout/process3"/>
    <dgm:cxn modelId="{8207AF8C-F11A-B448-92EC-079A4CC9843C}" type="presParOf" srcId="{E9982DF2-EBEE-F84A-B063-A681261F7169}" destId="{2DF3E1EE-A3AE-3B40-9C9A-8879D9652528}" srcOrd="1" destOrd="0" presId="urn:microsoft.com/office/officeart/2005/8/layout/process3"/>
    <dgm:cxn modelId="{A5703FB4-80D9-E049-84D3-D1BBC6926718}" type="presParOf" srcId="{2DF3E1EE-A3AE-3B40-9C9A-8879D9652528}" destId="{3B0B5F2E-F089-514C-B2A7-B394D24BC183}" srcOrd="0" destOrd="0" presId="urn:microsoft.com/office/officeart/2005/8/layout/process3"/>
    <dgm:cxn modelId="{91D9D4D2-FD13-1D4A-A4AA-DF9A3EBEC774}" type="presParOf" srcId="{E9982DF2-EBEE-F84A-B063-A681261F7169}" destId="{EB0EA4FA-1BF1-EB41-89E3-3486CF856129}" srcOrd="2" destOrd="0" presId="urn:microsoft.com/office/officeart/2005/8/layout/process3"/>
    <dgm:cxn modelId="{07AD7795-3E95-964B-8B69-6F877F7081B2}" type="presParOf" srcId="{EB0EA4FA-1BF1-EB41-89E3-3486CF856129}" destId="{1D96E0A3-68BA-524B-9F50-0132A95E22C1}" srcOrd="0" destOrd="0" presId="urn:microsoft.com/office/officeart/2005/8/layout/process3"/>
    <dgm:cxn modelId="{78EED8BF-9E94-7F47-98F0-B329C189333D}" type="presParOf" srcId="{EB0EA4FA-1BF1-EB41-89E3-3486CF856129}" destId="{80CECB46-F9CE-FE4C-8795-010E5CCB3F47}" srcOrd="1" destOrd="0" presId="urn:microsoft.com/office/officeart/2005/8/layout/process3"/>
    <dgm:cxn modelId="{4DC5A771-47BA-D345-A75A-1DEE2E3814BA}" type="presParOf" srcId="{EB0EA4FA-1BF1-EB41-89E3-3486CF856129}" destId="{EA0C6A3E-EBE6-3D41-B9FA-04274FF52B6A}" srcOrd="2" destOrd="0" presId="urn:microsoft.com/office/officeart/2005/8/layout/process3"/>
    <dgm:cxn modelId="{2D62E94C-E581-3346-B974-7430E22F0F12}" type="presParOf" srcId="{E9982DF2-EBEE-F84A-B063-A681261F7169}" destId="{32C6DD86-EA12-EE4D-B615-C07AEC72E507}" srcOrd="3" destOrd="0" presId="urn:microsoft.com/office/officeart/2005/8/layout/process3"/>
    <dgm:cxn modelId="{E1296CCB-8E1B-EC4F-96D0-1A9CA12D1F83}" type="presParOf" srcId="{32C6DD86-EA12-EE4D-B615-C07AEC72E507}" destId="{C7CF7073-AFF4-C34B-B971-05EB4B02A7A9}" srcOrd="0" destOrd="0" presId="urn:microsoft.com/office/officeart/2005/8/layout/process3"/>
    <dgm:cxn modelId="{6334C5FD-C79C-6549-B8B3-B52F25F39213}" type="presParOf" srcId="{E9982DF2-EBEE-F84A-B063-A681261F7169}" destId="{FE7E9C30-D517-C446-9E86-92144A7DA04B}" srcOrd="4" destOrd="0" presId="urn:microsoft.com/office/officeart/2005/8/layout/process3"/>
    <dgm:cxn modelId="{ABB055EE-D319-4A46-AF2D-49078822FF66}" type="presParOf" srcId="{FE7E9C30-D517-C446-9E86-92144A7DA04B}" destId="{AAFA8A41-0444-F742-A543-08922A76830F}" srcOrd="0" destOrd="0" presId="urn:microsoft.com/office/officeart/2005/8/layout/process3"/>
    <dgm:cxn modelId="{EE02CDA6-90C8-3F44-A506-23CC3EFAEE48}" type="presParOf" srcId="{FE7E9C30-D517-C446-9E86-92144A7DA04B}" destId="{06152D9E-5464-6C4C-BB22-62B892D38E76}" srcOrd="1" destOrd="0" presId="urn:microsoft.com/office/officeart/2005/8/layout/process3"/>
    <dgm:cxn modelId="{53183EC6-B31B-8E42-AB8E-DFC0F7FC3517}" type="presParOf" srcId="{FE7E9C30-D517-C446-9E86-92144A7DA04B}" destId="{2105AD56-0586-E048-9E3D-BA1ABCD91073}" srcOrd="2" destOrd="0" presId="urn:microsoft.com/office/officeart/2005/8/layout/process3"/>
    <dgm:cxn modelId="{99452060-4C3E-EA4B-85E0-AAE2E93FC4CA}" type="presParOf" srcId="{E9982DF2-EBEE-F84A-B063-A681261F7169}" destId="{B1D6C33D-DCAB-7947-8DD2-B00E419F1B68}" srcOrd="5" destOrd="0" presId="urn:microsoft.com/office/officeart/2005/8/layout/process3"/>
    <dgm:cxn modelId="{01E7C244-AA73-AF44-B54A-FBACF682DBC7}" type="presParOf" srcId="{B1D6C33D-DCAB-7947-8DD2-B00E419F1B68}" destId="{67AC9667-D1A1-AF4B-9AF2-3547750D8973}" srcOrd="0" destOrd="0" presId="urn:microsoft.com/office/officeart/2005/8/layout/process3"/>
    <dgm:cxn modelId="{2FBBFB7F-4362-8D40-98DE-C72D5F5AB4DD}" type="presParOf" srcId="{E9982DF2-EBEE-F84A-B063-A681261F7169}" destId="{EEAC795A-384C-6548-9FF2-99D72228F510}" srcOrd="6" destOrd="0" presId="urn:microsoft.com/office/officeart/2005/8/layout/process3"/>
    <dgm:cxn modelId="{D3733040-D370-A741-8633-5D6FAA66675C}" type="presParOf" srcId="{EEAC795A-384C-6548-9FF2-99D72228F510}" destId="{9B9EC2CB-67BE-534A-B321-47B8A76A34E1}" srcOrd="0" destOrd="0" presId="urn:microsoft.com/office/officeart/2005/8/layout/process3"/>
    <dgm:cxn modelId="{E6CF2D35-0C37-CB49-8349-B858E0B7E93E}" type="presParOf" srcId="{EEAC795A-384C-6548-9FF2-99D72228F510}" destId="{739A7253-7361-0342-B445-C9511226B7AB}" srcOrd="1" destOrd="0" presId="urn:microsoft.com/office/officeart/2005/8/layout/process3"/>
    <dgm:cxn modelId="{1969599A-18B4-BE41-8280-0D789231DA87}" type="presParOf" srcId="{EEAC795A-384C-6548-9FF2-99D72228F510}" destId="{9FECD613-7A5F-E947-9246-F5D4281A2A4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2E5ACD-7612-9B40-83C6-FE526A3A72E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DBB3B-13F1-E54D-985D-E125733A1043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提交文件到本地仓库：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commit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-m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“</a:t>
          </a:r>
          <a:r>
            <a:rPr lang="zh-CN" altLang="en-US" sz="2400" b="1" baseline="0" dirty="0" smtClean="0"/>
            <a:t>提交日志</a:t>
          </a:r>
          <a:r>
            <a:rPr lang="en-US" altLang="zh-CN" sz="2400" b="1" baseline="0" dirty="0" smtClean="0"/>
            <a:t>”</a:t>
          </a:r>
          <a:endParaRPr lang="zh-CN" altLang="en-US" sz="2400" b="1" dirty="0"/>
        </a:p>
      </dgm:t>
    </dgm:pt>
    <dgm:pt modelId="{85D673B8-2661-6648-8490-8D0A4BF84E05}" type="par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764E1891-C123-584C-B1B8-C67DAEB43148}" type="sibTrans" cxnId="{D85F767F-45F0-9B4A-8609-9A25178B8D1D}">
      <dgm:prSet/>
      <dgm:spPr/>
      <dgm:t>
        <a:bodyPr/>
        <a:lstStyle/>
        <a:p>
          <a:endParaRPr lang="zh-CN" altLang="en-US"/>
        </a:p>
      </dgm:t>
    </dgm:pt>
    <dgm:pt modelId="{A5F98132-A7BA-3D4C-BAF0-A4FFF4E61286}">
      <dgm:prSet phldrT="[文本]"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commit</a:t>
          </a:r>
          <a:r>
            <a:rPr lang="zh-CN" altLang="en-US" sz="2400" b="1" baseline="0" dirty="0" smtClean="0"/>
            <a:t> </a:t>
          </a:r>
          <a:r>
            <a:rPr lang="mr-IN" altLang="zh-CN" sz="2400" b="1" baseline="0" dirty="0" smtClean="0"/>
            <a:t>–</a:t>
          </a:r>
          <a:r>
            <a:rPr lang="en-US" altLang="zh-CN" sz="2400" b="1" baseline="0" dirty="0" smtClean="0"/>
            <a:t>a</a:t>
          </a:r>
        </a:p>
        <a:p>
          <a:r>
            <a:rPr lang="zh-CN" altLang="zh-CN" sz="2400" b="1" baseline="0" dirty="0" smtClean="0"/>
            <a:t>对本地所有变更的文件提交，不包括未跟踪的文件</a:t>
          </a:r>
          <a:endParaRPr lang="zh-CN" altLang="en-US" sz="2400" b="1" dirty="0"/>
        </a:p>
      </dgm:t>
    </dgm:pt>
    <dgm:pt modelId="{CD8E1421-B8EF-A443-BF22-F6C59EF191F2}" type="par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4FE604E8-3B1D-804B-AE7F-896EBF0F1A32}" type="sibTrans" cxnId="{67A14778-B915-C34D-A1E6-472EB5C5D855}">
      <dgm:prSet/>
      <dgm:spPr/>
      <dgm:t>
        <a:bodyPr/>
        <a:lstStyle/>
        <a:p>
          <a:endParaRPr lang="zh-CN" altLang="en-US"/>
        </a:p>
      </dgm:t>
    </dgm:pt>
    <dgm:pt modelId="{13A91E7B-1CB4-584D-B223-0EF0B3E759F2}">
      <dgm:prSet custT="1"/>
      <dgm:spPr>
        <a:solidFill>
          <a:srgbClr val="6E0136"/>
        </a:solidFill>
        <a:ln>
          <a:solidFill>
            <a:srgbClr val="6E0136"/>
          </a:solidFill>
        </a:ln>
      </dgm:spPr>
      <dgm:t>
        <a:bodyPr/>
        <a:lstStyle/>
        <a:p>
          <a:r>
            <a:rPr lang="zh-CN" altLang="en-US" sz="2400" b="1" dirty="0" smtClean="0"/>
            <a:t>将文件提交到暂存区：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add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filename\</a:t>
          </a:r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add</a:t>
          </a:r>
          <a:r>
            <a:rPr lang="zh-CN" altLang="en-US" sz="2400" b="1" dirty="0" smtClean="0"/>
            <a:t> *</a:t>
          </a:r>
          <a:r>
            <a:rPr lang="en-US" altLang="zh-CN" sz="2400" b="1" dirty="0" smtClean="0"/>
            <a:t>\</a:t>
          </a:r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add</a:t>
          </a:r>
          <a:r>
            <a:rPr lang="zh-CN" altLang="en-US" sz="2400" b="1" dirty="0" smtClean="0"/>
            <a:t> </a:t>
          </a:r>
          <a:r>
            <a:rPr lang="mr-IN" altLang="zh-CN" sz="2400" b="1" dirty="0" smtClean="0"/>
            <a:t>–</a:t>
          </a:r>
          <a:r>
            <a:rPr lang="en-US" altLang="zh-CN" sz="2400" b="1" dirty="0" smtClean="0"/>
            <a:t>u\</a:t>
          </a:r>
          <a:r>
            <a:rPr lang="en-US" altLang="zh-CN" sz="2400" b="1" dirty="0" err="1" smtClean="0"/>
            <a:t>git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add</a:t>
          </a:r>
          <a:r>
            <a:rPr lang="zh-CN" altLang="en-US" sz="2400" b="1" dirty="0" smtClean="0"/>
            <a:t> </a:t>
          </a:r>
          <a:r>
            <a:rPr lang="en-US" altLang="zh-CN" sz="2400" b="1" dirty="0" smtClean="0"/>
            <a:t>-A</a:t>
          </a:r>
          <a:r>
            <a:rPr lang="zh-CN" altLang="en-US" sz="2400" b="1" baseline="0" dirty="0" smtClean="0"/>
            <a:t> </a:t>
          </a:r>
          <a:endParaRPr lang="en-US" altLang="zh-CN" sz="2400" b="1" dirty="0" smtClean="0"/>
        </a:p>
      </dgm:t>
    </dgm:pt>
    <dgm:pt modelId="{01AB5730-3135-6044-9EC7-75EC66BA7FFA}" type="sib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07CFCB97-E658-484F-B9C2-0654D1C3D87B}" type="parTrans" cxnId="{921C350C-BF14-834A-B39F-D8E16FCD1440}">
      <dgm:prSet/>
      <dgm:spPr/>
      <dgm:t>
        <a:bodyPr/>
        <a:lstStyle/>
        <a:p>
          <a:endParaRPr lang="zh-CN" altLang="en-US"/>
        </a:p>
      </dgm:t>
    </dgm:pt>
    <dgm:pt modelId="{3D222745-913B-934E-B20F-58632FE08D68}">
      <dgm:prSet phldrT="[文本]" custT="1"/>
      <dgm:spPr>
        <a:solidFill>
          <a:srgbClr val="6E0136"/>
        </a:solidFill>
      </dgm:spPr>
      <dgm:t>
        <a:bodyPr/>
        <a:lstStyle/>
        <a:p>
          <a:r>
            <a:rPr lang="zh-CN" altLang="en-US" sz="2400" b="1" dirty="0" smtClean="0"/>
            <a:t>检查当前文件状态：</a:t>
          </a:r>
          <a:endParaRPr lang="en-US" altLang="zh-CN" sz="2400" b="1" dirty="0" smtClean="0"/>
        </a:p>
        <a:p>
          <a:r>
            <a:rPr lang="en-US" altLang="zh-CN" sz="2400" b="1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status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\</a:t>
          </a:r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s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\g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s\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status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-s\</a:t>
          </a:r>
          <a:r>
            <a:rPr lang="en-US" altLang="zh-CN" sz="2400" b="1" baseline="0" dirty="0" err="1" smtClean="0"/>
            <a:t>git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status</a:t>
          </a:r>
          <a:r>
            <a:rPr lang="zh-CN" altLang="en-US" sz="2400" b="1" baseline="0" dirty="0" smtClean="0"/>
            <a:t> </a:t>
          </a:r>
          <a:r>
            <a:rPr lang="en-US" altLang="zh-CN" sz="2400" b="1" baseline="0" dirty="0" smtClean="0"/>
            <a:t>--short</a:t>
          </a:r>
          <a:endParaRPr lang="zh-CN" altLang="en-US" sz="2400" b="1" dirty="0"/>
        </a:p>
      </dgm:t>
    </dgm:pt>
    <dgm:pt modelId="{FF579B1E-37CB-E249-81A6-1FAE272247C6}" type="sib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F9689618-312E-4944-8569-229CFCA9AF98}" type="parTrans" cxnId="{EDA37342-AFB3-A44B-A083-716487DBB284}">
      <dgm:prSet/>
      <dgm:spPr/>
      <dgm:t>
        <a:bodyPr/>
        <a:lstStyle/>
        <a:p>
          <a:endParaRPr lang="zh-CN" altLang="en-US"/>
        </a:p>
      </dgm:t>
    </dgm:pt>
    <dgm:pt modelId="{A715BF55-6983-5A40-816C-658C1C32E7F4}" type="pres">
      <dgm:prSet presAssocID="{DF2E5ACD-7612-9B40-83C6-FE526A3A7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B3FDA2-6457-DB42-87BD-A7C63F99453B}" type="pres">
      <dgm:prSet presAssocID="{3D222745-913B-934E-B20F-58632FE08D68}" presName="parentLin" presStyleCnt="0"/>
      <dgm:spPr/>
    </dgm:pt>
    <dgm:pt modelId="{D4686E5C-C115-0C40-B0D8-31CFBA5104CF}" type="pres">
      <dgm:prSet presAssocID="{3D222745-913B-934E-B20F-58632FE08D6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94DC8B7-98B5-664C-961B-49A20ECC3A87}" type="pres">
      <dgm:prSet presAssocID="{3D222745-913B-934E-B20F-58632FE08D68}" presName="parentText" presStyleLbl="node1" presStyleIdx="0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048F56-E47E-5847-A7E7-AEE56EFF6A03}" type="pres">
      <dgm:prSet presAssocID="{3D222745-913B-934E-B20F-58632FE08D68}" presName="negativeSpace" presStyleCnt="0"/>
      <dgm:spPr/>
    </dgm:pt>
    <dgm:pt modelId="{6309CA7F-66E4-9E4B-8628-801815447A70}" type="pres">
      <dgm:prSet presAssocID="{3D222745-913B-934E-B20F-58632FE08D68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631DA50B-B5B5-FA4F-A499-4A17EBE7F867}" type="pres">
      <dgm:prSet presAssocID="{FF579B1E-37CB-E249-81A6-1FAE272247C6}" presName="spaceBetweenRectangles" presStyleCnt="0"/>
      <dgm:spPr/>
    </dgm:pt>
    <dgm:pt modelId="{5A22DF0D-13AA-EE42-A774-1301F4C9317B}" type="pres">
      <dgm:prSet presAssocID="{13A91E7B-1CB4-584D-B223-0EF0B3E759F2}" presName="parentLin" presStyleCnt="0"/>
      <dgm:spPr/>
    </dgm:pt>
    <dgm:pt modelId="{7508CA60-B6DF-574A-ADDE-7E31EE118999}" type="pres">
      <dgm:prSet presAssocID="{13A91E7B-1CB4-584D-B223-0EF0B3E759F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A23F082-5EDB-AB49-94B3-2948FE17C23D}" type="pres">
      <dgm:prSet presAssocID="{13A91E7B-1CB4-584D-B223-0EF0B3E759F2}" presName="parentText" presStyleLbl="node1" presStyleIdx="1" presStyleCnt="4" custScaleX="1645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2DE52-B28A-8944-9EF0-8970795F7EA8}" type="pres">
      <dgm:prSet presAssocID="{13A91E7B-1CB4-584D-B223-0EF0B3E759F2}" presName="negativeSpace" presStyleCnt="0"/>
      <dgm:spPr/>
    </dgm:pt>
    <dgm:pt modelId="{0B047C5D-B5E2-9946-B309-8658C92BC72C}" type="pres">
      <dgm:prSet presAssocID="{13A91E7B-1CB4-584D-B223-0EF0B3E759F2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204AD52C-AF1A-8143-826B-C5034438B48B}" type="pres">
      <dgm:prSet presAssocID="{01AB5730-3135-6044-9EC7-75EC66BA7FFA}" presName="spaceBetweenRectangles" presStyleCnt="0"/>
      <dgm:spPr/>
    </dgm:pt>
    <dgm:pt modelId="{A40C01FE-BDDA-7E40-97D6-13950001FE23}" type="pres">
      <dgm:prSet presAssocID="{E31DBB3B-13F1-E54D-985D-E125733A1043}" presName="parentLin" presStyleCnt="0"/>
      <dgm:spPr/>
    </dgm:pt>
    <dgm:pt modelId="{3A4DE073-A825-F848-9F27-0DDC4A98A734}" type="pres">
      <dgm:prSet presAssocID="{E31DBB3B-13F1-E54D-985D-E125733A104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79B427F9-A501-0441-8724-0709C2FE9753}" type="pres">
      <dgm:prSet presAssocID="{E31DBB3B-13F1-E54D-985D-E125733A1043}" presName="parentText" presStyleLbl="node1" presStyleIdx="2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6DDC4-24B3-A840-9A5E-5C4E67A6ECCE}" type="pres">
      <dgm:prSet presAssocID="{E31DBB3B-13F1-E54D-985D-E125733A1043}" presName="negativeSpace" presStyleCnt="0"/>
      <dgm:spPr/>
    </dgm:pt>
    <dgm:pt modelId="{AB350B69-1348-7E45-9FF4-915250437816}" type="pres">
      <dgm:prSet presAssocID="{E31DBB3B-13F1-E54D-985D-E125733A1043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  <dgm:pt modelId="{09B53EA0-7306-0B4A-8210-D4F4820BB6F6}" type="pres">
      <dgm:prSet presAssocID="{764E1891-C123-584C-B1B8-C67DAEB43148}" presName="spaceBetweenRectangles" presStyleCnt="0"/>
      <dgm:spPr/>
    </dgm:pt>
    <dgm:pt modelId="{C46D41C5-1236-DD40-9C53-C1E2FE4296B2}" type="pres">
      <dgm:prSet presAssocID="{A5F98132-A7BA-3D4C-BAF0-A4FFF4E61286}" presName="parentLin" presStyleCnt="0"/>
      <dgm:spPr/>
    </dgm:pt>
    <dgm:pt modelId="{734A86D5-0F82-174F-90AD-76DBB48FD80F}" type="pres">
      <dgm:prSet presAssocID="{A5F98132-A7BA-3D4C-BAF0-A4FFF4E6128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7E06AED7-789E-EF4A-9ED8-D4A140C01CF4}" type="pres">
      <dgm:prSet presAssocID="{A5F98132-A7BA-3D4C-BAF0-A4FFF4E61286}" presName="parentText" presStyleLbl="node1" presStyleIdx="3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651C-F4B4-4B4F-9F91-B789850C46D9}" type="pres">
      <dgm:prSet presAssocID="{A5F98132-A7BA-3D4C-BAF0-A4FFF4E61286}" presName="negativeSpace" presStyleCnt="0"/>
      <dgm:spPr/>
    </dgm:pt>
    <dgm:pt modelId="{DDAECD2F-2E82-B243-B5D1-2D21FF434507}" type="pres">
      <dgm:prSet presAssocID="{A5F98132-A7BA-3D4C-BAF0-A4FFF4E61286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6E0136"/>
          </a:solidFill>
        </a:ln>
      </dgm:spPr>
    </dgm:pt>
  </dgm:ptLst>
  <dgm:cxnLst>
    <dgm:cxn modelId="{D85F767F-45F0-9B4A-8609-9A25178B8D1D}" srcId="{DF2E5ACD-7612-9B40-83C6-FE526A3A72E7}" destId="{E31DBB3B-13F1-E54D-985D-E125733A1043}" srcOrd="2" destOrd="0" parTransId="{85D673B8-2661-6648-8490-8D0A4BF84E05}" sibTransId="{764E1891-C123-584C-B1B8-C67DAEB43148}"/>
    <dgm:cxn modelId="{A1D4FB83-0E36-A54E-AE7C-81AD0A8E139E}" type="presOf" srcId="{A5F98132-A7BA-3D4C-BAF0-A4FFF4E61286}" destId="{734A86D5-0F82-174F-90AD-76DBB48FD80F}" srcOrd="0" destOrd="0" presId="urn:microsoft.com/office/officeart/2005/8/layout/list1"/>
    <dgm:cxn modelId="{921C350C-BF14-834A-B39F-D8E16FCD1440}" srcId="{DF2E5ACD-7612-9B40-83C6-FE526A3A72E7}" destId="{13A91E7B-1CB4-584D-B223-0EF0B3E759F2}" srcOrd="1" destOrd="0" parTransId="{07CFCB97-E658-484F-B9C2-0654D1C3D87B}" sibTransId="{01AB5730-3135-6044-9EC7-75EC66BA7FFA}"/>
    <dgm:cxn modelId="{EDA37342-AFB3-A44B-A083-716487DBB284}" srcId="{DF2E5ACD-7612-9B40-83C6-FE526A3A72E7}" destId="{3D222745-913B-934E-B20F-58632FE08D68}" srcOrd="0" destOrd="0" parTransId="{F9689618-312E-4944-8569-229CFCA9AF98}" sibTransId="{FF579B1E-37CB-E249-81A6-1FAE272247C6}"/>
    <dgm:cxn modelId="{A6BB0F3F-D47F-A94B-8130-C9C2AC86A99C}" type="presOf" srcId="{3D222745-913B-934E-B20F-58632FE08D68}" destId="{194DC8B7-98B5-664C-961B-49A20ECC3A87}" srcOrd="1" destOrd="0" presId="urn:microsoft.com/office/officeart/2005/8/layout/list1"/>
    <dgm:cxn modelId="{8506B09E-EB4E-B643-8BF0-F69F347C99E2}" type="presOf" srcId="{13A91E7B-1CB4-584D-B223-0EF0B3E759F2}" destId="{7508CA60-B6DF-574A-ADDE-7E31EE118999}" srcOrd="0" destOrd="0" presId="urn:microsoft.com/office/officeart/2005/8/layout/list1"/>
    <dgm:cxn modelId="{9DC66E8A-FB13-7F4B-BBE6-A62E695D4F56}" type="presOf" srcId="{E31DBB3B-13F1-E54D-985D-E125733A1043}" destId="{79B427F9-A501-0441-8724-0709C2FE9753}" srcOrd="1" destOrd="0" presId="urn:microsoft.com/office/officeart/2005/8/layout/list1"/>
    <dgm:cxn modelId="{67A14778-B915-C34D-A1E6-472EB5C5D855}" srcId="{DF2E5ACD-7612-9B40-83C6-FE526A3A72E7}" destId="{A5F98132-A7BA-3D4C-BAF0-A4FFF4E61286}" srcOrd="3" destOrd="0" parTransId="{CD8E1421-B8EF-A443-BF22-F6C59EF191F2}" sibTransId="{4FE604E8-3B1D-804B-AE7F-896EBF0F1A32}"/>
    <dgm:cxn modelId="{05FF997C-69A0-E348-AEF6-E8B06107A04D}" type="presOf" srcId="{E31DBB3B-13F1-E54D-985D-E125733A1043}" destId="{3A4DE073-A825-F848-9F27-0DDC4A98A734}" srcOrd="0" destOrd="0" presId="urn:microsoft.com/office/officeart/2005/8/layout/list1"/>
    <dgm:cxn modelId="{1C59F3A4-15D4-4C42-9D48-AF095D2185AC}" type="presOf" srcId="{A5F98132-A7BA-3D4C-BAF0-A4FFF4E61286}" destId="{7E06AED7-789E-EF4A-9ED8-D4A140C01CF4}" srcOrd="1" destOrd="0" presId="urn:microsoft.com/office/officeart/2005/8/layout/list1"/>
    <dgm:cxn modelId="{E9E039CF-C933-9042-AF98-DF215E67088A}" type="presOf" srcId="{DF2E5ACD-7612-9B40-83C6-FE526A3A72E7}" destId="{A715BF55-6983-5A40-816C-658C1C32E7F4}" srcOrd="0" destOrd="0" presId="urn:microsoft.com/office/officeart/2005/8/layout/list1"/>
    <dgm:cxn modelId="{A8680F7F-C18F-AB46-92F6-B0F291C59696}" type="presOf" srcId="{3D222745-913B-934E-B20F-58632FE08D68}" destId="{D4686E5C-C115-0C40-B0D8-31CFBA5104CF}" srcOrd="0" destOrd="0" presId="urn:microsoft.com/office/officeart/2005/8/layout/list1"/>
    <dgm:cxn modelId="{BA9992D8-951C-E24A-9688-1E735CCCF772}" type="presOf" srcId="{13A91E7B-1CB4-584D-B223-0EF0B3E759F2}" destId="{FA23F082-5EDB-AB49-94B3-2948FE17C23D}" srcOrd="1" destOrd="0" presId="urn:microsoft.com/office/officeart/2005/8/layout/list1"/>
    <dgm:cxn modelId="{5229BBF3-05A8-A64B-A2EA-5D1D2FE1BCFB}" type="presParOf" srcId="{A715BF55-6983-5A40-816C-658C1C32E7F4}" destId="{1DB3FDA2-6457-DB42-87BD-A7C63F99453B}" srcOrd="0" destOrd="0" presId="urn:microsoft.com/office/officeart/2005/8/layout/list1"/>
    <dgm:cxn modelId="{C6E4EA8D-4345-624B-AF59-FDC4BAAA8A39}" type="presParOf" srcId="{1DB3FDA2-6457-DB42-87BD-A7C63F99453B}" destId="{D4686E5C-C115-0C40-B0D8-31CFBA5104CF}" srcOrd="0" destOrd="0" presId="urn:microsoft.com/office/officeart/2005/8/layout/list1"/>
    <dgm:cxn modelId="{EE06E0EE-89C5-F247-927C-0E2B9FA55294}" type="presParOf" srcId="{1DB3FDA2-6457-DB42-87BD-A7C63F99453B}" destId="{194DC8B7-98B5-664C-961B-49A20ECC3A87}" srcOrd="1" destOrd="0" presId="urn:microsoft.com/office/officeart/2005/8/layout/list1"/>
    <dgm:cxn modelId="{2A48ABFF-699B-FE4D-AB58-545D9E8A92CF}" type="presParOf" srcId="{A715BF55-6983-5A40-816C-658C1C32E7F4}" destId="{BE048F56-E47E-5847-A7E7-AEE56EFF6A03}" srcOrd="1" destOrd="0" presId="urn:microsoft.com/office/officeart/2005/8/layout/list1"/>
    <dgm:cxn modelId="{F6D31ECD-D568-404C-9F74-A0C4A8934626}" type="presParOf" srcId="{A715BF55-6983-5A40-816C-658C1C32E7F4}" destId="{6309CA7F-66E4-9E4B-8628-801815447A70}" srcOrd="2" destOrd="0" presId="urn:microsoft.com/office/officeart/2005/8/layout/list1"/>
    <dgm:cxn modelId="{EA22E3A7-E00C-054C-9732-C5FAB2429244}" type="presParOf" srcId="{A715BF55-6983-5A40-816C-658C1C32E7F4}" destId="{631DA50B-B5B5-FA4F-A499-4A17EBE7F867}" srcOrd="3" destOrd="0" presId="urn:microsoft.com/office/officeart/2005/8/layout/list1"/>
    <dgm:cxn modelId="{8A2132B6-5818-DC41-B404-26DDF1418CA8}" type="presParOf" srcId="{A715BF55-6983-5A40-816C-658C1C32E7F4}" destId="{5A22DF0D-13AA-EE42-A774-1301F4C9317B}" srcOrd="4" destOrd="0" presId="urn:microsoft.com/office/officeart/2005/8/layout/list1"/>
    <dgm:cxn modelId="{AA373E8D-5422-9548-8A91-D7637C30341C}" type="presParOf" srcId="{5A22DF0D-13AA-EE42-A774-1301F4C9317B}" destId="{7508CA60-B6DF-574A-ADDE-7E31EE118999}" srcOrd="0" destOrd="0" presId="urn:microsoft.com/office/officeart/2005/8/layout/list1"/>
    <dgm:cxn modelId="{BA8E62A4-39F6-964C-951B-05AE25B14A52}" type="presParOf" srcId="{5A22DF0D-13AA-EE42-A774-1301F4C9317B}" destId="{FA23F082-5EDB-AB49-94B3-2948FE17C23D}" srcOrd="1" destOrd="0" presId="urn:microsoft.com/office/officeart/2005/8/layout/list1"/>
    <dgm:cxn modelId="{D9CB19A4-1907-F84C-93C3-1758232260CA}" type="presParOf" srcId="{A715BF55-6983-5A40-816C-658C1C32E7F4}" destId="{9982DE52-B28A-8944-9EF0-8970795F7EA8}" srcOrd="5" destOrd="0" presId="urn:microsoft.com/office/officeart/2005/8/layout/list1"/>
    <dgm:cxn modelId="{45C15AE7-C241-5449-8A57-F848253AB95A}" type="presParOf" srcId="{A715BF55-6983-5A40-816C-658C1C32E7F4}" destId="{0B047C5D-B5E2-9946-B309-8658C92BC72C}" srcOrd="6" destOrd="0" presId="urn:microsoft.com/office/officeart/2005/8/layout/list1"/>
    <dgm:cxn modelId="{7DFF01B7-F32C-AC41-866E-1BCB9C8F654F}" type="presParOf" srcId="{A715BF55-6983-5A40-816C-658C1C32E7F4}" destId="{204AD52C-AF1A-8143-826B-C5034438B48B}" srcOrd="7" destOrd="0" presId="urn:microsoft.com/office/officeart/2005/8/layout/list1"/>
    <dgm:cxn modelId="{EAA359B3-8C61-004C-BFEB-B4A88822BBAB}" type="presParOf" srcId="{A715BF55-6983-5A40-816C-658C1C32E7F4}" destId="{A40C01FE-BDDA-7E40-97D6-13950001FE23}" srcOrd="8" destOrd="0" presId="urn:microsoft.com/office/officeart/2005/8/layout/list1"/>
    <dgm:cxn modelId="{EBF37BEE-084D-644D-94CD-C257AC159828}" type="presParOf" srcId="{A40C01FE-BDDA-7E40-97D6-13950001FE23}" destId="{3A4DE073-A825-F848-9F27-0DDC4A98A734}" srcOrd="0" destOrd="0" presId="urn:microsoft.com/office/officeart/2005/8/layout/list1"/>
    <dgm:cxn modelId="{82D2CB37-2C67-A44B-A9CC-A968B7F9DFCC}" type="presParOf" srcId="{A40C01FE-BDDA-7E40-97D6-13950001FE23}" destId="{79B427F9-A501-0441-8724-0709C2FE9753}" srcOrd="1" destOrd="0" presId="urn:microsoft.com/office/officeart/2005/8/layout/list1"/>
    <dgm:cxn modelId="{E5B30D22-7F64-1E4A-B238-F86241CB59F8}" type="presParOf" srcId="{A715BF55-6983-5A40-816C-658C1C32E7F4}" destId="{9DC6DDC4-24B3-A840-9A5E-5C4E67A6ECCE}" srcOrd="9" destOrd="0" presId="urn:microsoft.com/office/officeart/2005/8/layout/list1"/>
    <dgm:cxn modelId="{D631E526-420F-1F4C-9411-AB0F3195A52C}" type="presParOf" srcId="{A715BF55-6983-5A40-816C-658C1C32E7F4}" destId="{AB350B69-1348-7E45-9FF4-915250437816}" srcOrd="10" destOrd="0" presId="urn:microsoft.com/office/officeart/2005/8/layout/list1"/>
    <dgm:cxn modelId="{27F6602B-E55B-CC4C-B80A-BE1D686F2689}" type="presParOf" srcId="{A715BF55-6983-5A40-816C-658C1C32E7F4}" destId="{09B53EA0-7306-0B4A-8210-D4F4820BB6F6}" srcOrd="11" destOrd="0" presId="urn:microsoft.com/office/officeart/2005/8/layout/list1"/>
    <dgm:cxn modelId="{8BD49012-D8B3-B44D-BC3C-274013B6CC20}" type="presParOf" srcId="{A715BF55-6983-5A40-816C-658C1C32E7F4}" destId="{C46D41C5-1236-DD40-9C53-C1E2FE4296B2}" srcOrd="12" destOrd="0" presId="urn:microsoft.com/office/officeart/2005/8/layout/list1"/>
    <dgm:cxn modelId="{F8291A7D-3155-6443-B5EE-3BE5D63C663B}" type="presParOf" srcId="{C46D41C5-1236-DD40-9C53-C1E2FE4296B2}" destId="{734A86D5-0F82-174F-90AD-76DBB48FD80F}" srcOrd="0" destOrd="0" presId="urn:microsoft.com/office/officeart/2005/8/layout/list1"/>
    <dgm:cxn modelId="{29F29A5D-4C9C-8C43-B275-0A01AAAB24C5}" type="presParOf" srcId="{C46D41C5-1236-DD40-9C53-C1E2FE4296B2}" destId="{7E06AED7-789E-EF4A-9ED8-D4A140C01CF4}" srcOrd="1" destOrd="0" presId="urn:microsoft.com/office/officeart/2005/8/layout/list1"/>
    <dgm:cxn modelId="{01864B8F-73E8-794C-844E-596BBE3CD0F0}" type="presParOf" srcId="{A715BF55-6983-5A40-816C-658C1C32E7F4}" destId="{1F9E651C-F4B4-4B4F-9F91-B789850C46D9}" srcOrd="13" destOrd="0" presId="urn:microsoft.com/office/officeart/2005/8/layout/list1"/>
    <dgm:cxn modelId="{981B72E0-AC0C-FD41-ACC2-391325F680DD}" type="presParOf" srcId="{A715BF55-6983-5A40-816C-658C1C32E7F4}" destId="{DDAECD2F-2E82-B243-B5D1-2D21FF434507}" srcOrd="14" destOrd="0" presId="urn:microsoft.com/office/officeart/2005/8/layout/list1"/>
  </dgm:cxnLst>
  <dgm:bg/>
  <dgm:whole>
    <a:ln>
      <a:solidFill>
        <a:srgbClr val="6E0136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2047E-570C-E944-9C3F-C2CF908F6DF9}">
      <dsp:nvSpPr>
        <dsp:cNvPr id="0" name=""/>
        <dsp:cNvSpPr/>
      </dsp:nvSpPr>
      <dsp:spPr>
        <a:xfrm>
          <a:off x="0" y="0"/>
          <a:ext cx="1440160" cy="1145385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CVS</a:t>
          </a:r>
          <a:endParaRPr lang="zh-CN" altLang="en-US" sz="4400" kern="1200" dirty="0"/>
        </a:p>
      </dsp:txBody>
      <dsp:txXfrm>
        <a:off x="33547" y="33547"/>
        <a:ext cx="1373066" cy="1078291"/>
      </dsp:txXfrm>
    </dsp:sp>
    <dsp:sp modelId="{1F7960AB-9A72-C340-92CA-2E41CE15B7D5}">
      <dsp:nvSpPr>
        <dsp:cNvPr id="0" name=""/>
        <dsp:cNvSpPr/>
      </dsp:nvSpPr>
      <dsp:spPr>
        <a:xfrm rot="5400000">
          <a:off x="505320" y="1174019"/>
          <a:ext cx="429519" cy="515423"/>
        </a:xfrm>
        <a:prstGeom prst="rightArrow">
          <a:avLst>
            <a:gd name="adj1" fmla="val 60000"/>
            <a:gd name="adj2" fmla="val 5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565453" y="1216971"/>
        <a:ext cx="309253" cy="300663"/>
      </dsp:txXfrm>
    </dsp:sp>
    <dsp:sp modelId="{5EADFA1B-4C35-894D-969B-989641222AC2}">
      <dsp:nvSpPr>
        <dsp:cNvPr id="0" name=""/>
        <dsp:cNvSpPr/>
      </dsp:nvSpPr>
      <dsp:spPr>
        <a:xfrm>
          <a:off x="0" y="1718077"/>
          <a:ext cx="1440160" cy="1145385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SVN</a:t>
          </a:r>
          <a:endParaRPr lang="zh-CN" altLang="en-US" sz="4400" kern="1200" dirty="0"/>
        </a:p>
      </dsp:txBody>
      <dsp:txXfrm>
        <a:off x="33547" y="1751624"/>
        <a:ext cx="1373066" cy="1078291"/>
      </dsp:txXfrm>
    </dsp:sp>
    <dsp:sp modelId="{7669C18C-1540-404F-A66C-5B43332E9E93}">
      <dsp:nvSpPr>
        <dsp:cNvPr id="0" name=""/>
        <dsp:cNvSpPr/>
      </dsp:nvSpPr>
      <dsp:spPr>
        <a:xfrm rot="5400000">
          <a:off x="505320" y="2892097"/>
          <a:ext cx="429519" cy="515423"/>
        </a:xfrm>
        <a:prstGeom prst="rightArrow">
          <a:avLst>
            <a:gd name="adj1" fmla="val 60000"/>
            <a:gd name="adj2" fmla="val 5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565453" y="2935049"/>
        <a:ext cx="309253" cy="300663"/>
      </dsp:txXfrm>
    </dsp:sp>
    <dsp:sp modelId="{3755A03E-9B0C-2E42-9855-CF37B8331055}">
      <dsp:nvSpPr>
        <dsp:cNvPr id="0" name=""/>
        <dsp:cNvSpPr/>
      </dsp:nvSpPr>
      <dsp:spPr>
        <a:xfrm>
          <a:off x="0" y="3436155"/>
          <a:ext cx="1440160" cy="1145385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err="1" smtClean="0"/>
            <a:t>Git</a:t>
          </a:r>
          <a:endParaRPr lang="zh-CN" altLang="en-US" sz="4400" kern="1200" dirty="0"/>
        </a:p>
      </dsp:txBody>
      <dsp:txXfrm>
        <a:off x="33547" y="3469702"/>
        <a:ext cx="1373066" cy="10782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复制一个远程仓库到本地：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clone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[</a:t>
          </a:r>
          <a:r>
            <a:rPr lang="en-US" altLang="zh-CN" sz="2400" b="1" kern="1200" dirty="0" err="1" smtClean="0"/>
            <a:t>url</a:t>
          </a:r>
          <a:r>
            <a:rPr lang="en-US" altLang="zh-CN" sz="2400" b="1" kern="1200" dirty="0" smtClean="0"/>
            <a:t>]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137" y="1371557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查看文件变化：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diff</a:t>
          </a:r>
          <a:r>
            <a:rPr lang="zh-CN" altLang="en-US" sz="2400" b="1" kern="1200" baseline="0" dirty="0" smtClean="0"/>
            <a:t> 显示工作区于暂存区的差异</a:t>
          </a:r>
          <a:endParaRPr lang="en-US" altLang="zh-CN" sz="2400" b="1" kern="1200" dirty="0" smtClean="0"/>
        </a:p>
      </dsp:txBody>
      <dsp:txXfrm>
        <a:off x="379927" y="1413347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diff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HEAD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显示工作区和当前工作分支的差异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diff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--cached</a:t>
          </a:r>
          <a:r>
            <a:rPr lang="zh-CN" altLang="en-US" sz="2400" b="1" kern="1200" baseline="0" dirty="0" smtClean="0"/>
            <a:t> </a:t>
          </a:r>
          <a:endParaRPr lang="en-US" altLang="zh-CN" sz="2400" b="1" kern="1200" baseline="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/>
            <a:t>显示提交暂存区和版本库中的差异</a:t>
          </a:r>
          <a:endParaRPr lang="en-US" altLang="zh-CN" sz="2400" b="1" kern="1200" baseline="0" dirty="0" smtClean="0"/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commit</a:t>
          </a:r>
          <a:r>
            <a:rPr lang="zh-CN" altLang="en-US" sz="2400" b="1" kern="1200" dirty="0" smtClean="0"/>
            <a:t> </a:t>
          </a:r>
          <a:r>
            <a:rPr lang="mr-IN" altLang="zh-CN" sz="2400" b="1" kern="1200" dirty="0" smtClean="0"/>
            <a:t>–</a:t>
          </a:r>
          <a:r>
            <a:rPr lang="en-US" altLang="zh-CN" sz="2400" b="1" kern="1200" dirty="0" smtClean="0"/>
            <a:t>amend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修改最后一次提交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保存当前工作进度：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stash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\</a:t>
          </a: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stash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--list\</a:t>
          </a: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err="1" smtClean="0"/>
            <a:t>statsh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pop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137" y="1371557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查看提交日志：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log</a:t>
          </a:r>
        </a:p>
      </dsp:txBody>
      <dsp:txXfrm>
        <a:off x="379927" y="1413347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log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-p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-2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显示每次提交的内容差异，显示最近</a:t>
          </a:r>
          <a:r>
            <a:rPr lang="en-US" altLang="zh-CN" sz="2400" b="1" kern="1200" dirty="0" smtClean="0"/>
            <a:t>2</a:t>
          </a:r>
          <a:r>
            <a:rPr lang="zh-CN" altLang="en-US" sz="2400" b="1" kern="1200" dirty="0" smtClean="0"/>
            <a:t>条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log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--graph</a:t>
          </a:r>
          <a:r>
            <a:rPr lang="zh-CN" altLang="en-US" sz="2400" b="1" kern="1200" baseline="0" dirty="0" smtClean="0"/>
            <a:t>  </a:t>
          </a:r>
          <a:r>
            <a:rPr lang="en-US" altLang="zh-CN" sz="2400" b="1" kern="1200" baseline="0" dirty="0" smtClean="0"/>
            <a:t>--</a:t>
          </a:r>
          <a:r>
            <a:rPr lang="en-US" altLang="zh-CN" sz="2400" b="1" kern="1200" baseline="0" dirty="0" err="1" smtClean="0"/>
            <a:t>oneline</a:t>
          </a:r>
          <a:r>
            <a:rPr lang="zh-CN" altLang="en-US" sz="2400" b="1" kern="1200" baseline="0" dirty="0" smtClean="0"/>
            <a:t> </a:t>
          </a:r>
          <a:endParaRPr lang="en-US" altLang="zh-CN" sz="2400" b="1" kern="1200" baseline="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/>
            <a:t>精简的显示日志</a:t>
          </a:r>
          <a:endParaRPr lang="en-US" altLang="zh-CN" sz="2400" b="1" kern="1200" baseline="0" dirty="0" smtClean="0"/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reset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HEAD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&lt;filename&gt;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取消已经暂存的文件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撤销提交，工作区和暂存区不改变，保留修改：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reset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--soft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HEAD^</a:t>
          </a:r>
          <a:r>
            <a:rPr lang="zh-CN" altLang="en-US" sz="2400" b="1" kern="1200" baseline="0" dirty="0" smtClean="0"/>
            <a:t> 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137" y="1371557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撤销提交，工作区不改变，暂存区，引用回退：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reset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HEAD^</a:t>
          </a:r>
          <a:endParaRPr lang="en-US" altLang="zh-CN" sz="2400" b="1" kern="1200" dirty="0" smtClean="0"/>
        </a:p>
      </dsp:txBody>
      <dsp:txXfrm>
        <a:off x="379927" y="1413347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/>
            <a:t>同上</a:t>
          </a:r>
          <a:endParaRPr lang="en-US" altLang="zh-CN" sz="2400" b="1" kern="1200" baseline="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reset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--mixed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HEAD^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撤销提交，不保留修改：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reset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--hard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HEAD</a:t>
          </a:r>
          <a:r>
            <a:rPr lang="zh-CN" altLang="en-US" sz="2400" b="1" kern="1200" baseline="0" dirty="0" smtClean="0"/>
            <a:t> </a:t>
          </a:r>
          <a:endParaRPr lang="en-US" altLang="zh-CN" sz="2400" b="1" kern="1200" baseline="0" dirty="0" smtClean="0"/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查看头指针：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cat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.</a:t>
          </a:r>
          <a:r>
            <a:rPr lang="en-US" altLang="zh-CN" sz="2400" b="1" kern="1200" dirty="0" err="1" smtClean="0"/>
            <a:t>git</a:t>
          </a:r>
          <a:r>
            <a:rPr lang="en-US" altLang="zh-CN" sz="2400" b="1" kern="1200" dirty="0" smtClean="0"/>
            <a:t>/HEAD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列出所有远程仓库：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remote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-v</a:t>
          </a:r>
          <a:r>
            <a:rPr lang="zh-CN" altLang="en-US" sz="2400" b="1" kern="1200" baseline="0" dirty="0" smtClean="0"/>
            <a:t> 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279" y="1368150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推送本地分支更新到远程仓库：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push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远程主机名</a:t>
          </a:r>
          <a:r>
            <a:rPr lang="en-US" altLang="zh-CN" sz="2400" b="1" kern="1200" baseline="0" dirty="0" smtClean="0"/>
            <a:t>&gt;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本地分支名</a:t>
          </a:r>
          <a:r>
            <a:rPr lang="en-US" altLang="zh-CN" sz="2400" b="1" kern="1200" baseline="0" dirty="0" smtClean="0"/>
            <a:t>&gt;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远程分支名</a:t>
          </a:r>
          <a:r>
            <a:rPr lang="en-US" altLang="zh-CN" sz="2400" b="1" kern="1200" baseline="0" dirty="0" smtClean="0"/>
            <a:t>&gt;</a:t>
          </a:r>
          <a:endParaRPr lang="en-US" altLang="zh-CN" sz="2400" b="1" kern="1200" dirty="0" smtClean="0"/>
        </a:p>
      </dsp:txBody>
      <dsp:txXfrm>
        <a:off x="380069" y="1409940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push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origin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err="1" smtClean="0"/>
            <a:t>masger</a:t>
          </a:r>
          <a:r>
            <a:rPr lang="zh-CN" altLang="en-US" sz="2400" b="1" kern="1200" dirty="0" smtClean="0"/>
            <a:t>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将本地</a:t>
          </a:r>
          <a:r>
            <a:rPr lang="en-US" altLang="zh-CN" sz="2400" b="1" kern="1200" dirty="0" smtClean="0"/>
            <a:t>master</a:t>
          </a:r>
          <a:r>
            <a:rPr lang="zh-CN" altLang="en-US" sz="2400" b="1" kern="1200" dirty="0" smtClean="0"/>
            <a:t>分支推送到远端</a:t>
          </a:r>
          <a:r>
            <a:rPr lang="en-US" altLang="zh-CN" sz="2400" b="1" kern="1200" dirty="0" smtClean="0"/>
            <a:t>master,</a:t>
          </a:r>
          <a:r>
            <a:rPr lang="zh-CN" altLang="en-US" sz="2400" b="1" kern="1200" dirty="0" smtClean="0"/>
            <a:t>没有就创建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push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err="1" smtClean="0"/>
            <a:t>orgin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:master</a:t>
          </a:r>
          <a:r>
            <a:rPr lang="zh-CN" altLang="en-US" sz="2400" b="1" kern="1200" dirty="0" smtClean="0"/>
            <a:t>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baseline="0" dirty="0" smtClean="0"/>
            <a:t>删除远端</a:t>
          </a:r>
          <a:r>
            <a:rPr lang="en-US" altLang="zh-CN" sz="2400" b="1" kern="1200" baseline="0" dirty="0" smtClean="0"/>
            <a:t>master</a:t>
          </a:r>
          <a:r>
            <a:rPr lang="zh-CN" altLang="en-US" sz="2400" b="1" kern="1200" baseline="0" dirty="0" smtClean="0"/>
            <a:t>分支</a:t>
          </a:r>
          <a:endParaRPr lang="en-US" altLang="zh-CN" sz="2400" b="1" kern="1200" baseline="0" dirty="0" smtClean="0"/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branch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--set-upstream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master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origin/next</a:t>
          </a:r>
          <a:r>
            <a:rPr lang="zh-CN" altLang="en-US" sz="2400" b="1" kern="1200" dirty="0" smtClean="0"/>
            <a:t>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指定</a:t>
          </a:r>
          <a:r>
            <a:rPr lang="en-US" altLang="zh-CN" sz="2400" b="1" kern="1200" dirty="0" smtClean="0"/>
            <a:t>master</a:t>
          </a:r>
          <a:r>
            <a:rPr lang="zh-CN" altLang="en-US" sz="2400" b="1" kern="1200" dirty="0" smtClean="0"/>
            <a:t>分支追踪</a:t>
          </a:r>
          <a:r>
            <a:rPr lang="en-US" altLang="zh-CN" sz="2400" b="1" kern="1200" dirty="0" smtClean="0"/>
            <a:t>origin/next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从远程仓库获取更新：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fetch</a:t>
          </a:r>
          <a:r>
            <a:rPr lang="zh-CN" altLang="en-US" sz="2400" b="1" kern="1200" baseline="0" dirty="0" smtClean="0"/>
            <a:t> 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279" y="1368150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从远程仓库获取更新并</a:t>
          </a:r>
          <a:r>
            <a:rPr lang="en-US" altLang="zh-CN" sz="2400" b="1" kern="1200" dirty="0" smtClean="0"/>
            <a:t>merge</a:t>
          </a:r>
          <a:r>
            <a:rPr lang="zh-CN" altLang="en-US" sz="2400" b="1" kern="1200" dirty="0" smtClean="0"/>
            <a:t>本地分支：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pull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远程主机名</a:t>
          </a:r>
          <a:r>
            <a:rPr lang="en-US" altLang="zh-CN" sz="2400" b="1" kern="1200" baseline="0" dirty="0" smtClean="0"/>
            <a:t>&gt;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远程分支名</a:t>
          </a:r>
          <a:r>
            <a:rPr lang="en-US" altLang="zh-CN" sz="2400" b="1" kern="1200" baseline="0" dirty="0" smtClean="0"/>
            <a:t>&gt;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本地分支名</a:t>
          </a:r>
          <a:r>
            <a:rPr lang="en-US" altLang="zh-CN" sz="2400" b="1" kern="1200" baseline="0" dirty="0" smtClean="0"/>
            <a:t>&gt;</a:t>
          </a:r>
          <a:endParaRPr lang="en-US" altLang="zh-CN" sz="2400" b="1" kern="1200" dirty="0" smtClean="0"/>
        </a:p>
      </dsp:txBody>
      <dsp:txXfrm>
        <a:off x="380069" y="1409940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查看远程分支：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branch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-r/</a:t>
          </a: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branch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-a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创建分支：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branch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branchname</a:t>
          </a:r>
          <a:endParaRPr lang="en-US" altLang="zh-CN" sz="2400" b="1" kern="1200" baseline="0" dirty="0" smtClean="0"/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创建分支并切换到本分支：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checkout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-b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develop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将</a:t>
          </a:r>
          <a:r>
            <a:rPr lang="en-US" altLang="zh-CN" sz="2400" b="1" kern="1200" dirty="0" smtClean="0"/>
            <a:t>develop</a:t>
          </a:r>
          <a:r>
            <a:rPr lang="zh-CN" altLang="en-US" sz="2400" b="1" kern="1200" dirty="0" smtClean="0"/>
            <a:t>合并到</a:t>
          </a:r>
          <a:r>
            <a:rPr lang="en-US" altLang="zh-CN" sz="2400" b="1" kern="1200" dirty="0" smtClean="0"/>
            <a:t>master</a:t>
          </a:r>
          <a:r>
            <a:rPr lang="zh-CN" altLang="en-US" sz="2400" b="1" kern="1200" dirty="0" smtClean="0"/>
            <a:t>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merge</a:t>
          </a:r>
          <a:r>
            <a:rPr lang="zh-CN" altLang="en-US" sz="2400" b="1" kern="1200" baseline="0" dirty="0" smtClean="0"/>
            <a:t> </a:t>
          </a:r>
          <a:r>
            <a:rPr lang="mr-IN" altLang="zh-CN" sz="2400" b="1" kern="1200" baseline="0" dirty="0" smtClean="0"/>
            <a:t>–</a:t>
          </a:r>
          <a:r>
            <a:rPr lang="en-US" altLang="zh-CN" sz="2400" b="1" kern="1200" baseline="0" dirty="0" smtClean="0"/>
            <a:t>no-</a:t>
          </a:r>
          <a:r>
            <a:rPr lang="en-US" altLang="zh-CN" sz="2400" b="1" kern="1200" baseline="0" dirty="0" err="1" smtClean="0"/>
            <a:t>ff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develop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279" y="1368150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删除分支：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branch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-d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branchname</a:t>
          </a:r>
          <a:endParaRPr lang="en-US" altLang="zh-CN" sz="2400" b="1" kern="1200" dirty="0" smtClean="0"/>
        </a:p>
      </dsp:txBody>
      <dsp:txXfrm>
        <a:off x="380069" y="1409940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查看远程分支：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branch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-r/</a:t>
          </a: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branch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-a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打版本：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tag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-a</a:t>
          </a:r>
          <a:r>
            <a:rPr lang="zh-CN" altLang="en-US" sz="2400" b="1" kern="1200" baseline="0" dirty="0" smtClean="0"/>
            <a:t>  </a:t>
          </a:r>
          <a:r>
            <a:rPr lang="en-US" altLang="zh-CN" sz="2400" b="1" kern="1200" baseline="0" dirty="0" smtClean="0"/>
            <a:t>v1.0.0</a:t>
          </a:r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创建附注版本：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tag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-a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v1.0.0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-m</a:t>
          </a:r>
          <a:r>
            <a:rPr lang="zh-CN" altLang="en-US" sz="2400" b="1" kern="1200" baseline="0" dirty="0" smtClean="0"/>
            <a:t>  </a:t>
          </a:r>
          <a:r>
            <a:rPr lang="en-US" altLang="zh-CN" sz="2400" b="1" kern="1200" baseline="0" dirty="0" smtClean="0"/>
            <a:t>“”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48415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5611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列出版本：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tag</a:t>
          </a:r>
          <a:endParaRPr lang="zh-CN" altLang="en-US" sz="2400" b="1" kern="1200" dirty="0"/>
        </a:p>
      </dsp:txBody>
      <dsp:txXfrm>
        <a:off x="428743" y="97907"/>
        <a:ext cx="7655474" cy="772500"/>
      </dsp:txXfrm>
    </dsp:sp>
    <dsp:sp modelId="{0B047C5D-B5E2-9946-B309-8658C92BC72C}">
      <dsp:nvSpPr>
        <dsp:cNvPr id="0" name=""/>
        <dsp:cNvSpPr/>
      </dsp:nvSpPr>
      <dsp:spPr>
        <a:xfrm>
          <a:off x="0" y="179959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279" y="1368150"/>
          <a:ext cx="7789720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推送版本：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baseline="0" dirty="0" smtClean="0"/>
            <a:t>push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origin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en-US" altLang="zh-CN" sz="2400" b="1" kern="1200" baseline="0" dirty="0" err="1" smtClean="0"/>
            <a:t>tagname</a:t>
          </a:r>
          <a:r>
            <a:rPr lang="en-US" altLang="zh-CN" sz="2400" b="1" kern="1200" baseline="0" dirty="0" smtClean="0"/>
            <a:t>&gt;\</a:t>
          </a: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push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origin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--tags</a:t>
          </a:r>
          <a:endParaRPr lang="en-US" altLang="zh-CN" sz="2400" b="1" kern="1200" dirty="0" smtClean="0"/>
        </a:p>
      </dsp:txBody>
      <dsp:txXfrm>
        <a:off x="380069" y="1409940"/>
        <a:ext cx="7706140" cy="772500"/>
      </dsp:txXfrm>
    </dsp:sp>
    <dsp:sp modelId="{AB350B69-1348-7E45-9FF4-915250437816}">
      <dsp:nvSpPr>
        <dsp:cNvPr id="0" name=""/>
        <dsp:cNvSpPr/>
      </dsp:nvSpPr>
      <dsp:spPr>
        <a:xfrm>
          <a:off x="0" y="311503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68699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添加远程主机：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remote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add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主机名</a:t>
          </a:r>
          <a:r>
            <a:rPr lang="en-US" altLang="zh-CN" sz="2400" b="1" kern="1200" baseline="0" dirty="0" smtClean="0"/>
            <a:t>&gt;&lt;</a:t>
          </a:r>
          <a:r>
            <a:rPr lang="en-US" altLang="zh-CN" sz="2400" b="1" kern="1200" baseline="0" dirty="0" err="1" smtClean="0"/>
            <a:t>url</a:t>
          </a:r>
          <a:r>
            <a:rPr lang="en-US" altLang="zh-CN" sz="2400" b="1" kern="1200" baseline="0" dirty="0" smtClean="0"/>
            <a:t>&gt;</a:t>
          </a:r>
          <a:endParaRPr lang="zh-CN" altLang="en-US" sz="2400" b="1" kern="1200" dirty="0"/>
        </a:p>
      </dsp:txBody>
      <dsp:txXfrm>
        <a:off x="428743" y="2728787"/>
        <a:ext cx="7655474" cy="772500"/>
      </dsp:txXfrm>
    </dsp:sp>
    <dsp:sp modelId="{DDAECD2F-2E82-B243-B5D1-2D21FF434507}">
      <dsp:nvSpPr>
        <dsp:cNvPr id="0" name=""/>
        <dsp:cNvSpPr/>
      </dsp:nvSpPr>
      <dsp:spPr>
        <a:xfrm>
          <a:off x="0" y="443047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002437"/>
          <a:ext cx="7739054" cy="85608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删除远程主机：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remote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rm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主机名</a:t>
          </a:r>
          <a:r>
            <a:rPr lang="en-US" altLang="zh-CN" sz="2400" b="1" kern="1200" baseline="0" dirty="0" smtClean="0"/>
            <a:t>&gt;</a:t>
          </a:r>
        </a:p>
      </dsp:txBody>
      <dsp:txXfrm>
        <a:off x="428743" y="4044227"/>
        <a:ext cx="7655474" cy="772500"/>
      </dsp:txXfrm>
    </dsp:sp>
    <dsp:sp modelId="{2C2DFC31-AD61-3949-B8CC-F92A0AB80F48}">
      <dsp:nvSpPr>
        <dsp:cNvPr id="0" name=""/>
        <dsp:cNvSpPr/>
      </dsp:nvSpPr>
      <dsp:spPr>
        <a:xfrm>
          <a:off x="0" y="5745917"/>
          <a:ext cx="81280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7948-22D7-B240-8C7B-EE85E1B13C62}">
      <dsp:nvSpPr>
        <dsp:cNvPr id="0" name=""/>
        <dsp:cNvSpPr/>
      </dsp:nvSpPr>
      <dsp:spPr>
        <a:xfrm>
          <a:off x="386953" y="5317877"/>
          <a:ext cx="7739054" cy="85608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更改主机名：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remote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rename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&lt;</a:t>
          </a:r>
          <a:r>
            <a:rPr lang="zh-CN" altLang="en-US" sz="2400" b="1" kern="1200" baseline="0" dirty="0" smtClean="0"/>
            <a:t>原主机名</a:t>
          </a:r>
          <a:r>
            <a:rPr lang="en-US" altLang="zh-CN" sz="2400" b="1" kern="1200" baseline="0" dirty="0" smtClean="0"/>
            <a:t>&gt;&lt;</a:t>
          </a:r>
          <a:r>
            <a:rPr lang="zh-CN" altLang="en-US" sz="2400" b="1" kern="1200" baseline="0" dirty="0" smtClean="0"/>
            <a:t>新主机名</a:t>
          </a:r>
          <a:r>
            <a:rPr lang="en-US" altLang="zh-CN" sz="2400" b="1" kern="1200" baseline="0" dirty="0" smtClean="0"/>
            <a:t>&gt;</a:t>
          </a:r>
          <a:endParaRPr lang="zh-CN" altLang="en-US" sz="2400" b="1" kern="1200" dirty="0"/>
        </a:p>
      </dsp:txBody>
      <dsp:txXfrm>
        <a:off x="428743" y="5359667"/>
        <a:ext cx="7655474" cy="772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2858B-50A9-B440-9257-C72264CDE626}">
      <dsp:nvSpPr>
        <dsp:cNvPr id="0" name=""/>
        <dsp:cNvSpPr/>
      </dsp:nvSpPr>
      <dsp:spPr>
        <a:xfrm>
          <a:off x="1782440" y="2709333"/>
          <a:ext cx="356346" cy="1149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173" y="0"/>
              </a:lnTo>
              <a:lnTo>
                <a:pt x="178173" y="1149218"/>
              </a:lnTo>
              <a:lnTo>
                <a:pt x="356346" y="1149218"/>
              </a:lnTo>
            </a:path>
          </a:pathLst>
        </a:custGeom>
        <a:noFill/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27C29-50EA-9847-A687-8E66177F9BFB}">
      <dsp:nvSpPr>
        <dsp:cNvPr id="0" name=""/>
        <dsp:cNvSpPr/>
      </dsp:nvSpPr>
      <dsp:spPr>
        <a:xfrm>
          <a:off x="1782440" y="2709333"/>
          <a:ext cx="356346" cy="383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8173" y="0"/>
              </a:lnTo>
              <a:lnTo>
                <a:pt x="178173" y="383072"/>
              </a:lnTo>
              <a:lnTo>
                <a:pt x="356346" y="38307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AC8F7-1CAD-0F41-9271-60BF7E488CAA}">
      <dsp:nvSpPr>
        <dsp:cNvPr id="0" name=""/>
        <dsp:cNvSpPr/>
      </dsp:nvSpPr>
      <dsp:spPr>
        <a:xfrm>
          <a:off x="1782440" y="2326260"/>
          <a:ext cx="356346" cy="383072"/>
        </a:xfrm>
        <a:custGeom>
          <a:avLst/>
          <a:gdLst/>
          <a:ahLst/>
          <a:cxnLst/>
          <a:rect l="0" t="0" r="0" b="0"/>
          <a:pathLst>
            <a:path>
              <a:moveTo>
                <a:pt x="0" y="383072"/>
              </a:moveTo>
              <a:lnTo>
                <a:pt x="178173" y="383072"/>
              </a:lnTo>
              <a:lnTo>
                <a:pt x="178173" y="0"/>
              </a:lnTo>
              <a:lnTo>
                <a:pt x="356346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D76C6-13AF-214B-93D5-B11493F5806B}">
      <dsp:nvSpPr>
        <dsp:cNvPr id="0" name=""/>
        <dsp:cNvSpPr/>
      </dsp:nvSpPr>
      <dsp:spPr>
        <a:xfrm>
          <a:off x="1782440" y="1560114"/>
          <a:ext cx="356346" cy="1149218"/>
        </a:xfrm>
        <a:custGeom>
          <a:avLst/>
          <a:gdLst/>
          <a:ahLst/>
          <a:cxnLst/>
          <a:rect l="0" t="0" r="0" b="0"/>
          <a:pathLst>
            <a:path>
              <a:moveTo>
                <a:pt x="0" y="1149218"/>
              </a:moveTo>
              <a:lnTo>
                <a:pt x="178173" y="1149218"/>
              </a:lnTo>
              <a:lnTo>
                <a:pt x="178173" y="0"/>
              </a:lnTo>
              <a:lnTo>
                <a:pt x="356346" y="0"/>
              </a:lnTo>
            </a:path>
          </a:pathLst>
        </a:custGeom>
        <a:noFill/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4DC9E-4CF7-7F4F-9B14-49ED3A4501C5}">
      <dsp:nvSpPr>
        <dsp:cNvPr id="0" name=""/>
        <dsp:cNvSpPr/>
      </dsp:nvSpPr>
      <dsp:spPr>
        <a:xfrm>
          <a:off x="706" y="2437618"/>
          <a:ext cx="1781734" cy="543429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好处</a:t>
          </a:r>
          <a:endParaRPr lang="zh-CN" altLang="en-US" sz="2400" b="1" kern="1200" dirty="0"/>
        </a:p>
      </dsp:txBody>
      <dsp:txXfrm>
        <a:off x="706" y="2437618"/>
        <a:ext cx="1781734" cy="543429"/>
      </dsp:txXfrm>
    </dsp:sp>
    <dsp:sp modelId="{430A54F8-29C7-724F-BA54-628F3734DA13}">
      <dsp:nvSpPr>
        <dsp:cNvPr id="0" name=""/>
        <dsp:cNvSpPr/>
      </dsp:nvSpPr>
      <dsp:spPr>
        <a:xfrm>
          <a:off x="2138787" y="1288399"/>
          <a:ext cx="2988058" cy="543429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统一日志风格</a:t>
          </a:r>
          <a:endParaRPr lang="zh-CN" altLang="en-US" sz="3200" kern="1200" dirty="0"/>
        </a:p>
      </dsp:txBody>
      <dsp:txXfrm>
        <a:off x="2138787" y="1288399"/>
        <a:ext cx="2988058" cy="543429"/>
      </dsp:txXfrm>
    </dsp:sp>
    <dsp:sp modelId="{399D5BE2-3823-A146-8859-37BE79CA2E5A}">
      <dsp:nvSpPr>
        <dsp:cNvPr id="0" name=""/>
        <dsp:cNvSpPr/>
      </dsp:nvSpPr>
      <dsp:spPr>
        <a:xfrm>
          <a:off x="2138787" y="2054545"/>
          <a:ext cx="4198640" cy="543429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方便日后</a:t>
          </a:r>
          <a:r>
            <a:rPr lang="en-US" altLang="zh-CN" sz="3200" kern="1200" dirty="0" smtClean="0"/>
            <a:t>code</a:t>
          </a:r>
          <a:r>
            <a:rPr lang="zh-CN" altLang="en-US" sz="3200" kern="1200" dirty="0" smtClean="0"/>
            <a:t> </a:t>
          </a:r>
          <a:r>
            <a:rPr lang="en-US" altLang="zh-CN" sz="3200" kern="1200" dirty="0" smtClean="0"/>
            <a:t>review</a:t>
          </a:r>
          <a:endParaRPr lang="zh-CN" altLang="en-US" sz="3200" kern="1200" dirty="0"/>
        </a:p>
      </dsp:txBody>
      <dsp:txXfrm>
        <a:off x="2138787" y="2054545"/>
        <a:ext cx="4198640" cy="543429"/>
      </dsp:txXfrm>
    </dsp:sp>
    <dsp:sp modelId="{2474AE02-99E4-8A40-83F3-1CC041DCED86}">
      <dsp:nvSpPr>
        <dsp:cNvPr id="0" name=""/>
        <dsp:cNvSpPr/>
      </dsp:nvSpPr>
      <dsp:spPr>
        <a:xfrm>
          <a:off x="2138787" y="2820691"/>
          <a:ext cx="5479012" cy="543429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帮助我们更好的写</a:t>
          </a:r>
          <a:r>
            <a:rPr lang="en-US" altLang="zh-CN" sz="3200" kern="1200" dirty="0" err="1" smtClean="0"/>
            <a:t>changlog</a:t>
          </a:r>
          <a:endParaRPr lang="zh-CN" altLang="en-US" sz="3200" kern="1200" dirty="0"/>
        </a:p>
      </dsp:txBody>
      <dsp:txXfrm>
        <a:off x="2138787" y="2820691"/>
        <a:ext cx="5479012" cy="543429"/>
      </dsp:txXfrm>
    </dsp:sp>
    <dsp:sp modelId="{635C0685-8BA1-A14C-A42A-9B6D342EAE50}">
      <dsp:nvSpPr>
        <dsp:cNvPr id="0" name=""/>
        <dsp:cNvSpPr/>
      </dsp:nvSpPr>
      <dsp:spPr>
        <a:xfrm>
          <a:off x="2138787" y="3586837"/>
          <a:ext cx="7478939" cy="543429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能够很好的提升项目开发的质量、效率</a:t>
          </a:r>
          <a:endParaRPr lang="zh-CN" altLang="en-US" sz="3200" kern="1200" dirty="0"/>
        </a:p>
      </dsp:txBody>
      <dsp:txXfrm>
        <a:off x="2138787" y="3586837"/>
        <a:ext cx="7478939" cy="5434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318D3-46AD-C848-99E1-316CC84BEC1B}">
      <dsp:nvSpPr>
        <dsp:cNvPr id="0" name=""/>
        <dsp:cNvSpPr/>
      </dsp:nvSpPr>
      <dsp:spPr>
        <a:xfrm>
          <a:off x="3843486" y="2709333"/>
          <a:ext cx="441027" cy="2370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2370521"/>
              </a:lnTo>
              <a:lnTo>
                <a:pt x="441027" y="2370521"/>
              </a:lnTo>
            </a:path>
          </a:pathLst>
        </a:custGeom>
        <a:noFill/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D8819-844F-BD4E-A443-DA31A5273F1E}">
      <dsp:nvSpPr>
        <dsp:cNvPr id="0" name=""/>
        <dsp:cNvSpPr/>
      </dsp:nvSpPr>
      <dsp:spPr>
        <a:xfrm>
          <a:off x="3843486" y="2709333"/>
          <a:ext cx="441027" cy="1422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1422313"/>
              </a:lnTo>
              <a:lnTo>
                <a:pt x="441027" y="1422313"/>
              </a:lnTo>
            </a:path>
          </a:pathLst>
        </a:custGeom>
        <a:noFill/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2EAEB-EF3B-C14D-B694-38425EA3782A}">
      <dsp:nvSpPr>
        <dsp:cNvPr id="0" name=""/>
        <dsp:cNvSpPr/>
      </dsp:nvSpPr>
      <dsp:spPr>
        <a:xfrm>
          <a:off x="3843486" y="2709333"/>
          <a:ext cx="441027" cy="474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13" y="0"/>
              </a:lnTo>
              <a:lnTo>
                <a:pt x="220513" y="474104"/>
              </a:lnTo>
              <a:lnTo>
                <a:pt x="441027" y="4741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FEEA9-590B-B941-8FBA-DF9779AD2DB6}">
      <dsp:nvSpPr>
        <dsp:cNvPr id="0" name=""/>
        <dsp:cNvSpPr/>
      </dsp:nvSpPr>
      <dsp:spPr>
        <a:xfrm>
          <a:off x="3843486" y="2235229"/>
          <a:ext cx="441027" cy="474104"/>
        </a:xfrm>
        <a:custGeom>
          <a:avLst/>
          <a:gdLst/>
          <a:ahLst/>
          <a:cxnLst/>
          <a:rect l="0" t="0" r="0" b="0"/>
          <a:pathLst>
            <a:path>
              <a:moveTo>
                <a:pt x="0" y="474104"/>
              </a:moveTo>
              <a:lnTo>
                <a:pt x="220513" y="474104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0137-3DDC-5A45-A439-B03017E2EAD1}">
      <dsp:nvSpPr>
        <dsp:cNvPr id="0" name=""/>
        <dsp:cNvSpPr/>
      </dsp:nvSpPr>
      <dsp:spPr>
        <a:xfrm>
          <a:off x="3843486" y="1287020"/>
          <a:ext cx="441027" cy="1422313"/>
        </a:xfrm>
        <a:custGeom>
          <a:avLst/>
          <a:gdLst/>
          <a:ahLst/>
          <a:cxnLst/>
          <a:rect l="0" t="0" r="0" b="0"/>
          <a:pathLst>
            <a:path>
              <a:moveTo>
                <a:pt x="0" y="1422313"/>
              </a:moveTo>
              <a:lnTo>
                <a:pt x="220513" y="1422313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FCE4A-C453-A74E-A332-B6EE196B21BF}">
      <dsp:nvSpPr>
        <dsp:cNvPr id="0" name=""/>
        <dsp:cNvSpPr/>
      </dsp:nvSpPr>
      <dsp:spPr>
        <a:xfrm>
          <a:off x="3843486" y="338811"/>
          <a:ext cx="441027" cy="2370521"/>
        </a:xfrm>
        <a:custGeom>
          <a:avLst/>
          <a:gdLst/>
          <a:ahLst/>
          <a:cxnLst/>
          <a:rect l="0" t="0" r="0" b="0"/>
          <a:pathLst>
            <a:path>
              <a:moveTo>
                <a:pt x="0" y="2370521"/>
              </a:moveTo>
              <a:lnTo>
                <a:pt x="220513" y="2370521"/>
              </a:lnTo>
              <a:lnTo>
                <a:pt x="220513" y="0"/>
              </a:lnTo>
              <a:lnTo>
                <a:pt x="441027" y="0"/>
              </a:lnTo>
            </a:path>
          </a:pathLst>
        </a:custGeom>
        <a:noFill/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2576A-23C2-964E-980C-74A7D8FF85B2}">
      <dsp:nvSpPr>
        <dsp:cNvPr id="0" name=""/>
        <dsp:cNvSpPr/>
      </dsp:nvSpPr>
      <dsp:spPr>
        <a:xfrm>
          <a:off x="1638349" y="2373050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提交类型</a:t>
          </a:r>
          <a:endParaRPr lang="zh-CN" altLang="en-US" sz="2400" b="1" kern="1200" dirty="0"/>
        </a:p>
      </dsp:txBody>
      <dsp:txXfrm>
        <a:off x="1638349" y="2373050"/>
        <a:ext cx="2205136" cy="672566"/>
      </dsp:txXfrm>
    </dsp:sp>
    <dsp:sp modelId="{D100E25A-0E8C-474D-9578-95A96BE9E475}">
      <dsp:nvSpPr>
        <dsp:cNvPr id="0" name=""/>
        <dsp:cNvSpPr/>
      </dsp:nvSpPr>
      <dsp:spPr>
        <a:xfrm>
          <a:off x="4284513" y="2528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feat:</a:t>
          </a:r>
          <a:r>
            <a:rPr lang="zh-CN" altLang="en-US" sz="2400" b="1" kern="1200" dirty="0" smtClean="0"/>
            <a:t>新功能</a:t>
          </a:r>
          <a:endParaRPr lang="zh-CN" altLang="en-US" sz="2400" b="1" kern="1200" dirty="0"/>
        </a:p>
      </dsp:txBody>
      <dsp:txXfrm>
        <a:off x="4284513" y="2528"/>
        <a:ext cx="2205136" cy="672566"/>
      </dsp:txXfrm>
    </dsp:sp>
    <dsp:sp modelId="{7976D345-D669-0040-BF2C-171DB02863FB}">
      <dsp:nvSpPr>
        <dsp:cNvPr id="0" name=""/>
        <dsp:cNvSpPr/>
      </dsp:nvSpPr>
      <dsp:spPr>
        <a:xfrm>
          <a:off x="4284513" y="950736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fix:</a:t>
          </a:r>
          <a:r>
            <a:rPr lang="zh-CN" altLang="en-US" sz="2400" b="1" kern="1200" dirty="0" smtClean="0"/>
            <a:t>修复问题</a:t>
          </a:r>
          <a:endParaRPr lang="zh-CN" altLang="en-US" sz="2400" b="1" kern="1200" dirty="0"/>
        </a:p>
      </dsp:txBody>
      <dsp:txXfrm>
        <a:off x="4284513" y="950736"/>
        <a:ext cx="2205136" cy="672566"/>
      </dsp:txXfrm>
    </dsp:sp>
    <dsp:sp modelId="{17472A07-CFC3-9948-B0B9-AAB45F59A160}">
      <dsp:nvSpPr>
        <dsp:cNvPr id="0" name=""/>
        <dsp:cNvSpPr/>
      </dsp:nvSpPr>
      <dsp:spPr>
        <a:xfrm>
          <a:off x="4284513" y="1898945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docs:</a:t>
          </a:r>
          <a:r>
            <a:rPr lang="zh-CN" altLang="en-US" sz="2400" b="1" kern="1200" dirty="0" smtClean="0"/>
            <a:t>修改文档</a:t>
          </a:r>
          <a:endParaRPr lang="zh-CN" altLang="en-US" sz="2400" b="1" kern="1200" dirty="0"/>
        </a:p>
      </dsp:txBody>
      <dsp:txXfrm>
        <a:off x="4284513" y="1898945"/>
        <a:ext cx="2205136" cy="672566"/>
      </dsp:txXfrm>
    </dsp:sp>
    <dsp:sp modelId="{A1072C71-6885-DB41-8F0C-30E89FB19C53}">
      <dsp:nvSpPr>
        <dsp:cNvPr id="0" name=""/>
        <dsp:cNvSpPr/>
      </dsp:nvSpPr>
      <dsp:spPr>
        <a:xfrm>
          <a:off x="4284513" y="2847154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style:</a:t>
          </a:r>
          <a:r>
            <a:rPr lang="zh-CN" altLang="en-US" sz="2400" b="1" kern="1200" dirty="0" smtClean="0"/>
            <a:t>修改格式</a:t>
          </a:r>
          <a:endParaRPr lang="zh-CN" altLang="en-US" sz="2400" b="1" kern="1200" dirty="0"/>
        </a:p>
      </dsp:txBody>
      <dsp:txXfrm>
        <a:off x="4284513" y="2847154"/>
        <a:ext cx="2205136" cy="672566"/>
      </dsp:txXfrm>
    </dsp:sp>
    <dsp:sp modelId="{1C224D5B-C0E2-3744-A692-3A5672D7B914}">
      <dsp:nvSpPr>
        <dsp:cNvPr id="0" name=""/>
        <dsp:cNvSpPr/>
      </dsp:nvSpPr>
      <dsp:spPr>
        <a:xfrm>
          <a:off x="4284513" y="3795363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perf</a:t>
          </a:r>
          <a:r>
            <a:rPr lang="en-US" altLang="zh-CN" sz="2400" b="1" kern="1200" dirty="0" smtClean="0"/>
            <a:t>:</a:t>
          </a:r>
          <a:r>
            <a:rPr lang="zh-CN" altLang="en-US" sz="2400" b="1" kern="1200" dirty="0" smtClean="0"/>
            <a:t>提升性能</a:t>
          </a:r>
          <a:endParaRPr lang="zh-CN" altLang="en-US" sz="2400" b="1" kern="1200" dirty="0"/>
        </a:p>
      </dsp:txBody>
      <dsp:txXfrm>
        <a:off x="4284513" y="3795363"/>
        <a:ext cx="2205136" cy="672566"/>
      </dsp:txXfrm>
    </dsp:sp>
    <dsp:sp modelId="{3C18147A-7A2E-C446-AF9D-FD62D27E4044}">
      <dsp:nvSpPr>
        <dsp:cNvPr id="0" name=""/>
        <dsp:cNvSpPr/>
      </dsp:nvSpPr>
      <dsp:spPr>
        <a:xfrm>
          <a:off x="4284513" y="4743572"/>
          <a:ext cx="2205136" cy="672566"/>
        </a:xfrm>
        <a:prstGeom prst="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test:</a:t>
          </a:r>
          <a:r>
            <a:rPr lang="zh-CN" altLang="en-US" sz="2400" b="1" kern="1200" dirty="0" smtClean="0"/>
            <a:t>性能测试</a:t>
          </a:r>
          <a:endParaRPr lang="zh-CN" altLang="en-US" sz="2400" b="1" kern="1200" dirty="0"/>
        </a:p>
      </dsp:txBody>
      <dsp:txXfrm>
        <a:off x="4284513" y="4743572"/>
        <a:ext cx="2205136" cy="672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A8937-E9BA-5442-8AFA-78E38BD474DC}">
      <dsp:nvSpPr>
        <dsp:cNvPr id="0" name=""/>
        <dsp:cNvSpPr/>
      </dsp:nvSpPr>
      <dsp:spPr>
        <a:xfrm>
          <a:off x="0" y="2096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8BABD-B206-0B48-AD9A-6E1F9123E368}">
      <dsp:nvSpPr>
        <dsp:cNvPr id="0" name=""/>
        <dsp:cNvSpPr/>
      </dsp:nvSpPr>
      <dsp:spPr>
        <a:xfrm>
          <a:off x="0" y="2096"/>
          <a:ext cx="8128000" cy="71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速度</a:t>
          </a:r>
          <a:endParaRPr lang="zh-CN" altLang="en-US" sz="2000" b="1" kern="1200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0" y="2096"/>
        <a:ext cx="8128000" cy="714886"/>
      </dsp:txXfrm>
    </dsp:sp>
    <dsp:sp modelId="{C5EE2CF5-F50A-5440-87D3-0686AECFBF26}">
      <dsp:nvSpPr>
        <dsp:cNvPr id="0" name=""/>
        <dsp:cNvSpPr/>
      </dsp:nvSpPr>
      <dsp:spPr>
        <a:xfrm>
          <a:off x="0" y="716982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568D6-EB35-D545-B020-633F37B93987}">
      <dsp:nvSpPr>
        <dsp:cNvPr id="0" name=""/>
        <dsp:cNvSpPr/>
      </dsp:nvSpPr>
      <dsp:spPr>
        <a:xfrm>
          <a:off x="0" y="716982"/>
          <a:ext cx="8128000" cy="71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简单</a:t>
          </a:r>
          <a:endParaRPr lang="zh-CN" altLang="en-US" sz="2000" b="1" kern="1200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0" y="716982"/>
        <a:ext cx="8128000" cy="714886"/>
      </dsp:txXfrm>
    </dsp:sp>
    <dsp:sp modelId="{43277F1C-4B72-044C-8628-1BBEE577F969}">
      <dsp:nvSpPr>
        <dsp:cNvPr id="0" name=""/>
        <dsp:cNvSpPr/>
      </dsp:nvSpPr>
      <dsp:spPr>
        <a:xfrm>
          <a:off x="0" y="1431868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20870-9157-034E-AA8A-1334CDC5F501}">
      <dsp:nvSpPr>
        <dsp:cNvPr id="0" name=""/>
        <dsp:cNvSpPr/>
      </dsp:nvSpPr>
      <dsp:spPr>
        <a:xfrm>
          <a:off x="0" y="1431868"/>
          <a:ext cx="8128000" cy="71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对非线性开发模式的强力支持</a:t>
          </a:r>
          <a:r>
            <a:rPr lang="en-US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(</a:t>
          </a: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允许成千上万个并行开发的分支</a:t>
          </a:r>
          <a:r>
            <a:rPr lang="en-US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)</a:t>
          </a:r>
          <a:endParaRPr lang="zh-CN" altLang="en-US" sz="2000" b="1" kern="1200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0" y="1431868"/>
        <a:ext cx="8128000" cy="714886"/>
      </dsp:txXfrm>
    </dsp:sp>
    <dsp:sp modelId="{A5FE0046-1B41-6D49-9959-CB4B336E5AC5}">
      <dsp:nvSpPr>
        <dsp:cNvPr id="0" name=""/>
        <dsp:cNvSpPr/>
      </dsp:nvSpPr>
      <dsp:spPr>
        <a:xfrm>
          <a:off x="0" y="2146754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15A03-6F61-FE41-A4A4-95336751F583}">
      <dsp:nvSpPr>
        <dsp:cNvPr id="0" name=""/>
        <dsp:cNvSpPr/>
      </dsp:nvSpPr>
      <dsp:spPr>
        <a:xfrm>
          <a:off x="0" y="2146754"/>
          <a:ext cx="8128000" cy="71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完全分布式</a:t>
          </a:r>
          <a:b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</a:br>
          <a:endParaRPr lang="zh-CN" altLang="en-US" sz="2000" b="1" kern="1200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0" y="2146754"/>
        <a:ext cx="8128000" cy="714886"/>
      </dsp:txXfrm>
    </dsp:sp>
    <dsp:sp modelId="{D7CBDCCB-68A3-7D48-B2D6-EF9AA87B8FB3}">
      <dsp:nvSpPr>
        <dsp:cNvPr id="0" name=""/>
        <dsp:cNvSpPr/>
      </dsp:nvSpPr>
      <dsp:spPr>
        <a:xfrm>
          <a:off x="0" y="2861640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EE8EA6-A746-B849-81CF-B1B77D6EB932}">
      <dsp:nvSpPr>
        <dsp:cNvPr id="0" name=""/>
        <dsp:cNvSpPr/>
      </dsp:nvSpPr>
      <dsp:spPr>
        <a:xfrm>
          <a:off x="0" y="2861640"/>
          <a:ext cx="8128000" cy="71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有能力高效管理类似 </a:t>
          </a:r>
          <a:r>
            <a:rPr lang="en-US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Linux </a:t>
          </a: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内核一样的超大规模项目</a:t>
          </a:r>
          <a:r>
            <a:rPr lang="en-US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(</a:t>
          </a:r>
          <a:r>
            <a:rPr lang="zh-CN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速度和数据量</a:t>
          </a:r>
          <a:r>
            <a:rPr lang="en-US" altLang="en-US" sz="2000" b="1" kern="1200" dirty="0" smtClean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rPr>
            <a:t>)</a:t>
          </a:r>
          <a:endParaRPr lang="zh-CN" altLang="en-US" sz="2000" b="1" kern="1200" dirty="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0" y="2861640"/>
        <a:ext cx="8128000" cy="714886"/>
      </dsp:txXfrm>
    </dsp:sp>
    <dsp:sp modelId="{0292F791-DC3C-9C40-9D78-2C4E2C0CACB6}">
      <dsp:nvSpPr>
        <dsp:cNvPr id="0" name=""/>
        <dsp:cNvSpPr/>
      </dsp:nvSpPr>
      <dsp:spPr>
        <a:xfrm>
          <a:off x="0" y="3576526"/>
          <a:ext cx="812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510D8-1A5B-A449-B628-AFE644D0AEE8}">
      <dsp:nvSpPr>
        <dsp:cNvPr id="0" name=""/>
        <dsp:cNvSpPr/>
      </dsp:nvSpPr>
      <dsp:spPr>
        <a:xfrm>
          <a:off x="0" y="3576526"/>
          <a:ext cx="8128000" cy="71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rgbClr val="6E0136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0" y="3576526"/>
        <a:ext cx="8128000" cy="714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FADA0-9D18-D74A-AFCF-0469CDB9FC07}">
      <dsp:nvSpPr>
        <dsp:cNvPr id="0" name=""/>
        <dsp:cNvSpPr/>
      </dsp:nvSpPr>
      <dsp:spPr>
        <a:xfrm>
          <a:off x="103177" y="377"/>
          <a:ext cx="1807302" cy="108438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rgbClr val="6E0136"/>
              </a:solidFill>
            </a:rPr>
            <a:t>committed</a:t>
          </a:r>
          <a:endParaRPr lang="zh-CN" altLang="en-US" sz="2500" b="1" kern="1200" dirty="0">
            <a:solidFill>
              <a:srgbClr val="6E0136"/>
            </a:solidFill>
          </a:endParaRPr>
        </a:p>
      </dsp:txBody>
      <dsp:txXfrm>
        <a:off x="103177" y="377"/>
        <a:ext cx="1807302" cy="1084381"/>
      </dsp:txXfrm>
    </dsp:sp>
    <dsp:sp modelId="{1AE542CD-1B3B-0647-948F-DFB1C343F5D3}">
      <dsp:nvSpPr>
        <dsp:cNvPr id="0" name=""/>
        <dsp:cNvSpPr/>
      </dsp:nvSpPr>
      <dsp:spPr>
        <a:xfrm>
          <a:off x="5057264" y="377"/>
          <a:ext cx="1807302" cy="108438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rgbClr val="6E0136"/>
              </a:solidFill>
            </a:rPr>
            <a:t>modified</a:t>
          </a:r>
          <a:endParaRPr lang="zh-CN" altLang="en-US" sz="2500" b="1" kern="1200" dirty="0">
            <a:solidFill>
              <a:srgbClr val="6E0136"/>
            </a:solidFill>
          </a:endParaRPr>
        </a:p>
      </dsp:txBody>
      <dsp:txXfrm>
        <a:off x="5057264" y="377"/>
        <a:ext cx="1807302" cy="1084381"/>
      </dsp:txXfrm>
    </dsp:sp>
    <dsp:sp modelId="{7D110B5D-7138-FD40-B3FA-6A069B1CC9A5}">
      <dsp:nvSpPr>
        <dsp:cNvPr id="0" name=""/>
        <dsp:cNvSpPr/>
      </dsp:nvSpPr>
      <dsp:spPr>
        <a:xfrm>
          <a:off x="9425946" y="377"/>
          <a:ext cx="1807302" cy="108438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b="1" kern="1200" dirty="0" smtClean="0">
              <a:solidFill>
                <a:srgbClr val="6E0136"/>
              </a:solidFill>
            </a:rPr>
            <a:t>staged</a:t>
          </a:r>
          <a:endParaRPr lang="zh-CN" altLang="en-US" sz="2500" b="1" kern="1200" dirty="0">
            <a:solidFill>
              <a:srgbClr val="6E0136"/>
            </a:solidFill>
          </a:endParaRPr>
        </a:p>
      </dsp:txBody>
      <dsp:txXfrm>
        <a:off x="9425946" y="377"/>
        <a:ext cx="1807302" cy="1084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13D47-B1B6-0748-9ACA-B050D213545B}">
      <dsp:nvSpPr>
        <dsp:cNvPr id="0" name=""/>
        <dsp:cNvSpPr/>
      </dsp:nvSpPr>
      <dsp:spPr>
        <a:xfrm rot="10800000">
          <a:off x="1684848" y="1160"/>
          <a:ext cx="5405120" cy="1293633"/>
        </a:xfrm>
        <a:prstGeom prst="homePlate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457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 err="1" smtClean="0"/>
            <a:t>sudo</a:t>
          </a:r>
          <a:r>
            <a:rPr lang="en-US" altLang="en-US" sz="2900" kern="1200" dirty="0" smtClean="0"/>
            <a:t> yum install </a:t>
          </a:r>
          <a:r>
            <a:rPr lang="en-US" altLang="en-US" sz="2900" kern="1200" dirty="0" err="1" smtClean="0"/>
            <a:t>git</a:t>
          </a:r>
          <a:endParaRPr lang="en-US" altLang="en-US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 err="1" smtClean="0"/>
            <a:t>sudo</a:t>
          </a:r>
          <a:r>
            <a:rPr lang="en-US" altLang="en-US" sz="2900" kern="1200" dirty="0" smtClean="0"/>
            <a:t> apt-get install </a:t>
          </a:r>
          <a:r>
            <a:rPr lang="en-US" altLang="en-US" sz="2900" kern="1200" dirty="0" err="1" smtClean="0"/>
            <a:t>git</a:t>
          </a:r>
          <a:endParaRPr lang="zh-CN" altLang="en-US" sz="2900" kern="1200" dirty="0"/>
        </a:p>
      </dsp:txBody>
      <dsp:txXfrm rot="10800000">
        <a:off x="2008256" y="1160"/>
        <a:ext cx="5081712" cy="1293633"/>
      </dsp:txXfrm>
    </dsp:sp>
    <dsp:sp modelId="{E4255346-7340-2A42-986C-3F4D21A5C70D}">
      <dsp:nvSpPr>
        <dsp:cNvPr id="0" name=""/>
        <dsp:cNvSpPr/>
      </dsp:nvSpPr>
      <dsp:spPr>
        <a:xfrm>
          <a:off x="1038031" y="1160"/>
          <a:ext cx="1293633" cy="12936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1C4B2D-D103-2644-B0F3-2418ADB3A52C}">
      <dsp:nvSpPr>
        <dsp:cNvPr id="0" name=""/>
        <dsp:cNvSpPr/>
      </dsp:nvSpPr>
      <dsp:spPr>
        <a:xfrm rot="10800000">
          <a:off x="1684848" y="1680954"/>
          <a:ext cx="5405120" cy="1293633"/>
        </a:xfrm>
        <a:prstGeom prst="homePlate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457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sudo</a:t>
          </a:r>
          <a:r>
            <a:rPr lang="zh-CN" altLang="en-US" sz="2900" kern="1200" baseline="0" dirty="0" smtClean="0"/>
            <a:t> </a:t>
          </a:r>
          <a:r>
            <a:rPr lang="en-US" altLang="zh-CN" sz="2900" kern="1200" baseline="0" dirty="0" smtClean="0"/>
            <a:t>brew</a:t>
          </a:r>
          <a:r>
            <a:rPr lang="zh-CN" altLang="en-US" sz="2900" kern="1200" baseline="0" dirty="0" smtClean="0"/>
            <a:t> </a:t>
          </a:r>
          <a:r>
            <a:rPr lang="en-US" altLang="zh-CN" sz="2900" kern="1200" baseline="0" dirty="0" smtClean="0"/>
            <a:t>install</a:t>
          </a:r>
          <a:r>
            <a:rPr lang="zh-CN" altLang="en-US" sz="2900" kern="1200" baseline="0" dirty="0" smtClean="0"/>
            <a:t> </a:t>
          </a:r>
          <a:r>
            <a:rPr lang="en-US" altLang="zh-CN" sz="2900" kern="1200" baseline="0" dirty="0" err="1" smtClean="0"/>
            <a:t>git</a:t>
          </a:r>
          <a:endParaRPr lang="zh-CN" altLang="en-US" sz="2900" kern="1200" dirty="0"/>
        </a:p>
      </dsp:txBody>
      <dsp:txXfrm rot="10800000">
        <a:off x="2008256" y="1680954"/>
        <a:ext cx="5081712" cy="1293633"/>
      </dsp:txXfrm>
    </dsp:sp>
    <dsp:sp modelId="{41DC8761-6538-094A-B73A-62E75C10A546}">
      <dsp:nvSpPr>
        <dsp:cNvPr id="0" name=""/>
        <dsp:cNvSpPr/>
      </dsp:nvSpPr>
      <dsp:spPr>
        <a:xfrm>
          <a:off x="1038031" y="1680954"/>
          <a:ext cx="1293633" cy="129363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9EF920-3398-8042-8786-CEB2BCECC505}">
      <dsp:nvSpPr>
        <dsp:cNvPr id="0" name=""/>
        <dsp:cNvSpPr/>
      </dsp:nvSpPr>
      <dsp:spPr>
        <a:xfrm rot="10800000">
          <a:off x="1684848" y="3360747"/>
          <a:ext cx="5405120" cy="1293633"/>
        </a:xfrm>
        <a:prstGeom prst="homePlate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457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baidu</a:t>
          </a:r>
          <a:r>
            <a:rPr lang="zh-CN" altLang="en-US" sz="2900" kern="1200" dirty="0" smtClean="0"/>
            <a:t>。。。</a:t>
          </a:r>
          <a:endParaRPr lang="zh-CN" altLang="en-US" sz="2900" kern="1200" dirty="0"/>
        </a:p>
      </dsp:txBody>
      <dsp:txXfrm rot="10800000">
        <a:off x="2008256" y="3360747"/>
        <a:ext cx="5081712" cy="1293633"/>
      </dsp:txXfrm>
    </dsp:sp>
    <dsp:sp modelId="{C40AC7BF-F8F9-D746-86D3-9A2C205E3B46}">
      <dsp:nvSpPr>
        <dsp:cNvPr id="0" name=""/>
        <dsp:cNvSpPr/>
      </dsp:nvSpPr>
      <dsp:spPr>
        <a:xfrm>
          <a:off x="1038031" y="3360747"/>
          <a:ext cx="1293633" cy="12936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68733"/>
          <a:ext cx="7739054" cy="88560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设置用户名称：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config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--global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user.name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“liuhs444”</a:t>
          </a:r>
          <a:endParaRPr lang="zh-CN" altLang="en-US" sz="2400" b="1" kern="1200" dirty="0"/>
        </a:p>
      </dsp:txBody>
      <dsp:txXfrm>
        <a:off x="430184" y="111964"/>
        <a:ext cx="7652592" cy="799138"/>
      </dsp:txXfrm>
    </dsp:sp>
    <dsp:sp modelId="{0B047C5D-B5E2-9946-B309-8658C92BC72C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137" y="1429533"/>
          <a:ext cx="7789720" cy="88560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设置邮箱地址：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err="1" smtClean="0"/>
            <a:t>config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--global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user.email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“liuhs4444@163.com”</a:t>
          </a:r>
          <a:endParaRPr lang="en-US" altLang="zh-CN" sz="2400" b="1" kern="1200" dirty="0" smtClean="0"/>
        </a:p>
      </dsp:txBody>
      <dsp:txXfrm>
        <a:off x="381368" y="1472764"/>
        <a:ext cx="7703258" cy="799138"/>
      </dsp:txXfrm>
    </dsp:sp>
    <dsp:sp modelId="{AB350B69-1348-7E45-9FF4-915250437816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790333"/>
          <a:ext cx="7739054" cy="88560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设置文本编辑器：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config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--global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core.editor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emacs</a:t>
          </a:r>
          <a:endParaRPr lang="zh-CN" altLang="en-US" sz="2400" b="1" kern="1200" dirty="0"/>
        </a:p>
      </dsp:txBody>
      <dsp:txXfrm>
        <a:off x="430184" y="2833564"/>
        <a:ext cx="7652592" cy="799138"/>
      </dsp:txXfrm>
    </dsp:sp>
    <dsp:sp modelId="{DDAECD2F-2E82-B243-B5D1-2D21FF434507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151133"/>
          <a:ext cx="7739054" cy="88560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读取配置：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config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user.name</a:t>
          </a:r>
          <a:endParaRPr lang="zh-CN" altLang="en-US" sz="2400" b="1" kern="1200" dirty="0"/>
        </a:p>
      </dsp:txBody>
      <dsp:txXfrm>
        <a:off x="430184" y="4194364"/>
        <a:ext cx="7652592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68733"/>
          <a:ext cx="7739054" cy="88560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删除</a:t>
          </a: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全局配置：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config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--unset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--global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user.name</a:t>
          </a:r>
          <a:endParaRPr lang="zh-CN" altLang="en-US" sz="2400" b="1" kern="1200" dirty="0"/>
        </a:p>
      </dsp:txBody>
      <dsp:txXfrm>
        <a:off x="430184" y="111964"/>
        <a:ext cx="7652592" cy="799138"/>
      </dsp:txXfrm>
    </dsp:sp>
    <dsp:sp modelId="{0B047C5D-B5E2-9946-B309-8658C92BC72C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137" y="1429533"/>
          <a:ext cx="7789720" cy="88560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err="1" smtClean="0"/>
            <a:t>config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--unset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--global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user.email</a:t>
          </a:r>
          <a:r>
            <a:rPr lang="zh-CN" altLang="en-US" sz="2400" b="1" kern="1200" baseline="0" dirty="0" smtClean="0"/>
            <a:t> </a:t>
          </a:r>
          <a:endParaRPr lang="en-US" altLang="zh-CN" sz="2400" b="1" kern="1200" dirty="0" smtClean="0"/>
        </a:p>
      </dsp:txBody>
      <dsp:txXfrm>
        <a:off x="381368" y="1472764"/>
        <a:ext cx="7703258" cy="799138"/>
      </dsp:txXfrm>
    </dsp:sp>
    <dsp:sp modelId="{AB350B69-1348-7E45-9FF4-915250437816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790333"/>
          <a:ext cx="7739054" cy="88560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设置别名：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config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--global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alias.ci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“commit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-s”</a:t>
          </a:r>
          <a:endParaRPr lang="zh-CN" altLang="en-US" sz="2400" b="1" kern="1200" dirty="0"/>
        </a:p>
      </dsp:txBody>
      <dsp:txXfrm>
        <a:off x="430184" y="2833564"/>
        <a:ext cx="7652592" cy="799138"/>
      </dsp:txXfrm>
    </dsp:sp>
    <dsp:sp modelId="{DDAECD2F-2E82-B243-B5D1-2D21FF434507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151133"/>
          <a:ext cx="7739054" cy="88560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查看配置列表：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config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--list</a:t>
          </a:r>
          <a:r>
            <a:rPr lang="zh-CN" altLang="en-US" sz="2400" b="1" kern="1200" baseline="0" smtClean="0"/>
            <a:t> </a:t>
          </a:r>
          <a:endParaRPr lang="zh-CN" altLang="en-US" sz="2400" b="1" kern="1200" dirty="0"/>
        </a:p>
      </dsp:txBody>
      <dsp:txXfrm>
        <a:off x="430184" y="4194364"/>
        <a:ext cx="7652592" cy="799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47C5D-B5E2-9946-B309-8658C92BC72C}">
      <dsp:nvSpPr>
        <dsp:cNvPr id="0" name=""/>
        <dsp:cNvSpPr/>
      </dsp:nvSpPr>
      <dsp:spPr>
        <a:xfrm>
          <a:off x="0" y="621127"/>
          <a:ext cx="420771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161282" y="60247"/>
          <a:ext cx="4042902" cy="11217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329" tIns="0" rIns="1113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6E0136"/>
              </a:solidFill>
            </a:rPr>
            <a:t>在现有的目录中初始化仓库</a:t>
          </a:r>
          <a:endParaRPr lang="en-US" altLang="zh-CN" sz="2400" b="1" kern="1200" dirty="0" smtClean="0">
            <a:solidFill>
              <a:srgbClr val="6E0136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rgbClr val="6E0136"/>
              </a:solidFill>
            </a:rPr>
            <a:t>git</a:t>
          </a:r>
          <a:r>
            <a:rPr lang="zh-CN" altLang="en-US" sz="2400" b="1" kern="1200" dirty="0" smtClean="0">
              <a:solidFill>
                <a:srgbClr val="6E0136"/>
              </a:solidFill>
            </a:rPr>
            <a:t> </a:t>
          </a:r>
          <a:r>
            <a:rPr lang="en-US" altLang="zh-CN" sz="2400" b="1" kern="1200" dirty="0" err="1" smtClean="0">
              <a:solidFill>
                <a:srgbClr val="6E0136"/>
              </a:solidFill>
            </a:rPr>
            <a:t>init</a:t>
          </a:r>
          <a:endParaRPr lang="en-US" altLang="zh-CN" sz="2400" b="1" kern="1200" dirty="0" smtClean="0">
            <a:solidFill>
              <a:srgbClr val="6E0136"/>
            </a:solidFill>
          </a:endParaRPr>
        </a:p>
      </dsp:txBody>
      <dsp:txXfrm>
        <a:off x="216042" y="115007"/>
        <a:ext cx="3933382" cy="1012240"/>
      </dsp:txXfrm>
    </dsp:sp>
    <dsp:sp modelId="{AB350B69-1348-7E45-9FF4-915250437816}">
      <dsp:nvSpPr>
        <dsp:cNvPr id="0" name=""/>
        <dsp:cNvSpPr/>
      </dsp:nvSpPr>
      <dsp:spPr>
        <a:xfrm>
          <a:off x="0" y="2344807"/>
          <a:ext cx="420771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200318" y="1783927"/>
          <a:ext cx="4006365" cy="11217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329" tIns="0" rIns="1113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b="1" kern="1200" dirty="0" smtClean="0">
              <a:solidFill>
                <a:srgbClr val="6E0136"/>
              </a:solidFill>
            </a:rPr>
            <a:t>实现对指定文件的跟踪</a:t>
          </a:r>
          <a:endParaRPr lang="en-US" altLang="zh-CN" sz="2400" b="1" kern="1200" dirty="0" smtClean="0">
            <a:solidFill>
              <a:srgbClr val="6E0136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rgbClr val="6E0136"/>
              </a:solidFill>
            </a:rPr>
            <a:t>git</a:t>
          </a:r>
          <a:r>
            <a:rPr lang="zh-CN" altLang="en-US" sz="2400" b="1" kern="1200" dirty="0" smtClean="0">
              <a:solidFill>
                <a:srgbClr val="6E0136"/>
              </a:solidFill>
            </a:rPr>
            <a:t> </a:t>
          </a:r>
          <a:r>
            <a:rPr lang="en-US" altLang="zh-CN" sz="2400" b="1" kern="1200" dirty="0" smtClean="0">
              <a:solidFill>
                <a:srgbClr val="6E0136"/>
              </a:solidFill>
            </a:rPr>
            <a:t>add</a:t>
          </a:r>
          <a:endParaRPr lang="en-US" altLang="zh-CN" sz="2400" b="1" kern="1200" dirty="0" smtClean="0"/>
        </a:p>
      </dsp:txBody>
      <dsp:txXfrm>
        <a:off x="255078" y="1838687"/>
        <a:ext cx="3896845" cy="1012240"/>
      </dsp:txXfrm>
    </dsp:sp>
    <dsp:sp modelId="{DDAECD2F-2E82-B243-B5D1-2D21FF434507}">
      <dsp:nvSpPr>
        <dsp:cNvPr id="0" name=""/>
        <dsp:cNvSpPr/>
      </dsp:nvSpPr>
      <dsp:spPr>
        <a:xfrm>
          <a:off x="0" y="4068487"/>
          <a:ext cx="4207715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200318" y="3507607"/>
          <a:ext cx="4006365" cy="112176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329" tIns="0" rIns="1113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solidFill>
                <a:srgbClr val="6E0136"/>
              </a:solidFill>
            </a:rPr>
            <a:t>git</a:t>
          </a:r>
          <a:r>
            <a:rPr lang="zh-CN" altLang="en-US" sz="2400" b="1" kern="1200" dirty="0" smtClean="0">
              <a:solidFill>
                <a:srgbClr val="6E0136"/>
              </a:solidFill>
            </a:rPr>
            <a:t> </a:t>
          </a:r>
          <a:r>
            <a:rPr lang="en-US" altLang="zh-CN" sz="2400" b="1" kern="1200" dirty="0" smtClean="0">
              <a:solidFill>
                <a:srgbClr val="6E0136"/>
              </a:solidFill>
            </a:rPr>
            <a:t>commit</a:t>
          </a:r>
          <a:r>
            <a:rPr lang="zh-CN" altLang="en-US" sz="2400" b="1" kern="1200" dirty="0" smtClean="0">
              <a:solidFill>
                <a:srgbClr val="6E0136"/>
              </a:solidFill>
            </a:rPr>
            <a:t> </a:t>
          </a:r>
          <a:r>
            <a:rPr lang="mr-IN" altLang="zh-CN" sz="2400" b="1" kern="1200" dirty="0" smtClean="0">
              <a:solidFill>
                <a:srgbClr val="6E0136"/>
              </a:solidFill>
            </a:rPr>
            <a:t>–</a:t>
          </a:r>
          <a:r>
            <a:rPr lang="en-US" altLang="zh-CN" sz="2400" b="1" kern="1200" dirty="0" smtClean="0">
              <a:solidFill>
                <a:srgbClr val="6E0136"/>
              </a:solidFill>
            </a:rPr>
            <a:t>m</a:t>
          </a:r>
          <a:r>
            <a:rPr lang="zh-CN" altLang="en-US" sz="2400" b="1" kern="1200" dirty="0" smtClean="0">
              <a:solidFill>
                <a:srgbClr val="6E0136"/>
              </a:solidFill>
            </a:rPr>
            <a:t> </a:t>
          </a:r>
          <a:r>
            <a:rPr lang="en-US" altLang="zh-CN" sz="2400" b="1" kern="1200" dirty="0" smtClean="0">
              <a:solidFill>
                <a:srgbClr val="6E0136"/>
              </a:solidFill>
            </a:rPr>
            <a:t>“”</a:t>
          </a:r>
          <a:endParaRPr lang="zh-CN" altLang="en-US" sz="2400" b="1" kern="1200" dirty="0">
            <a:solidFill>
              <a:srgbClr val="6E0136"/>
            </a:solidFill>
          </a:endParaRPr>
        </a:p>
      </dsp:txBody>
      <dsp:txXfrm>
        <a:off x="255078" y="3562367"/>
        <a:ext cx="3896845" cy="101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0DF-5947-4A4F-9ACB-59BFB6CEB6B5}">
      <dsp:nvSpPr>
        <dsp:cNvPr id="0" name=""/>
        <dsp:cNvSpPr/>
      </dsp:nvSpPr>
      <dsp:spPr>
        <a:xfrm>
          <a:off x="1397" y="375753"/>
          <a:ext cx="1755799" cy="907200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Add</a:t>
          </a:r>
          <a:r>
            <a:rPr lang="zh-CN" altLang="en-US" sz="2000" b="1" kern="1200" baseline="0" dirty="0" smtClean="0"/>
            <a:t> 、</a:t>
          </a:r>
          <a:r>
            <a:rPr lang="en-US" altLang="zh-CN" sz="2000" b="1" kern="1200" baseline="0" dirty="0" smtClean="0"/>
            <a:t>Update</a:t>
          </a:r>
          <a:r>
            <a:rPr lang="zh-CN" altLang="en-US" sz="2000" b="1" kern="1200" baseline="0" dirty="0" smtClean="0"/>
            <a:t>、</a:t>
          </a:r>
          <a:r>
            <a:rPr lang="en-US" altLang="zh-CN" sz="2000" b="1" kern="1200" baseline="0" dirty="0" smtClean="0"/>
            <a:t>Delete</a:t>
          </a:r>
        </a:p>
      </dsp:txBody>
      <dsp:txXfrm>
        <a:off x="1397" y="375753"/>
        <a:ext cx="1755799" cy="604800"/>
      </dsp:txXfrm>
    </dsp:sp>
    <dsp:sp modelId="{D29D3E73-F040-6546-BE0D-ED2D442BA0AE}">
      <dsp:nvSpPr>
        <dsp:cNvPr id="0" name=""/>
        <dsp:cNvSpPr/>
      </dsp:nvSpPr>
      <dsp:spPr>
        <a:xfrm>
          <a:off x="361018" y="980553"/>
          <a:ext cx="1755799" cy="303618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 dirty="0" smtClean="0">
              <a:solidFill>
                <a:srgbClr val="6E0136"/>
              </a:solidFill>
            </a:rPr>
            <a:t>1.</a:t>
          </a:r>
          <a:r>
            <a:rPr lang="zh-CN" altLang="en-US" sz="2000" b="1" kern="1200" dirty="0" smtClean="0">
              <a:solidFill>
                <a:srgbClr val="6E0136"/>
              </a:solidFill>
            </a:rPr>
            <a:t>在工作目录中修改文件</a:t>
          </a:r>
          <a:endParaRPr lang="zh-CN" altLang="en-US" sz="2000" b="1" kern="1200" dirty="0">
            <a:solidFill>
              <a:srgbClr val="6E0136"/>
            </a:solidFill>
          </a:endParaRPr>
        </a:p>
      </dsp:txBody>
      <dsp:txXfrm>
        <a:off x="412444" y="1031979"/>
        <a:ext cx="1652947" cy="2933329"/>
      </dsp:txXfrm>
    </dsp:sp>
    <dsp:sp modelId="{2DF3E1EE-A3AE-3B40-9C9A-8879D9652528}">
      <dsp:nvSpPr>
        <dsp:cNvPr id="0" name=""/>
        <dsp:cNvSpPr/>
      </dsp:nvSpPr>
      <dsp:spPr>
        <a:xfrm>
          <a:off x="2023369" y="459582"/>
          <a:ext cx="564286" cy="437143"/>
        </a:xfrm>
        <a:prstGeom prst="rightArrow">
          <a:avLst>
            <a:gd name="adj1" fmla="val 60000"/>
            <a:gd name="adj2" fmla="val 5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023369" y="547011"/>
        <a:ext cx="433143" cy="262285"/>
      </dsp:txXfrm>
    </dsp:sp>
    <dsp:sp modelId="{80CECB46-F9CE-FE4C-8795-010E5CCB3F47}">
      <dsp:nvSpPr>
        <dsp:cNvPr id="0" name=""/>
        <dsp:cNvSpPr/>
      </dsp:nvSpPr>
      <dsp:spPr>
        <a:xfrm>
          <a:off x="2821887" y="375753"/>
          <a:ext cx="1755799" cy="907200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bg1"/>
              </a:solidFill>
            </a:rPr>
            <a:t>git</a:t>
          </a:r>
          <a:r>
            <a:rPr lang="zh-CN" altLang="en-US" sz="2000" b="1" kern="1200" dirty="0" smtClean="0">
              <a:solidFill>
                <a:schemeClr val="bg1"/>
              </a:solidFill>
            </a:rPr>
            <a:t> </a:t>
          </a:r>
          <a:r>
            <a:rPr lang="en-US" altLang="zh-CN" sz="2000" b="1" kern="1200" dirty="0" smtClean="0">
              <a:solidFill>
                <a:schemeClr val="bg1"/>
              </a:solidFill>
            </a:rPr>
            <a:t>add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2821887" y="375753"/>
        <a:ext cx="1755799" cy="604800"/>
      </dsp:txXfrm>
    </dsp:sp>
    <dsp:sp modelId="{EA0C6A3E-EBE6-3D41-B9FA-04274FF52B6A}">
      <dsp:nvSpPr>
        <dsp:cNvPr id="0" name=""/>
        <dsp:cNvSpPr/>
      </dsp:nvSpPr>
      <dsp:spPr>
        <a:xfrm>
          <a:off x="3181509" y="980553"/>
          <a:ext cx="1755799" cy="303618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b="1" kern="1200" dirty="0" smtClean="0">
              <a:solidFill>
                <a:srgbClr val="6E0136"/>
              </a:solidFill>
            </a:rPr>
            <a:t>2.</a:t>
          </a:r>
          <a:r>
            <a:rPr lang="zh-CN" altLang="en-US" sz="2000" b="1" kern="1200" dirty="0" smtClean="0">
              <a:solidFill>
                <a:srgbClr val="6E0136"/>
              </a:solidFill>
            </a:rPr>
            <a:t>暂存文件，将文件的快照放入暂存区域</a:t>
          </a:r>
          <a:endParaRPr lang="zh-CN" altLang="en-US" sz="2000" b="1" kern="1200" dirty="0">
            <a:solidFill>
              <a:srgbClr val="6E0136"/>
            </a:solidFill>
          </a:endParaRPr>
        </a:p>
      </dsp:txBody>
      <dsp:txXfrm>
        <a:off x="3232935" y="1031979"/>
        <a:ext cx="1652947" cy="2933329"/>
      </dsp:txXfrm>
    </dsp:sp>
    <dsp:sp modelId="{32C6DD86-EA12-EE4D-B615-C07AEC72E507}">
      <dsp:nvSpPr>
        <dsp:cNvPr id="0" name=""/>
        <dsp:cNvSpPr/>
      </dsp:nvSpPr>
      <dsp:spPr>
        <a:xfrm>
          <a:off x="4843859" y="459582"/>
          <a:ext cx="564286" cy="437143"/>
        </a:xfrm>
        <a:prstGeom prst="rightArrow">
          <a:avLst>
            <a:gd name="adj1" fmla="val 60000"/>
            <a:gd name="adj2" fmla="val 5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843859" y="547011"/>
        <a:ext cx="433143" cy="262285"/>
      </dsp:txXfrm>
    </dsp:sp>
    <dsp:sp modelId="{06152D9E-5464-6C4C-BB22-62B892D38E76}">
      <dsp:nvSpPr>
        <dsp:cNvPr id="0" name=""/>
        <dsp:cNvSpPr/>
      </dsp:nvSpPr>
      <dsp:spPr>
        <a:xfrm>
          <a:off x="5642377" y="375753"/>
          <a:ext cx="1755799" cy="907200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/>
            <a:t>git</a:t>
          </a:r>
          <a:r>
            <a:rPr lang="zh-CN" altLang="en-US" sz="2000" b="1" kern="1200" baseline="0" dirty="0" smtClean="0"/>
            <a:t> </a:t>
          </a:r>
          <a:r>
            <a:rPr lang="en-US" altLang="zh-CN" sz="2000" b="1" kern="1200" baseline="0" dirty="0" smtClean="0"/>
            <a:t>commit</a:t>
          </a:r>
          <a:r>
            <a:rPr lang="zh-CN" altLang="en-US" sz="2000" b="1" kern="1200" baseline="0" dirty="0" smtClean="0"/>
            <a:t> </a:t>
          </a:r>
          <a:endParaRPr lang="zh-CN" altLang="en-US" sz="2000" b="1" kern="1200" dirty="0"/>
        </a:p>
      </dsp:txBody>
      <dsp:txXfrm>
        <a:off x="5642377" y="375753"/>
        <a:ext cx="1755799" cy="604800"/>
      </dsp:txXfrm>
    </dsp:sp>
    <dsp:sp modelId="{2105AD56-0586-E048-9E3D-BA1ABCD91073}">
      <dsp:nvSpPr>
        <dsp:cNvPr id="0" name=""/>
        <dsp:cNvSpPr/>
      </dsp:nvSpPr>
      <dsp:spPr>
        <a:xfrm>
          <a:off x="6001999" y="980553"/>
          <a:ext cx="1755799" cy="303618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100" b="1" kern="1200" dirty="0" smtClean="0">
              <a:solidFill>
                <a:srgbClr val="6E0136"/>
              </a:solidFill>
            </a:rPr>
            <a:t>3.</a:t>
          </a:r>
          <a:r>
            <a:rPr lang="zh-CN" altLang="en-US" sz="2100" b="1" kern="1200" dirty="0" smtClean="0">
              <a:solidFill>
                <a:srgbClr val="6E0136"/>
              </a:solidFill>
            </a:rPr>
            <a:t>提交更新，找到暂存区域的文件，将快照永久性存储到 </a:t>
          </a:r>
          <a:r>
            <a:rPr lang="en-US" altLang="en-US" sz="2100" b="1" kern="1200" dirty="0" err="1" smtClean="0">
              <a:solidFill>
                <a:srgbClr val="6E0136"/>
              </a:solidFill>
            </a:rPr>
            <a:t>Git</a:t>
          </a:r>
          <a:r>
            <a:rPr lang="en-US" altLang="en-US" sz="2100" b="1" kern="1200" dirty="0" smtClean="0">
              <a:solidFill>
                <a:srgbClr val="6E0136"/>
              </a:solidFill>
            </a:rPr>
            <a:t> </a:t>
          </a:r>
          <a:r>
            <a:rPr lang="zh-CN" altLang="en-US" sz="2100" b="1" kern="1200" dirty="0" smtClean="0">
              <a:solidFill>
                <a:srgbClr val="6E0136"/>
              </a:solidFill>
            </a:rPr>
            <a:t>仓库目录</a:t>
          </a:r>
          <a:endParaRPr lang="zh-CN" altLang="en-US" sz="2100" b="1" kern="1200" dirty="0">
            <a:solidFill>
              <a:srgbClr val="6E0136"/>
            </a:solidFill>
          </a:endParaRPr>
        </a:p>
      </dsp:txBody>
      <dsp:txXfrm>
        <a:off x="6053425" y="1031979"/>
        <a:ext cx="1652947" cy="2933329"/>
      </dsp:txXfrm>
    </dsp:sp>
    <dsp:sp modelId="{B1D6C33D-DCAB-7947-8DD2-B00E419F1B68}">
      <dsp:nvSpPr>
        <dsp:cNvPr id="0" name=""/>
        <dsp:cNvSpPr/>
      </dsp:nvSpPr>
      <dsp:spPr>
        <a:xfrm>
          <a:off x="7664349" y="459582"/>
          <a:ext cx="564286" cy="437143"/>
        </a:xfrm>
        <a:prstGeom prst="rightArrow">
          <a:avLst>
            <a:gd name="adj1" fmla="val 60000"/>
            <a:gd name="adj2" fmla="val 5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664349" y="547011"/>
        <a:ext cx="433143" cy="262285"/>
      </dsp:txXfrm>
    </dsp:sp>
    <dsp:sp modelId="{739A7253-7361-0342-B445-C9511226B7AB}">
      <dsp:nvSpPr>
        <dsp:cNvPr id="0" name=""/>
        <dsp:cNvSpPr/>
      </dsp:nvSpPr>
      <dsp:spPr>
        <a:xfrm>
          <a:off x="8462868" y="375753"/>
          <a:ext cx="1755799" cy="907200"/>
        </a:xfrm>
        <a:prstGeom prst="roundRect">
          <a:avLst>
            <a:gd name="adj" fmla="val 10000"/>
          </a:avLst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/>
            <a:t>git</a:t>
          </a:r>
          <a:r>
            <a:rPr lang="zh-CN" altLang="en-US" sz="2000" b="1" kern="1200" dirty="0" smtClean="0"/>
            <a:t> </a:t>
          </a:r>
          <a:r>
            <a:rPr lang="en-US" altLang="zh-CN" sz="2000" b="1" kern="1200" dirty="0" smtClean="0"/>
            <a:t>push</a:t>
          </a:r>
          <a:endParaRPr lang="zh-CN" altLang="en-US" sz="2000" b="1" kern="1200" dirty="0"/>
        </a:p>
      </dsp:txBody>
      <dsp:txXfrm>
        <a:off x="8462868" y="375753"/>
        <a:ext cx="1755799" cy="604800"/>
      </dsp:txXfrm>
    </dsp:sp>
    <dsp:sp modelId="{9FECD613-7A5F-E947-9246-F5D4281A2A42}">
      <dsp:nvSpPr>
        <dsp:cNvPr id="0" name=""/>
        <dsp:cNvSpPr/>
      </dsp:nvSpPr>
      <dsp:spPr>
        <a:xfrm>
          <a:off x="8822489" y="980553"/>
          <a:ext cx="1755799" cy="303618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b="1" kern="1200" dirty="0" smtClean="0">
              <a:solidFill>
                <a:srgbClr val="6E0136"/>
              </a:solidFill>
            </a:rPr>
            <a:t>4.</a:t>
          </a:r>
          <a:r>
            <a:rPr lang="zh-CN" altLang="en-US" sz="2100" b="1" kern="1200" dirty="0" smtClean="0">
              <a:solidFill>
                <a:srgbClr val="6E0136"/>
              </a:solidFill>
            </a:rPr>
            <a:t>将提交推送到远端仓库</a:t>
          </a:r>
          <a:endParaRPr lang="zh-CN" altLang="en-US" sz="2100" b="1" kern="1200" dirty="0">
            <a:solidFill>
              <a:srgbClr val="6E0136"/>
            </a:solidFill>
          </a:endParaRPr>
        </a:p>
      </dsp:txBody>
      <dsp:txXfrm>
        <a:off x="8873915" y="1031979"/>
        <a:ext cx="1652947" cy="29333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9CA7F-66E4-9E4B-8628-801815447A70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DC8B7-98B5-664C-961B-49A20ECC3A87}">
      <dsp:nvSpPr>
        <dsp:cNvPr id="0" name=""/>
        <dsp:cNvSpPr/>
      </dsp:nvSpPr>
      <dsp:spPr>
        <a:xfrm>
          <a:off x="386953" y="68733"/>
          <a:ext cx="7739054" cy="88560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检查当前文件状态：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status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\</a:t>
          </a: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s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\g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s\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status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-s\</a:t>
          </a:r>
          <a:r>
            <a:rPr lang="en-US" altLang="zh-CN" sz="2400" b="1" kern="1200" baseline="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status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--short</a:t>
          </a:r>
          <a:endParaRPr lang="zh-CN" altLang="en-US" sz="2400" b="1" kern="1200" dirty="0"/>
        </a:p>
      </dsp:txBody>
      <dsp:txXfrm>
        <a:off x="430184" y="111964"/>
        <a:ext cx="7652592" cy="799138"/>
      </dsp:txXfrm>
    </dsp:sp>
    <dsp:sp modelId="{0B047C5D-B5E2-9946-B309-8658C92BC72C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F082-5EDB-AB49-94B3-2948FE17C23D}">
      <dsp:nvSpPr>
        <dsp:cNvPr id="0" name=""/>
        <dsp:cNvSpPr/>
      </dsp:nvSpPr>
      <dsp:spPr>
        <a:xfrm>
          <a:off x="338137" y="1429533"/>
          <a:ext cx="7789720" cy="88560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将文件提交到暂存区：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add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filename\</a:t>
          </a: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add</a:t>
          </a:r>
          <a:r>
            <a:rPr lang="zh-CN" altLang="en-US" sz="2400" b="1" kern="1200" dirty="0" smtClean="0"/>
            <a:t> *</a:t>
          </a:r>
          <a:r>
            <a:rPr lang="en-US" altLang="zh-CN" sz="2400" b="1" kern="1200" dirty="0" smtClean="0"/>
            <a:t>\</a:t>
          </a: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add</a:t>
          </a:r>
          <a:r>
            <a:rPr lang="zh-CN" altLang="en-US" sz="2400" b="1" kern="1200" dirty="0" smtClean="0"/>
            <a:t> </a:t>
          </a:r>
          <a:r>
            <a:rPr lang="mr-IN" altLang="zh-CN" sz="2400" b="1" kern="1200" dirty="0" smtClean="0"/>
            <a:t>–</a:t>
          </a:r>
          <a:r>
            <a:rPr lang="en-US" altLang="zh-CN" sz="2400" b="1" kern="1200" dirty="0" smtClean="0"/>
            <a:t>u\</a:t>
          </a:r>
          <a:r>
            <a:rPr lang="en-US" altLang="zh-CN" sz="2400" b="1" kern="1200" dirty="0" err="1" smtClean="0"/>
            <a:t>git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add</a:t>
          </a:r>
          <a:r>
            <a:rPr lang="zh-CN" altLang="en-US" sz="2400" b="1" kern="1200" dirty="0" smtClean="0"/>
            <a:t> </a:t>
          </a:r>
          <a:r>
            <a:rPr lang="en-US" altLang="zh-CN" sz="2400" b="1" kern="1200" dirty="0" smtClean="0"/>
            <a:t>-A</a:t>
          </a:r>
          <a:r>
            <a:rPr lang="zh-CN" altLang="en-US" sz="2400" b="1" kern="1200" baseline="0" dirty="0" smtClean="0"/>
            <a:t> </a:t>
          </a:r>
          <a:endParaRPr lang="en-US" altLang="zh-CN" sz="2400" b="1" kern="1200" dirty="0" smtClean="0"/>
        </a:p>
      </dsp:txBody>
      <dsp:txXfrm>
        <a:off x="381368" y="1472764"/>
        <a:ext cx="7703258" cy="799138"/>
      </dsp:txXfrm>
    </dsp:sp>
    <dsp:sp modelId="{AB350B69-1348-7E45-9FF4-915250437816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427F9-A501-0441-8724-0709C2FE9753}">
      <dsp:nvSpPr>
        <dsp:cNvPr id="0" name=""/>
        <dsp:cNvSpPr/>
      </dsp:nvSpPr>
      <dsp:spPr>
        <a:xfrm>
          <a:off x="386953" y="2790333"/>
          <a:ext cx="7739054" cy="885600"/>
        </a:xfrm>
        <a:prstGeom prst="roundRect">
          <a:avLst/>
        </a:prstGeom>
        <a:solidFill>
          <a:srgbClr val="6E01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提交文件到本地仓库：</a:t>
          </a:r>
          <a:endParaRPr lang="en-US" altLang="zh-CN" sz="2400" b="1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commit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-m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“</a:t>
          </a:r>
          <a:r>
            <a:rPr lang="zh-CN" altLang="en-US" sz="2400" b="1" kern="1200" baseline="0" dirty="0" smtClean="0"/>
            <a:t>提交日志</a:t>
          </a:r>
          <a:r>
            <a:rPr lang="en-US" altLang="zh-CN" sz="2400" b="1" kern="1200" baseline="0" dirty="0" smtClean="0"/>
            <a:t>”</a:t>
          </a:r>
          <a:endParaRPr lang="zh-CN" altLang="en-US" sz="2400" b="1" kern="1200" dirty="0"/>
        </a:p>
      </dsp:txBody>
      <dsp:txXfrm>
        <a:off x="430184" y="2833564"/>
        <a:ext cx="7652592" cy="799138"/>
      </dsp:txXfrm>
    </dsp:sp>
    <dsp:sp modelId="{DDAECD2F-2E82-B243-B5D1-2D21FF434507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6E013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AED7-789E-EF4A-9ED8-D4A140C01CF4}">
      <dsp:nvSpPr>
        <dsp:cNvPr id="0" name=""/>
        <dsp:cNvSpPr/>
      </dsp:nvSpPr>
      <dsp:spPr>
        <a:xfrm>
          <a:off x="386953" y="4151133"/>
          <a:ext cx="7739054" cy="885600"/>
        </a:xfrm>
        <a:prstGeom prst="roundRect">
          <a:avLst/>
        </a:prstGeom>
        <a:solidFill>
          <a:srgbClr val="6E0136"/>
        </a:solidFill>
        <a:ln>
          <a:solidFill>
            <a:srgbClr val="6E0136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git</a:t>
          </a:r>
          <a:r>
            <a:rPr lang="zh-CN" altLang="en-US" sz="2400" b="1" kern="1200" baseline="0" dirty="0" smtClean="0"/>
            <a:t> </a:t>
          </a:r>
          <a:r>
            <a:rPr lang="en-US" altLang="zh-CN" sz="2400" b="1" kern="1200" baseline="0" dirty="0" smtClean="0"/>
            <a:t>commit</a:t>
          </a:r>
          <a:r>
            <a:rPr lang="zh-CN" altLang="en-US" sz="2400" b="1" kern="1200" baseline="0" dirty="0" smtClean="0"/>
            <a:t> </a:t>
          </a:r>
          <a:r>
            <a:rPr lang="mr-IN" altLang="zh-CN" sz="2400" b="1" kern="1200" baseline="0" dirty="0" smtClean="0"/>
            <a:t>–</a:t>
          </a:r>
          <a:r>
            <a:rPr lang="en-US" altLang="zh-CN" sz="2400" b="1" kern="1200" baseline="0" dirty="0" smtClean="0"/>
            <a:t>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400" b="1" kern="1200" baseline="0" dirty="0" smtClean="0"/>
            <a:t>对本地所有变更的文件提交，不包括未跟踪的文件</a:t>
          </a:r>
          <a:endParaRPr lang="zh-CN" altLang="en-US" sz="2400" b="1" kern="1200" dirty="0"/>
        </a:p>
      </dsp:txBody>
      <dsp:txXfrm>
        <a:off x="430184" y="4194364"/>
        <a:ext cx="7652592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3E4DF-00DA-B044-A8F5-5BF70FE3C691}" type="datetimeFigureOut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94871-350F-214B-B65A-D9B5A8D4D5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51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94871-350F-214B-B65A-D9B5A8D4D5FA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28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94871-350F-214B-B65A-D9B5A8D4D5F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1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94871-350F-214B-B65A-D9B5A8D4D5F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2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0A4C-03AC-1C46-A23D-003E3C00142C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2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C2CB-13C8-5A4B-827B-FCECCAAE65A8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8C2B-4C73-F744-8513-C9EF993FF80A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0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58B746-B3ED-FF45-AFD5-506891B9F8B0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531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ABF7E0-B41D-F14E-A56B-0CC46D15F458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2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71FE1-36CE-9341-BD06-B811B4382819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50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B7376E-A0FB-104F-8225-8D03B540FE00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488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F49162-2064-7444-826A-68A66E5520DC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32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2CA16-8548-604E-A194-F38B25C72E20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959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7654-D0D3-F541-BCB2-D1536D2591FC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553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DF3B9-2FDE-4B41-844D-5B2C8F295713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97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51F-3CB9-BE40-80B3-91353C52BF90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072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EE2723-9401-F242-A40F-974A52AEACEE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799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936AB-7B3C-CB49-900B-BD44BDD949D2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216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2D1A52-AAFC-DB46-A839-4AB39BEE80E4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386862" cy="365125"/>
          </a:xfrm>
          <a:prstGeom prst="rect">
            <a:avLst/>
          </a:prstGeom>
        </p:spPr>
        <p:txBody>
          <a:bodyPr/>
          <a:lstStyle/>
          <a:p>
            <a:fld id="{ECDAD369-231E-6147-A531-46EB33AAB2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EE0E-9674-064B-9924-49A631E0E44E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4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0570-8B3E-AB40-ABCF-E536A497F403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1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24AE-BDCD-9F48-8F2B-EC90D2F5E577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27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1B15-63B4-544D-8EAA-5D0CD941D5BA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11A2-4DC3-6E43-901D-931B7F54268B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6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99FB-F605-7D47-B850-3DF8D85309E3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6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BA3E-B3F8-5843-8E86-CD5FC6BC8E5C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1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ABFBF-DC90-4545-8AAC-55D720234F97}" type="datetime1">
              <a:rPr kumimoji="1" lang="zh-CN" altLang="en-US" smtClean="0"/>
              <a:t>2018/8/27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5F18-710F-5E40-93DD-B239A0478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87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中天置地logo (白底)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47275" y="303530"/>
            <a:ext cx="1816735" cy="5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7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351584" y="3270738"/>
            <a:ext cx="727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bg1"/>
                </a:solidFill>
              </a:rPr>
              <a:t>中天置地</a:t>
            </a:r>
            <a:r>
              <a:rPr kumimoji="1" lang="en-US" altLang="zh-CN" sz="4000" b="1" dirty="0" smtClean="0">
                <a:solidFill>
                  <a:schemeClr val="bg1"/>
                </a:solidFill>
              </a:rPr>
              <a:t>IT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技术分享（</a:t>
            </a:r>
            <a:r>
              <a:rPr kumimoji="1" lang="en-US" altLang="zh-CN" sz="4000" b="1" dirty="0" err="1" smtClean="0">
                <a:solidFill>
                  <a:schemeClr val="bg1"/>
                </a:solidFill>
              </a:rPr>
              <a:t>Git</a:t>
            </a:r>
            <a:r>
              <a:rPr kumimoji="1" lang="en-US" altLang="zh-CN" sz="4000" b="1" dirty="0" smtClean="0">
                <a:solidFill>
                  <a:schemeClr val="bg1"/>
                </a:solidFill>
              </a:rPr>
              <a:t>-LHS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）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9</a:t>
            </a:fld>
            <a:endParaRPr kumimoji="1"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28889688"/>
              </p:ext>
            </p:extLst>
          </p:nvPr>
        </p:nvGraphicFramePr>
        <p:xfrm>
          <a:off x="2377061" y="13325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7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992544" y="6356350"/>
            <a:ext cx="542964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8" y="0"/>
            <a:ext cx="2565400" cy="2882900"/>
          </a:xfrm>
          <a:prstGeom prst="rect">
            <a:avLst/>
          </a:prstGeom>
        </p:spPr>
      </p:pic>
      <p:sp>
        <p:nvSpPr>
          <p:cNvPr id="8" name="云形 7"/>
          <p:cNvSpPr/>
          <p:nvPr/>
        </p:nvSpPr>
        <p:spPr>
          <a:xfrm>
            <a:off x="5393296" y="303918"/>
            <a:ext cx="3312368" cy="1224136"/>
          </a:xfrm>
          <a:prstGeom prst="cloud">
            <a:avLst/>
          </a:prstGeom>
          <a:solidFill>
            <a:schemeClr val="bg1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n>
                  <a:solidFill>
                    <a:srgbClr val="6E0136"/>
                  </a:solidFill>
                </a:ln>
              </a:rPr>
              <a:t>配置的东西都去哪了？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9" name="闪电形 8"/>
          <p:cNvSpPr/>
          <p:nvPr/>
        </p:nvSpPr>
        <p:spPr>
          <a:xfrm flipV="1">
            <a:off x="2927648" y="1023998"/>
            <a:ext cx="2304256" cy="504056"/>
          </a:xfrm>
          <a:prstGeom prst="lightningBolt">
            <a:avLst/>
          </a:prstGeom>
          <a:solidFill>
            <a:schemeClr val="bg1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资料带 9"/>
          <p:cNvSpPr/>
          <p:nvPr/>
        </p:nvSpPr>
        <p:spPr>
          <a:xfrm>
            <a:off x="512354" y="2949765"/>
            <a:ext cx="3384376" cy="1008112"/>
          </a:xfrm>
          <a:prstGeom prst="flowChartPunchedTape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 smtClean="0"/>
              <a:t>git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config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-e</a:t>
            </a:r>
            <a:endParaRPr kumimoji="1" lang="zh-CN" altLang="en-US" sz="2400" b="1" dirty="0"/>
          </a:p>
        </p:txBody>
      </p:sp>
      <p:sp>
        <p:nvSpPr>
          <p:cNvPr id="11" name="右箭头 10"/>
          <p:cNvSpPr/>
          <p:nvPr/>
        </p:nvSpPr>
        <p:spPr>
          <a:xfrm>
            <a:off x="5087888" y="3211505"/>
            <a:ext cx="978408" cy="484632"/>
          </a:xfrm>
          <a:prstGeom prst="rightArrow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终止符 11"/>
          <p:cNvSpPr/>
          <p:nvPr/>
        </p:nvSpPr>
        <p:spPr>
          <a:xfrm>
            <a:off x="7069751" y="3097128"/>
            <a:ext cx="4359912" cy="713387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打开</a:t>
            </a:r>
            <a:r>
              <a:rPr lang="en-US" altLang="zh-CN" sz="2400" b="1" dirty="0" smtClean="0"/>
              <a:t>.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/</a:t>
            </a:r>
            <a:r>
              <a:rPr lang="en-US" altLang="zh-CN" sz="2400" b="1" dirty="0" err="1" smtClean="0"/>
              <a:t>config</a:t>
            </a:r>
            <a:r>
              <a:rPr lang="zh-CN" altLang="en-US" sz="2400" b="1" dirty="0" smtClean="0"/>
              <a:t>进行编辑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114800"/>
            <a:ext cx="3162300" cy="2743200"/>
          </a:xfrm>
          <a:prstGeom prst="rect">
            <a:avLst/>
          </a:prstGeom>
        </p:spPr>
      </p:pic>
      <p:sp>
        <p:nvSpPr>
          <p:cNvPr id="14" name="闪电形 13"/>
          <p:cNvSpPr/>
          <p:nvPr/>
        </p:nvSpPr>
        <p:spPr>
          <a:xfrm>
            <a:off x="3647728" y="5154521"/>
            <a:ext cx="2592288" cy="576064"/>
          </a:xfrm>
          <a:prstGeom prst="lightningBolt">
            <a:avLst/>
          </a:prstGeom>
          <a:solidFill>
            <a:schemeClr val="bg1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云形 14"/>
          <p:cNvSpPr/>
          <p:nvPr/>
        </p:nvSpPr>
        <p:spPr>
          <a:xfrm>
            <a:off x="6816080" y="5273385"/>
            <a:ext cx="3816424" cy="914400"/>
          </a:xfrm>
          <a:prstGeom prst="cloud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>
                <a:ln>
                  <a:solidFill>
                    <a:srgbClr val="6E0136"/>
                  </a:solidFill>
                </a:ln>
                <a:solidFill>
                  <a:schemeClr val="tx1"/>
                </a:solidFill>
              </a:rPr>
              <a:t>我去，两手空空啥</a:t>
            </a:r>
            <a:r>
              <a:rPr kumimoji="1" lang="zh-CN" altLang="en-US" sz="2400" b="1" smtClean="0">
                <a:ln>
                  <a:solidFill>
                    <a:srgbClr val="6E0136"/>
                  </a:solidFill>
                </a:ln>
                <a:solidFill>
                  <a:schemeClr val="tx1"/>
                </a:solidFill>
              </a:rPr>
              <a:t>也没有</a:t>
            </a:r>
            <a:endParaRPr kumimoji="1" lang="zh-CN" altLang="en-US" sz="2400" b="1">
              <a:ln>
                <a:solidFill>
                  <a:srgbClr val="6E0136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424592" y="6356350"/>
            <a:ext cx="432048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3" name="资料带 2"/>
          <p:cNvSpPr/>
          <p:nvPr/>
        </p:nvSpPr>
        <p:spPr>
          <a:xfrm>
            <a:off x="600010" y="1340768"/>
            <a:ext cx="3384376" cy="1008112"/>
          </a:xfrm>
          <a:prstGeom prst="flowChartPunchedTape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 smtClean="0"/>
              <a:t>git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config</a:t>
            </a:r>
            <a:r>
              <a:rPr kumimoji="1" lang="zh-CN" altLang="en-US" sz="2400" b="1" dirty="0" smtClean="0"/>
              <a:t> </a:t>
            </a:r>
            <a:r>
              <a:rPr kumimoji="1" lang="mr-IN" altLang="zh-CN" sz="2400" b="1" dirty="0" smtClean="0"/>
              <a:t>–</a:t>
            </a:r>
            <a:r>
              <a:rPr kumimoji="1" lang="en-US" altLang="zh-CN" sz="2400" b="1" dirty="0" smtClean="0"/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--global</a:t>
            </a:r>
            <a:endParaRPr kumimoji="1" lang="zh-CN" altLang="en-US" sz="2400" b="1" dirty="0"/>
          </a:p>
        </p:txBody>
      </p:sp>
      <p:sp>
        <p:nvSpPr>
          <p:cNvPr id="4" name="右箭头 3"/>
          <p:cNvSpPr/>
          <p:nvPr/>
        </p:nvSpPr>
        <p:spPr>
          <a:xfrm>
            <a:off x="5175544" y="1602508"/>
            <a:ext cx="978408" cy="484632"/>
          </a:xfrm>
          <a:prstGeom prst="rightArrow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终止符 4"/>
          <p:cNvSpPr/>
          <p:nvPr/>
        </p:nvSpPr>
        <p:spPr>
          <a:xfrm>
            <a:off x="7157407" y="1488131"/>
            <a:ext cx="4359912" cy="713387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打开用户主目录下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的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~/.</a:t>
            </a:r>
            <a:r>
              <a:rPr kumimoji="1" lang="en-US" altLang="zh-CN" sz="2400" b="1" dirty="0" err="1">
                <a:solidFill>
                  <a:schemeClr val="bg1"/>
                </a:solidFill>
              </a:rPr>
              <a:t>gitconfig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全局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配置文件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35" y="2873527"/>
            <a:ext cx="4104456" cy="3348112"/>
          </a:xfrm>
          <a:prstGeom prst="rect">
            <a:avLst/>
          </a:prstGeom>
          <a:solidFill>
            <a:schemeClr val="bg1"/>
          </a:solidFill>
          <a:effectLst>
            <a:glow rad="254000">
              <a:srgbClr val="6E0136"/>
            </a:glo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8" y="3009280"/>
            <a:ext cx="3035300" cy="28194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546394" y="4221088"/>
            <a:ext cx="1607558" cy="652990"/>
          </a:xfrm>
          <a:prstGeom prst="rightArrow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出现了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8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352584" y="6356350"/>
            <a:ext cx="504056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3" name="资料带 2"/>
          <p:cNvSpPr/>
          <p:nvPr/>
        </p:nvSpPr>
        <p:spPr>
          <a:xfrm>
            <a:off x="600010" y="1340768"/>
            <a:ext cx="3384376" cy="1008112"/>
          </a:xfrm>
          <a:prstGeom prst="flowChartPunchedTape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 smtClean="0"/>
              <a:t>git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config</a:t>
            </a:r>
            <a:r>
              <a:rPr kumimoji="1" lang="zh-CN" altLang="en-US" sz="2400" b="1" dirty="0" smtClean="0"/>
              <a:t> </a:t>
            </a:r>
            <a:r>
              <a:rPr kumimoji="1" lang="mr-IN" altLang="zh-CN" sz="2400" b="1" dirty="0" smtClean="0"/>
              <a:t>–</a:t>
            </a:r>
            <a:r>
              <a:rPr kumimoji="1" lang="en-US" altLang="zh-CN" sz="2400" b="1" dirty="0" smtClean="0"/>
              <a:t>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smtClean="0"/>
              <a:t>--system</a:t>
            </a:r>
            <a:endParaRPr kumimoji="1" lang="zh-CN" altLang="en-US" sz="2400" b="1" dirty="0"/>
          </a:p>
        </p:txBody>
      </p:sp>
      <p:sp>
        <p:nvSpPr>
          <p:cNvPr id="4" name="右箭头 3"/>
          <p:cNvSpPr/>
          <p:nvPr/>
        </p:nvSpPr>
        <p:spPr>
          <a:xfrm>
            <a:off x="5175544" y="1602508"/>
            <a:ext cx="978408" cy="484632"/>
          </a:xfrm>
          <a:prstGeom prst="rightArrow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终止符 4"/>
          <p:cNvSpPr/>
          <p:nvPr/>
        </p:nvSpPr>
        <p:spPr>
          <a:xfrm>
            <a:off x="7157407" y="1488131"/>
            <a:ext cx="4359912" cy="713387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</a:rPr>
              <a:t>打开系统配置文件进行编辑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0" y="3068960"/>
            <a:ext cx="2895600" cy="28829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984386" y="4268094"/>
            <a:ext cx="2169566" cy="484632"/>
          </a:xfrm>
          <a:prstGeom prst="rightArrow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06" y="2690622"/>
            <a:ext cx="4378101" cy="3261237"/>
          </a:xfrm>
          <a:prstGeom prst="rect">
            <a:avLst/>
          </a:prstGeom>
          <a:effectLst>
            <a:glow rad="254000">
              <a:srgbClr val="6E0136"/>
            </a:glow>
          </a:effectLst>
        </p:spPr>
      </p:pic>
      <p:sp>
        <p:nvSpPr>
          <p:cNvPr id="9" name="文本框 8"/>
          <p:cNvSpPr txBox="1"/>
          <p:nvPr/>
        </p:nvSpPr>
        <p:spPr>
          <a:xfrm>
            <a:off x="3971109" y="3396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8" name="双波形 7"/>
          <p:cNvSpPr/>
          <p:nvPr/>
        </p:nvSpPr>
        <p:spPr>
          <a:xfrm>
            <a:off x="1127448" y="2780928"/>
            <a:ext cx="9865096" cy="2952328"/>
          </a:xfrm>
          <a:prstGeom prst="doubleWave">
            <a:avLst>
              <a:gd name="adj1" fmla="val 6250"/>
              <a:gd name="adj2" fmla="val -141"/>
            </a:avLst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/>
              <a:t>Git</a:t>
            </a:r>
            <a:r>
              <a:rPr kumimoji="1" lang="zh-CN" altLang="en-US" sz="2400" b="1" dirty="0"/>
              <a:t>的三个配置文件分别是版本库级别的配置文件、全局配置文件（用户主目录下）和系统级配置文件（</a:t>
            </a:r>
            <a:r>
              <a:rPr kumimoji="1" lang="en-US" altLang="zh-CN" sz="2400" b="1" dirty="0"/>
              <a:t>/</a:t>
            </a:r>
            <a:r>
              <a:rPr kumimoji="1" lang="en-US" altLang="zh-CN" sz="2400" b="1" dirty="0" err="1"/>
              <a:t>etc</a:t>
            </a:r>
            <a:r>
              <a:rPr kumimoji="1" lang="zh-CN" altLang="en-US" sz="2400" b="1" dirty="0"/>
              <a:t>目录下）。其中版本库级别的配置文件的优先级最高，全局配置文件次之，系统级配置文件优先级最低。</a:t>
            </a:r>
          </a:p>
        </p:txBody>
      </p:sp>
      <p:sp>
        <p:nvSpPr>
          <p:cNvPr id="9" name="资料带 8"/>
          <p:cNvSpPr/>
          <p:nvPr/>
        </p:nvSpPr>
        <p:spPr>
          <a:xfrm>
            <a:off x="1127069" y="1268760"/>
            <a:ext cx="1512168" cy="648072"/>
          </a:xfrm>
          <a:prstGeom prst="flowChartPunchedTape">
            <a:avLst/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/>
              <a:t>小结：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75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208568" y="6356350"/>
            <a:ext cx="504056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51384" y="764704"/>
            <a:ext cx="1800200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28017954"/>
              </p:ext>
            </p:extLst>
          </p:nvPr>
        </p:nvGraphicFramePr>
        <p:xfrm>
          <a:off x="520133" y="1720023"/>
          <a:ext cx="4207715" cy="508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6312024" y="1215967"/>
            <a:ext cx="4536504" cy="1008112"/>
          </a:xfrm>
          <a:prstGeom prst="wedgeRoundRectCallout">
            <a:avLst>
              <a:gd name="adj1" fmla="val -84693"/>
              <a:gd name="adj2" fmla="val 59358"/>
              <a:gd name="adj3" fmla="val 16667"/>
            </a:avLst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</a:rPr>
              <a:t>该命令将创建一个名为 </a:t>
            </a:r>
            <a:r>
              <a:rPr kumimoji="1" lang="en-US" altLang="zh-CN" b="1" dirty="0">
                <a:solidFill>
                  <a:schemeClr val="bg1"/>
                </a:solidFill>
              </a:rPr>
              <a:t>.</a:t>
            </a:r>
            <a:r>
              <a:rPr kumimoji="1" lang="en-US" altLang="zh-CN" b="1" dirty="0" err="1">
                <a:solidFill>
                  <a:schemeClr val="bg1"/>
                </a:solidFill>
              </a:rPr>
              <a:t>git</a:t>
            </a:r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的子目录，这个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子目录含有</a:t>
            </a:r>
            <a:r>
              <a:rPr kumimoji="1" lang="zh-CN" altLang="en-US" b="1" dirty="0">
                <a:solidFill>
                  <a:schemeClr val="bg1"/>
                </a:solidFill>
              </a:rPr>
              <a:t>你初始化的 </a:t>
            </a:r>
            <a:r>
              <a:rPr kumimoji="1" lang="en-US" altLang="zh-CN" b="1" dirty="0" err="1">
                <a:solidFill>
                  <a:schemeClr val="bg1"/>
                </a:solidFill>
              </a:rPr>
              <a:t>Git</a:t>
            </a:r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仓库中所有的必须文件，这些文件是 </a:t>
            </a:r>
            <a:r>
              <a:rPr kumimoji="1" lang="en-US" altLang="zh-CN" b="1" dirty="0" err="1">
                <a:solidFill>
                  <a:schemeClr val="bg1"/>
                </a:solidFill>
              </a:rPr>
              <a:t>Git</a:t>
            </a:r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</a:rPr>
              <a:t>仓库的骨干。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12024" y="2996952"/>
            <a:ext cx="4032448" cy="1008112"/>
          </a:xfrm>
          <a:prstGeom prst="wedgeRoundRectCallout">
            <a:avLst>
              <a:gd name="adj1" fmla="val -88602"/>
              <a:gd name="adj2" fmla="val 59358"/>
              <a:gd name="adj3" fmla="val 16667"/>
            </a:avLst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git</a:t>
            </a:r>
            <a:r>
              <a:rPr lang="en-US" altLang="zh-CN" b="1" dirty="0"/>
              <a:t> add</a:t>
            </a:r>
            <a:r>
              <a:rPr lang="zh-CN" altLang="en-US" b="1" dirty="0"/>
              <a:t>命令来实现对指定文件的跟踪 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312024" y="4778748"/>
            <a:ext cx="4032448" cy="1008112"/>
          </a:xfrm>
          <a:prstGeom prst="wedgeRoundRectCallout">
            <a:avLst>
              <a:gd name="adj1" fmla="val -88602"/>
              <a:gd name="adj2" fmla="val 59358"/>
              <a:gd name="adj3" fmla="val 16667"/>
            </a:avLst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commit</a:t>
            </a:r>
            <a:r>
              <a:rPr lang="zh-CN" altLang="en-US" b="1" dirty="0" smtClean="0"/>
              <a:t>提交修改到本地仓库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7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51384" y="764704"/>
            <a:ext cx="2448272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操作流程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153379800"/>
              </p:ext>
            </p:extLst>
          </p:nvPr>
        </p:nvGraphicFramePr>
        <p:xfrm>
          <a:off x="568960" y="1484783"/>
          <a:ext cx="10579686" cy="439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7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r>
              <a:rPr kumimoji="1" lang="en-US" altLang="zh-CN" smtClean="0"/>
              <a:t>16</a:t>
            </a:r>
            <a:endParaRPr kumimoji="1" lang="zh-CN" altLang="en-US" dirty="0"/>
          </a:p>
        </p:txBody>
      </p:sp>
      <p:sp>
        <p:nvSpPr>
          <p:cNvPr id="3" name="幻灯片编号占位符 1"/>
          <p:cNvSpPr txBox="1">
            <a:spLocks/>
          </p:cNvSpPr>
          <p:nvPr/>
        </p:nvSpPr>
        <p:spPr>
          <a:xfrm>
            <a:off x="10632504" y="6356350"/>
            <a:ext cx="115212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49757821"/>
              </p:ext>
            </p:extLst>
          </p:nvPr>
        </p:nvGraphicFramePr>
        <p:xfrm>
          <a:off x="548261" y="14762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551384" y="764704"/>
            <a:ext cx="2448272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常用命令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5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7340487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6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950074881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31966" y="109728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49040" y="14499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95400" y="850463"/>
            <a:ext cx="4104456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版本控制的前世今生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95400" y="1816891"/>
            <a:ext cx="7920880" cy="4582219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        除了</a:t>
            </a:r>
            <a:r>
              <a:rPr kumimoji="1" lang="zh-CN" altLang="en-US" sz="2400" dirty="0">
                <a:solidFill>
                  <a:schemeClr val="bg1"/>
                </a:solidFill>
              </a:rPr>
              <a:t>茫然无知的宇宙，几乎任何事物都是从无到有，从简陋到完善。随着时间车轮的滚滚向前，历史被抛在身后逐渐远去，如果我们的现代社会，世界大同，到处都是忙碌和喧嚣，再也看不到已经远去的刀耕火种、男耕女织的生活岁月。版本控制是一个另类。虽然其历史并不短暂，也有几十年，但是它的演进进程却一直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在社会的各个角落重复着，而且惊人的相似。有的人从未使用过版本控制系统，他和他的团队就像停留在黑暗的史前历史，任由数据自生自灭。有的人使用着几十年历史的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CVS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或改良版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Subversion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，让时间空间耗在网络连接的等待中，以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为代表的分布式控制系统已经风靡整个开源社区，正等待你的靠近。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5" name="图表 34"/>
          <p:cNvGraphicFramePr/>
          <p:nvPr>
            <p:extLst>
              <p:ext uri="{D42A27DB-BD31-4B8C-83A1-F6EECF244321}">
                <p14:modId xmlns:p14="http://schemas.microsoft.com/office/powerpoint/2010/main" val="85116678"/>
              </p:ext>
            </p:extLst>
          </p:nvPr>
        </p:nvGraphicFramePr>
        <p:xfrm>
          <a:off x="9840416" y="1817569"/>
          <a:ext cx="1440160" cy="45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19</a:t>
            </a:fld>
            <a:endParaRPr kumimoji="1"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20106130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21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920036450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990228098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9264352" y="1340768"/>
            <a:ext cx="2808312" cy="3384376"/>
          </a:xfrm>
          <a:prstGeom prst="wedgeRoundRectCallout">
            <a:avLst>
              <a:gd name="adj1" fmla="val -72998"/>
              <a:gd name="adj2" fmla="val -606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solidFill>
                  <a:srgbClr val="6E0136"/>
                </a:solidFill>
              </a:rPr>
              <a:t>Git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会自动在本地分支与远程分支之间，建立一种追踪关系（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tracking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）。比如，在</a:t>
            </a:r>
            <a:r>
              <a:rPr kumimoji="1" lang="en-US" altLang="zh-CN" sz="2000" b="1" dirty="0" err="1">
                <a:solidFill>
                  <a:srgbClr val="6E0136"/>
                </a:solidFill>
              </a:rPr>
              <a:t>git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 clone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的时候，所有本地分支默认与远程主机的同名分支，建立追踪关系，也就是说，本地的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master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分支自动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"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追踪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"origin/master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分支。</a:t>
            </a:r>
          </a:p>
        </p:txBody>
      </p:sp>
    </p:spTree>
    <p:extLst>
      <p:ext uri="{BB962C8B-B14F-4D97-AF65-F5344CB8AC3E}">
        <p14:creationId xmlns:p14="http://schemas.microsoft.com/office/powerpoint/2010/main" val="3843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563978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22</a:t>
            </a:fld>
            <a:endParaRPr kumimoji="1"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77019367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4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563978" cy="365125"/>
          </a:xfrm>
          <a:noFill/>
          <a:ln>
            <a:noFill/>
          </a:ln>
        </p:spPr>
        <p:txBody>
          <a:bodyPr/>
          <a:lstStyle/>
          <a:p>
            <a:fld id="{ECDAD369-231E-6147-A531-46EB33AAB2E6}" type="slidenum">
              <a:rPr kumimoji="1" lang="zh-CN" altLang="en-US" smtClean="0"/>
              <a:t>23</a:t>
            </a:fld>
            <a:endParaRPr kumimoji="1" lang="zh-CN" altLang="en-US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06021786"/>
              </p:ext>
            </p:extLst>
          </p:nvPr>
        </p:nvGraphicFramePr>
        <p:xfrm>
          <a:off x="548261" y="188640"/>
          <a:ext cx="8128000" cy="653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9408368" y="1772816"/>
            <a:ext cx="2639616" cy="1800200"/>
          </a:xfrm>
          <a:prstGeom prst="wedgeRoundRectCallout">
            <a:avLst>
              <a:gd name="adj1" fmla="val -80025"/>
              <a:gd name="adj2" fmla="val -4729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solidFill>
                  <a:srgbClr val="6E0136"/>
                </a:solidFill>
              </a:rPr>
              <a:t>git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 push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并不会把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tag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标签传送到远端服务器上，只有通过显式命令才能分享标签到远端仓库</a:t>
            </a:r>
          </a:p>
        </p:txBody>
      </p:sp>
    </p:spTree>
    <p:extLst>
      <p:ext uri="{BB962C8B-B14F-4D97-AF65-F5344CB8AC3E}">
        <p14:creationId xmlns:p14="http://schemas.microsoft.com/office/powerpoint/2010/main" val="5907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635986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51384" y="764704"/>
            <a:ext cx="2448272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提交规范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50416340"/>
              </p:ext>
            </p:extLst>
          </p:nvPr>
        </p:nvGraphicFramePr>
        <p:xfrm>
          <a:off x="582022" y="1398935"/>
          <a:ext cx="96184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0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491970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sp>
        <p:nvSpPr>
          <p:cNvPr id="3" name="终止符 2"/>
          <p:cNvSpPr/>
          <p:nvPr/>
        </p:nvSpPr>
        <p:spPr>
          <a:xfrm>
            <a:off x="119336" y="404664"/>
            <a:ext cx="6768752" cy="2664296"/>
          </a:xfrm>
          <a:prstGeom prst="flowChartTerminator">
            <a:avLst/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Commit message </a:t>
            </a:r>
            <a:r>
              <a:rPr kumimoji="1" lang="zh-CN" altLang="en-US" sz="2000" b="1" dirty="0"/>
              <a:t>包括三个部分：</a:t>
            </a:r>
            <a:r>
              <a:rPr kumimoji="1" lang="en-US" altLang="zh-CN" sz="2000" b="1" dirty="0"/>
              <a:t>Header</a:t>
            </a:r>
            <a:r>
              <a:rPr kumimoji="1" lang="zh-CN" altLang="en-US" sz="2000" b="1" dirty="0"/>
              <a:t>，</a:t>
            </a:r>
            <a:r>
              <a:rPr kumimoji="1" lang="en-US" altLang="zh-CN" sz="2000" b="1" dirty="0"/>
              <a:t>Body </a:t>
            </a:r>
            <a:r>
              <a:rPr kumimoji="1" lang="zh-CN" altLang="en-US" sz="2000" b="1" dirty="0"/>
              <a:t>和 </a:t>
            </a:r>
            <a:r>
              <a:rPr kumimoji="1" lang="en-US" altLang="zh-CN" sz="2000" b="1" dirty="0"/>
              <a:t>Footer</a:t>
            </a:r>
            <a:r>
              <a:rPr kumimoji="1" lang="zh-CN" altLang="en-US" sz="2000" b="1" dirty="0"/>
              <a:t>。完整格式如下</a:t>
            </a:r>
            <a:r>
              <a:rPr kumimoji="1" lang="zh-CN" altLang="en-US" sz="2000" b="1" dirty="0" smtClean="0"/>
              <a:t>：</a:t>
            </a:r>
            <a:endParaRPr kumimoji="1" lang="en-US" altLang="zh-CN" sz="2000" b="1" dirty="0" smtClean="0"/>
          </a:p>
          <a:p>
            <a:pPr algn="ctr"/>
            <a:r>
              <a:rPr kumimoji="1" lang="en-US" altLang="zh-CN" sz="2000" b="1" dirty="0" smtClean="0"/>
              <a:t>&lt;</a:t>
            </a:r>
            <a:r>
              <a:rPr kumimoji="1" lang="en-US" altLang="zh-CN" sz="2000" b="1" dirty="0"/>
              <a:t>type&gt;(&lt;scope&gt;): &lt;subject</a:t>
            </a:r>
            <a:r>
              <a:rPr kumimoji="1" lang="en-US" altLang="zh-CN" sz="2000" b="1" dirty="0" smtClean="0"/>
              <a:t>&gt;</a:t>
            </a:r>
          </a:p>
          <a:p>
            <a:pPr algn="ctr"/>
            <a:r>
              <a:rPr kumimoji="1" lang="en-US" altLang="zh-CN" sz="2000" b="1" dirty="0" smtClean="0"/>
              <a:t>&lt;</a:t>
            </a:r>
            <a:r>
              <a:rPr kumimoji="1" lang="en-US" altLang="zh-CN" sz="2000" b="1" dirty="0"/>
              <a:t>BLANK LINE</a:t>
            </a:r>
            <a:r>
              <a:rPr kumimoji="1" lang="en-US" altLang="zh-CN" sz="2000" b="1" dirty="0" smtClean="0"/>
              <a:t>&gt;</a:t>
            </a:r>
          </a:p>
          <a:p>
            <a:pPr algn="ctr"/>
            <a:r>
              <a:rPr kumimoji="1" lang="en-US" altLang="zh-CN" sz="2000" b="1" dirty="0" smtClean="0"/>
              <a:t>&lt;</a:t>
            </a:r>
            <a:r>
              <a:rPr kumimoji="1" lang="en-US" altLang="zh-CN" sz="2000" b="1" dirty="0"/>
              <a:t>body</a:t>
            </a:r>
            <a:r>
              <a:rPr kumimoji="1" lang="en-US" altLang="zh-CN" sz="2000" b="1" dirty="0" smtClean="0"/>
              <a:t>&gt;</a:t>
            </a:r>
          </a:p>
          <a:p>
            <a:pPr algn="ctr"/>
            <a:r>
              <a:rPr kumimoji="1" lang="en-US" altLang="zh-CN" sz="2000" b="1" dirty="0" smtClean="0"/>
              <a:t>&lt;</a:t>
            </a:r>
            <a:r>
              <a:rPr kumimoji="1" lang="en-US" altLang="zh-CN" sz="2000" b="1" dirty="0"/>
              <a:t>BLANK LINE</a:t>
            </a:r>
            <a:r>
              <a:rPr kumimoji="1" lang="en-US" altLang="zh-CN" sz="2000" b="1" dirty="0" smtClean="0"/>
              <a:t>&gt;</a:t>
            </a:r>
          </a:p>
          <a:p>
            <a:pPr algn="ctr"/>
            <a:r>
              <a:rPr kumimoji="1" lang="en-US" altLang="zh-CN" sz="2000" b="1" dirty="0" smtClean="0"/>
              <a:t>&lt;</a:t>
            </a:r>
            <a:r>
              <a:rPr kumimoji="1" lang="en-US" altLang="zh-CN" sz="2000" b="1" dirty="0"/>
              <a:t>footer&gt;</a:t>
            </a:r>
            <a:endParaRPr kumimoji="1" lang="zh-CN" altLang="en-US" sz="2000" b="1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29286048"/>
              </p:ext>
            </p:extLst>
          </p:nvPr>
        </p:nvGraphicFramePr>
        <p:xfrm>
          <a:off x="406400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8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563978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51384" y="764704"/>
            <a:ext cx="3600400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项目</a:t>
            </a:r>
            <a:r>
              <a:rPr kumimoji="1" lang="zh-CN" altLang="en-US" sz="3200" smtClean="0">
                <a:latin typeface="Microsoft YaHei" charset="-122"/>
                <a:ea typeface="Microsoft YaHei" charset="-122"/>
                <a:cs typeface="Microsoft YaHei" charset="-122"/>
              </a:rPr>
              <a:t>分支管理策略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384" y="1959429"/>
            <a:ext cx="2996831" cy="4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mtClean="0">
                <a:solidFill>
                  <a:srgbClr val="6E0136"/>
                </a:solidFill>
              </a:rPr>
              <a:t>一共有以下分支：</a:t>
            </a:r>
            <a:endParaRPr kumimoji="1" lang="zh-CN" altLang="en-US" sz="2400" b="1">
              <a:solidFill>
                <a:srgbClr val="6E0136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2883"/>
              </p:ext>
            </p:extLst>
          </p:nvPr>
        </p:nvGraphicFramePr>
        <p:xfrm>
          <a:off x="578104" y="2564906"/>
          <a:ext cx="9550344" cy="33843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637576"/>
                <a:gridCol w="6912768"/>
              </a:tblGrid>
              <a:tr h="67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master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主干分支，用于上线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release</a:t>
                      </a:r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 </a:t>
                      </a:r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branches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预发布分支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develop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开发分支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hotfix</a:t>
                      </a:r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 </a:t>
                      </a:r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branches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线上</a:t>
                      </a:r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bug</a:t>
                      </a:r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修复分支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</a:tr>
              <a:tr h="6768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rgbClr val="6E0136"/>
                          </a:solidFill>
                        </a:rPr>
                        <a:t>feature</a:t>
                      </a:r>
                      <a:r>
                        <a:rPr lang="zh-CN" altLang="en-US" sz="2400" b="1" baseline="0" dirty="0" smtClean="0">
                          <a:solidFill>
                            <a:srgbClr val="6E0136"/>
                          </a:solidFill>
                        </a:rPr>
                        <a:t> </a:t>
                      </a:r>
                      <a:r>
                        <a:rPr lang="en-US" altLang="zh-CN" sz="2400" b="1" baseline="0" dirty="0" smtClean="0">
                          <a:solidFill>
                            <a:srgbClr val="6E0136"/>
                          </a:solidFill>
                        </a:rPr>
                        <a:t>branches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6E0136"/>
                          </a:solidFill>
                        </a:rPr>
                        <a:t>长期功能分支</a:t>
                      </a:r>
                      <a:endParaRPr lang="zh-CN" altLang="en-US" sz="2400" b="1" dirty="0">
                        <a:solidFill>
                          <a:srgbClr val="6E013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563978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3" name="终止符 2"/>
          <p:cNvSpPr/>
          <p:nvPr/>
        </p:nvSpPr>
        <p:spPr>
          <a:xfrm>
            <a:off x="1055440" y="458144"/>
            <a:ext cx="9145016" cy="1512168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develop</a:t>
            </a:r>
            <a:r>
              <a:rPr kumimoji="1" lang="zh-CN" altLang="en-US" sz="2400" b="1" dirty="0" smtClean="0"/>
              <a:t>是一个长期分支，也是项目中最要的一个分支，在项目里它主要承担协同开发，集成测试的作用。</a:t>
            </a:r>
            <a:endParaRPr kumimoji="1" lang="zh-CN" altLang="en-US" sz="2400" b="1" dirty="0"/>
          </a:p>
        </p:txBody>
      </p:sp>
      <p:sp>
        <p:nvSpPr>
          <p:cNvPr id="4" name="终止符 3"/>
          <p:cNvSpPr/>
          <p:nvPr/>
        </p:nvSpPr>
        <p:spPr>
          <a:xfrm>
            <a:off x="1055440" y="2754188"/>
            <a:ext cx="9145016" cy="1512168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>
                <a:solidFill>
                  <a:schemeClr val="bg1"/>
                </a:solidFill>
              </a:rPr>
              <a:t>开发人员在开发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feature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时，先本地分支进行开发和单元测试（如果该模块需要其他模块协助，也可以把这个本地分支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push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到远端），单元测试通过后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merge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到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develop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分支集测。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终止符 5"/>
          <p:cNvSpPr/>
          <p:nvPr/>
        </p:nvSpPr>
        <p:spPr>
          <a:xfrm>
            <a:off x="1055440" y="5050233"/>
            <a:ext cx="9145016" cy="1512168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Develop</a:t>
            </a:r>
            <a:r>
              <a:rPr kumimoji="1" lang="zh-CN" altLang="en-US" sz="2400" b="1" dirty="0" smtClean="0"/>
              <a:t>分支不要求绝对稳定，但是也要保证一定的稳定度，至少</a:t>
            </a:r>
            <a:r>
              <a:rPr kumimoji="1" lang="en-US" altLang="zh-CN" sz="2400" b="1" dirty="0" smtClean="0"/>
              <a:t>feature</a:t>
            </a:r>
            <a:r>
              <a:rPr kumimoji="1" lang="zh-CN" altLang="en-US" sz="2400" b="1" dirty="0" smtClean="0"/>
              <a:t>编译和单元测试要通过，否则会影响其他开发。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6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635986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3" name="终止符 2"/>
          <p:cNvSpPr/>
          <p:nvPr/>
        </p:nvSpPr>
        <p:spPr>
          <a:xfrm>
            <a:off x="1055440" y="458144"/>
            <a:ext cx="9145016" cy="1512168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预发布分支一般会在项目有第一个</a:t>
            </a:r>
            <a:r>
              <a:rPr kumimoji="1" lang="en-US" altLang="zh-CN" sz="2400" b="1" dirty="0" smtClean="0"/>
              <a:t>feature</a:t>
            </a:r>
            <a:r>
              <a:rPr kumimoji="1" lang="zh-CN" altLang="en-US" sz="2400" b="1" dirty="0" smtClean="0"/>
              <a:t>提交时开，主要用于</a:t>
            </a:r>
            <a:r>
              <a:rPr kumimoji="1" lang="en-US" altLang="zh-CN" sz="2400" b="1" dirty="0" smtClean="0"/>
              <a:t>QA</a:t>
            </a:r>
            <a:r>
              <a:rPr kumimoji="1" lang="zh-CN" altLang="en-US" sz="2400" b="1" dirty="0" smtClean="0"/>
              <a:t>测试。</a:t>
            </a:r>
            <a:endParaRPr kumimoji="1" lang="zh-CN" altLang="en-US" sz="2400" b="1" dirty="0"/>
          </a:p>
        </p:txBody>
      </p:sp>
      <p:sp>
        <p:nvSpPr>
          <p:cNvPr id="4" name="终止符 3"/>
          <p:cNvSpPr/>
          <p:nvPr/>
        </p:nvSpPr>
        <p:spPr>
          <a:xfrm>
            <a:off x="1055440" y="2708920"/>
            <a:ext cx="9145016" cy="1512168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/>
              <a:t>只有</a:t>
            </a:r>
            <a:r>
              <a:rPr kumimoji="1" lang="en-US" altLang="zh-CN" sz="2400" b="1" dirty="0" smtClean="0"/>
              <a:t>develop</a:t>
            </a:r>
            <a:r>
              <a:rPr kumimoji="1" lang="zh-CN" altLang="en-US" sz="2400" b="1" dirty="0" smtClean="0"/>
              <a:t>分支集成测试通过后的才可以提交到</a:t>
            </a:r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分支供</a:t>
            </a:r>
            <a:r>
              <a:rPr kumimoji="1" lang="en-US" altLang="zh-CN" sz="2400" b="1" dirty="0" err="1" smtClean="0"/>
              <a:t>Qa</a:t>
            </a:r>
            <a:r>
              <a:rPr kumimoji="1" lang="zh-CN" altLang="en-US" sz="2400" b="1" dirty="0" smtClean="0"/>
              <a:t>测试。</a:t>
            </a:r>
            <a:endParaRPr kumimoji="1" lang="zh-CN" altLang="en-US" sz="2400" b="1" dirty="0"/>
          </a:p>
        </p:txBody>
      </p:sp>
      <p:sp>
        <p:nvSpPr>
          <p:cNvPr id="5" name="终止符 4"/>
          <p:cNvSpPr/>
          <p:nvPr/>
        </p:nvSpPr>
        <p:spPr>
          <a:xfrm>
            <a:off x="1199456" y="4976491"/>
            <a:ext cx="9145016" cy="1512168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 smtClean="0"/>
              <a:t>Qa</a:t>
            </a:r>
            <a:r>
              <a:rPr kumimoji="1" lang="zh-CN" altLang="en-US" sz="2400" b="1" dirty="0" smtClean="0"/>
              <a:t>如果在</a:t>
            </a:r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分支测试有</a:t>
            </a:r>
            <a:r>
              <a:rPr kumimoji="1" lang="en-US" altLang="zh-CN" sz="2400" b="1" dirty="0" smtClean="0"/>
              <a:t>bug</a:t>
            </a:r>
            <a:r>
              <a:rPr kumimoji="1" lang="zh-CN" altLang="en-US" sz="2400" b="1" dirty="0" smtClean="0"/>
              <a:t>，最好的方式是通过</a:t>
            </a:r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上开个分支，修古</a:t>
            </a:r>
            <a:r>
              <a:rPr kumimoji="1" lang="en-US" altLang="zh-CN" sz="2400" b="1" dirty="0" smtClean="0"/>
              <a:t>bug</a:t>
            </a:r>
            <a:r>
              <a:rPr kumimoji="1" lang="zh-CN" altLang="en-US" sz="2400" b="1" dirty="0" smtClean="0"/>
              <a:t>，并借用下</a:t>
            </a:r>
            <a:r>
              <a:rPr kumimoji="1" lang="en-US" altLang="zh-CN" sz="2400" b="1" dirty="0" smtClean="0"/>
              <a:t>develop</a:t>
            </a:r>
            <a:r>
              <a:rPr kumimoji="1" lang="zh-CN" altLang="en-US" sz="2400" b="1" dirty="0" smtClean="0"/>
              <a:t>环境调试</a:t>
            </a:r>
            <a:r>
              <a:rPr kumimoji="1" lang="en-US" altLang="zh-CN" sz="2400" b="1" dirty="0" smtClean="0"/>
              <a:t>bug</a:t>
            </a:r>
            <a:r>
              <a:rPr kumimoji="1" lang="zh-CN" altLang="en-US" sz="2400" b="1" dirty="0" smtClean="0"/>
              <a:t>，修复完成后</a:t>
            </a:r>
            <a:r>
              <a:rPr kumimoji="1" lang="en-US" altLang="zh-CN" sz="2400" b="1" dirty="0" smtClean="0"/>
              <a:t>merge</a:t>
            </a:r>
            <a:r>
              <a:rPr kumimoji="1" lang="zh-CN" altLang="en-US" sz="2400" b="1" dirty="0" smtClean="0"/>
              <a:t>到</a:t>
            </a:r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分支以及</a:t>
            </a:r>
            <a:r>
              <a:rPr kumimoji="1" lang="en-US" altLang="zh-CN" sz="2400" b="1" dirty="0" smtClean="0"/>
              <a:t>develop</a:t>
            </a:r>
            <a:r>
              <a:rPr kumimoji="1" lang="zh-CN" altLang="en-US" sz="2400" b="1" dirty="0" smtClean="0"/>
              <a:t>分支。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2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51384" y="764704"/>
            <a:ext cx="1800200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简史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7124" y="1556792"/>
            <a:ext cx="10913020" cy="1641138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内核开源项目有着广大的参与者，早期的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开发人员，大概在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2002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年，整个项目组启用一个专有的分布式版本控制系统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BitKeeper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来管理和维护代码。到了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2005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年，开发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BitKeeper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的商业公司同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Linux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内核开源社区合作关系结束，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BitKeeper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开始收费了。所以</a:t>
            </a:r>
            <a:r>
              <a:rPr kumimoji="1"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2400" smtClean="0">
                <a:latin typeface="Microsoft YaHei" charset="-122"/>
                <a:ea typeface="Microsoft YaHei" charset="-122"/>
                <a:cs typeface="Microsoft YaHei" charset="-122"/>
              </a:rPr>
              <a:t>LinusTorvalds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就开始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作，开发自己的版本系统。</a:t>
            </a:r>
          </a:p>
        </p:txBody>
      </p:sp>
      <p:pic>
        <p:nvPicPr>
          <p:cNvPr id="2050" name="Picture 2" descr="inus Torvaldsï¼1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4" y="3454634"/>
            <a:ext cx="2520280" cy="244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271464" y="592224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6E0136"/>
                </a:solidFill>
              </a:rPr>
              <a:t>1991</a:t>
            </a:r>
            <a:endParaRPr kumimoji="1" lang="zh-CN" altLang="en-US" dirty="0">
              <a:solidFill>
                <a:srgbClr val="6E0136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16376" y="4421143"/>
            <a:ext cx="978408" cy="484632"/>
          </a:xfrm>
          <a:prstGeom prst="rightArrow">
            <a:avLst/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6E0136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75" y="3460108"/>
            <a:ext cx="2841105" cy="2451749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7395015" y="4421143"/>
            <a:ext cx="978408" cy="484632"/>
          </a:xfrm>
          <a:prstGeom prst="rightArrow">
            <a:avLst/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6E013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75920" y="5922244"/>
            <a:ext cx="81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971632"/>
                </a:solidFill>
              </a:rPr>
              <a:t>不详</a:t>
            </a:r>
            <a:endParaRPr kumimoji="1" lang="zh-CN" altLang="en-US" dirty="0">
              <a:solidFill>
                <a:srgbClr val="971632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14" y="3454634"/>
            <a:ext cx="2828670" cy="24676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696401" y="5922244"/>
            <a:ext cx="83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971632"/>
                </a:solidFill>
              </a:rPr>
              <a:t>不详</a:t>
            </a:r>
            <a:endParaRPr kumimoji="1" lang="zh-CN" altLang="en-US" dirty="0">
              <a:solidFill>
                <a:srgbClr val="9716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635986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3" name="终止符 2"/>
          <p:cNvSpPr/>
          <p:nvPr/>
        </p:nvSpPr>
        <p:spPr>
          <a:xfrm>
            <a:off x="1055440" y="458144"/>
            <a:ext cx="9145016" cy="1512168"/>
          </a:xfrm>
          <a:prstGeom prst="flowChartTerminator">
            <a:avLst/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QA</a:t>
            </a:r>
            <a:r>
              <a:rPr kumimoji="1" lang="zh-CN" altLang="en-US" sz="2400" b="1" dirty="0" smtClean="0"/>
              <a:t>在</a:t>
            </a:r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分支测试通过后，会通过配置管理员将</a:t>
            </a:r>
            <a:r>
              <a:rPr kumimoji="1" lang="en-US" altLang="zh-CN" sz="2400" b="1" dirty="0" smtClean="0"/>
              <a:t>release</a:t>
            </a:r>
            <a:r>
              <a:rPr kumimoji="1" lang="zh-CN" altLang="en-US" sz="2400" b="1" dirty="0" smtClean="0"/>
              <a:t>分支通过</a:t>
            </a:r>
            <a:r>
              <a:rPr kumimoji="1" lang="en-US" altLang="zh-CN" sz="2400" b="1" dirty="0" smtClean="0"/>
              <a:t>fast-forward</a:t>
            </a:r>
            <a:r>
              <a:rPr kumimoji="1" lang="zh-CN" altLang="en-US" sz="2400" b="1" dirty="0" smtClean="0"/>
              <a:t>模式</a:t>
            </a:r>
            <a:r>
              <a:rPr kumimoji="1" lang="en-US" altLang="zh-CN" sz="2400" b="1" dirty="0" smtClean="0"/>
              <a:t>merge</a:t>
            </a:r>
            <a:r>
              <a:rPr kumimoji="1" lang="zh-CN" altLang="en-US" sz="2400" b="1" dirty="0" smtClean="0"/>
              <a:t>到</a:t>
            </a:r>
            <a:r>
              <a:rPr kumimoji="1" lang="en-US" altLang="zh-CN" sz="2400" b="1" dirty="0" smtClean="0"/>
              <a:t>master,</a:t>
            </a:r>
            <a:r>
              <a:rPr kumimoji="1" lang="zh-CN" altLang="en-US" sz="2400" b="1" dirty="0" smtClean="0"/>
              <a:t>这样不会有任何</a:t>
            </a:r>
            <a:r>
              <a:rPr kumimoji="1" lang="en-US" altLang="zh-CN" sz="2400" b="1" dirty="0" smtClean="0"/>
              <a:t>commit</a:t>
            </a:r>
            <a:endParaRPr kumimoji="1" lang="zh-CN" altLang="en-US" sz="2400" b="1" dirty="0"/>
          </a:p>
        </p:txBody>
      </p:sp>
      <p:sp>
        <p:nvSpPr>
          <p:cNvPr id="4" name="终止符 3"/>
          <p:cNvSpPr/>
          <p:nvPr/>
        </p:nvSpPr>
        <p:spPr>
          <a:xfrm>
            <a:off x="1127448" y="3933056"/>
            <a:ext cx="9145016" cy="1512168"/>
          </a:xfrm>
          <a:prstGeom prst="flowChartTerminator">
            <a:avLst/>
          </a:prstGeom>
          <a:solidFill>
            <a:srgbClr val="6E01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/>
              <a:t>Master</a:t>
            </a:r>
            <a:r>
              <a:rPr kumimoji="1" lang="zh-CN" altLang="en-US" sz="2400" b="1" dirty="0" smtClean="0"/>
              <a:t>分支打上</a:t>
            </a:r>
            <a:r>
              <a:rPr kumimoji="1" lang="en-US" altLang="zh-CN" sz="2400" b="1" dirty="0" smtClean="0"/>
              <a:t>tag</a:t>
            </a:r>
            <a:r>
              <a:rPr kumimoji="1" lang="zh-CN" altLang="en-US" sz="2400" b="1" dirty="0" smtClean="0"/>
              <a:t>，然后部署上线，项目流程结束。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6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635986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4" name="Shape 470"/>
          <p:cNvSpPr txBox="1">
            <a:spLocks/>
          </p:cNvSpPr>
          <p:nvPr/>
        </p:nvSpPr>
        <p:spPr>
          <a:xfrm>
            <a:off x="3431704" y="1988840"/>
            <a:ext cx="4464496" cy="108078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 </a:t>
            </a:r>
            <a:r>
              <a:rPr lang="en" sz="6000" b="1" dirty="0" smtClean="0">
                <a:solidFill>
                  <a:schemeClr val="bg1"/>
                </a:solidFill>
              </a:rPr>
              <a:t>Questions？</a:t>
            </a:r>
            <a:endParaRPr lang="e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563978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31</a:t>
            </a:fld>
            <a:endParaRPr kumimoji="1" lang="zh-CN" altLang="en-US"/>
          </a:p>
        </p:txBody>
      </p:sp>
      <p:pic>
        <p:nvPicPr>
          <p:cNvPr id="4098" name="Picture 2" descr="http://img5.imgtn.bdimg.com/it/u=102690528,869311295&amp;fm=27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96752"/>
            <a:ext cx="950505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9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148646" y="6356350"/>
            <a:ext cx="563978" cy="365125"/>
          </a:xfrm>
        </p:spPr>
        <p:txBody>
          <a:bodyPr/>
          <a:lstStyle/>
          <a:p>
            <a:fld id="{ECDAD369-231E-6147-A531-46EB33AAB2E6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83832" y="2924945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smtClean="0">
                <a:solidFill>
                  <a:schemeClr val="bg1"/>
                </a:solidFill>
              </a:rPr>
              <a:t>thanks</a:t>
            </a:r>
            <a:r>
              <a:rPr kumimoji="1" lang="zh-CN" altLang="en-US" sz="6000" b="1" dirty="0" smtClean="0">
                <a:solidFill>
                  <a:schemeClr val="bg1"/>
                </a:solidFill>
              </a:rPr>
              <a:t>！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2184" y="692696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E013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实现目标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E013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zh-CN" alt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6E013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2017940254"/>
              </p:ext>
            </p:extLst>
          </p:nvPr>
        </p:nvGraphicFramePr>
        <p:xfrm>
          <a:off x="2136503" y="1936264"/>
          <a:ext cx="8128000" cy="429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80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51384" y="764704"/>
            <a:ext cx="1800200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基础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337" y="1933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6206" y="1985554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直接记录快照，而非差异比较</a:t>
            </a:r>
            <a:endParaRPr kumimoji="1" lang="zh-CN" altLang="en-US" sz="2400" dirty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8734" y="2691220"/>
            <a:ext cx="90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other</a:t>
            </a:r>
            <a:endParaRPr kumimoji="1" lang="zh-CN" altLang="en-US" sz="2000" b="1" dirty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终止符 8"/>
          <p:cNvSpPr/>
          <p:nvPr/>
        </p:nvSpPr>
        <p:spPr>
          <a:xfrm>
            <a:off x="901337" y="3370731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终止符 15"/>
          <p:cNvSpPr/>
          <p:nvPr/>
        </p:nvSpPr>
        <p:spPr>
          <a:xfrm>
            <a:off x="9696840" y="3379166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7" name="终止符 16"/>
          <p:cNvSpPr/>
          <p:nvPr/>
        </p:nvSpPr>
        <p:spPr>
          <a:xfrm>
            <a:off x="7438761" y="3365307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终止符 17"/>
          <p:cNvSpPr/>
          <p:nvPr/>
        </p:nvSpPr>
        <p:spPr>
          <a:xfrm>
            <a:off x="5180682" y="3365307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9" name="终止符 18"/>
          <p:cNvSpPr/>
          <p:nvPr/>
        </p:nvSpPr>
        <p:spPr>
          <a:xfrm>
            <a:off x="2922122" y="3365307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0" name="终止符 19"/>
          <p:cNvSpPr/>
          <p:nvPr/>
        </p:nvSpPr>
        <p:spPr>
          <a:xfrm>
            <a:off x="901337" y="4177991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solidFill>
                  <a:sysClr val="windowText" lastClr="000000"/>
                </a:solidFill>
              </a:rPr>
              <a:t>File</a:t>
            </a:r>
            <a:r>
              <a:rPr kumimoji="1" lang="zh-CN" altLang="en-US" dirty="0" smtClean="0">
                <a:ln>
                  <a:solidFill>
                    <a:srgbClr val="6E0136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solidFill>
                  <a:sysClr val="windowText" lastClr="000000"/>
                </a:solidFill>
              </a:rPr>
              <a:t>A</a:t>
            </a:r>
            <a:endParaRPr kumimoji="1" lang="zh-CN" altLang="en-US" dirty="0">
              <a:ln>
                <a:solidFill>
                  <a:srgbClr val="6E013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终止符 20"/>
          <p:cNvSpPr/>
          <p:nvPr/>
        </p:nvSpPr>
        <p:spPr>
          <a:xfrm>
            <a:off x="901337" y="5868114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File</a:t>
            </a:r>
            <a:r>
              <a:rPr kumimoji="1" lang="zh-CN" altLang="en-US" dirty="0" smtClean="0">
                <a:ln>
                  <a:solidFill>
                    <a:srgbClr val="6E0136"/>
                  </a:solidFill>
                </a:ln>
              </a:rPr>
              <a:t> </a:t>
            </a:r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C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22" name="终止符 21"/>
          <p:cNvSpPr/>
          <p:nvPr/>
        </p:nvSpPr>
        <p:spPr>
          <a:xfrm>
            <a:off x="901337" y="5054709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File</a:t>
            </a:r>
            <a:r>
              <a:rPr kumimoji="1" lang="zh-CN" altLang="en-US" dirty="0" smtClean="0">
                <a:ln>
                  <a:solidFill>
                    <a:srgbClr val="6E0136"/>
                  </a:solidFill>
                </a:ln>
              </a:rPr>
              <a:t> </a:t>
            </a:r>
            <a:r>
              <a:rPr kumimoji="1" lang="en-US" altLang="zh-CN" dirty="0">
                <a:ln>
                  <a:solidFill>
                    <a:srgbClr val="6E0136"/>
                  </a:solidFill>
                </a:ln>
              </a:rPr>
              <a:t>B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23" name="终止符 22"/>
          <p:cNvSpPr/>
          <p:nvPr/>
        </p:nvSpPr>
        <p:spPr>
          <a:xfrm>
            <a:off x="2922122" y="4219784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rgbClr val="6E0136"/>
                  </a:solidFill>
                </a:ln>
              </a:rPr>
              <a:t>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24" name="终止符 23"/>
          <p:cNvSpPr/>
          <p:nvPr/>
        </p:nvSpPr>
        <p:spPr>
          <a:xfrm>
            <a:off x="7465908" y="4171057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25" name="终止符 24"/>
          <p:cNvSpPr/>
          <p:nvPr/>
        </p:nvSpPr>
        <p:spPr>
          <a:xfrm>
            <a:off x="5180682" y="5898029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28" name="终止符 27"/>
          <p:cNvSpPr/>
          <p:nvPr/>
        </p:nvSpPr>
        <p:spPr>
          <a:xfrm>
            <a:off x="2922122" y="5852294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30" name="终止符 29"/>
          <p:cNvSpPr/>
          <p:nvPr/>
        </p:nvSpPr>
        <p:spPr>
          <a:xfrm>
            <a:off x="9759232" y="5868114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3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31" name="终止符 30"/>
          <p:cNvSpPr/>
          <p:nvPr/>
        </p:nvSpPr>
        <p:spPr>
          <a:xfrm>
            <a:off x="9780494" y="5008363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34" name="终止符 33"/>
          <p:cNvSpPr/>
          <p:nvPr/>
        </p:nvSpPr>
        <p:spPr>
          <a:xfrm>
            <a:off x="7438761" y="5058477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993702" y="3091330"/>
            <a:ext cx="10154944" cy="0"/>
          </a:xfrm>
          <a:prstGeom prst="straightConnector1">
            <a:avLst/>
          </a:prstGeom>
          <a:ln w="635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2351584" y="4471812"/>
            <a:ext cx="534941" cy="0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V="1">
            <a:off x="4290274" y="4461358"/>
            <a:ext cx="3175634" cy="6934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2310536" y="5306737"/>
            <a:ext cx="5087177" cy="8396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8834060" y="5315133"/>
            <a:ext cx="946434" cy="0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2351583" y="6120142"/>
            <a:ext cx="534941" cy="0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25" idx="1"/>
          </p:cNvCxnSpPr>
          <p:nvPr/>
        </p:nvCxnSpPr>
        <p:spPr>
          <a:xfrm>
            <a:off x="4313004" y="6150057"/>
            <a:ext cx="867678" cy="0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6548002" y="6166055"/>
            <a:ext cx="3203964" cy="0"/>
          </a:xfrm>
          <a:prstGeom prst="straightConnector1">
            <a:avLst/>
          </a:prstGeom>
          <a:ln w="25400"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547257" y="278238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6E0136"/>
                </a:solidFill>
              </a:rPr>
              <a:t>存储每个文件与初始版本的差异</a:t>
            </a:r>
            <a:endParaRPr kumimoji="1" lang="zh-CN" altLang="en-US" b="1" dirty="0">
              <a:solidFill>
                <a:srgbClr val="6E0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3" name="终止符 2"/>
          <p:cNvSpPr/>
          <p:nvPr/>
        </p:nvSpPr>
        <p:spPr>
          <a:xfrm>
            <a:off x="901337" y="2485878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" name="终止符 3"/>
          <p:cNvSpPr/>
          <p:nvPr/>
        </p:nvSpPr>
        <p:spPr>
          <a:xfrm>
            <a:off x="9696840" y="2494313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5" name="终止符 4"/>
          <p:cNvSpPr/>
          <p:nvPr/>
        </p:nvSpPr>
        <p:spPr>
          <a:xfrm>
            <a:off x="7438761" y="2480454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6" name="终止符 5"/>
          <p:cNvSpPr/>
          <p:nvPr/>
        </p:nvSpPr>
        <p:spPr>
          <a:xfrm>
            <a:off x="5180682" y="2480454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7" name="终止符 6"/>
          <p:cNvSpPr/>
          <p:nvPr/>
        </p:nvSpPr>
        <p:spPr>
          <a:xfrm>
            <a:off x="2922122" y="2480454"/>
            <a:ext cx="1368152" cy="504056"/>
          </a:xfrm>
          <a:prstGeom prst="flowChartTerminator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终止符 7"/>
          <p:cNvSpPr/>
          <p:nvPr/>
        </p:nvSpPr>
        <p:spPr>
          <a:xfrm>
            <a:off x="906354" y="3374894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solidFill>
                  <a:sysClr val="windowText" lastClr="000000"/>
                </a:solidFill>
              </a:rPr>
              <a:t>File</a:t>
            </a:r>
            <a:r>
              <a:rPr kumimoji="1" lang="zh-CN" altLang="en-US" dirty="0" smtClean="0">
                <a:ln>
                  <a:solidFill>
                    <a:srgbClr val="6E0136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solidFill>
                  <a:sysClr val="windowText" lastClr="000000"/>
                </a:solidFill>
              </a:rPr>
              <a:t>A</a:t>
            </a:r>
            <a:endParaRPr kumimoji="1" lang="zh-CN" altLang="en-US" dirty="0">
              <a:ln>
                <a:solidFill>
                  <a:srgbClr val="6E013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终止符 8"/>
          <p:cNvSpPr/>
          <p:nvPr/>
        </p:nvSpPr>
        <p:spPr>
          <a:xfrm>
            <a:off x="893391" y="5186647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ea typeface="Microsoft YaHei Light" charset="-122"/>
                <a:cs typeface="Microsoft YaHei Light" charset="-122"/>
              </a:rPr>
              <a:t>File</a:t>
            </a:r>
            <a:r>
              <a:rPr kumimoji="1" lang="zh-CN" altLang="en-US" dirty="0" smtClean="0">
                <a:ln>
                  <a:solidFill>
                    <a:srgbClr val="6E0136"/>
                  </a:solidFill>
                </a:ln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latin typeface="Microsoft YaHei Light" charset="-122"/>
                <a:ea typeface="Microsoft YaHei Light" charset="-122"/>
                <a:cs typeface="Microsoft YaHei Light" charset="-122"/>
              </a:rPr>
              <a:t>C</a:t>
            </a:r>
            <a:endParaRPr kumimoji="1" lang="zh-CN" altLang="en-US" dirty="0">
              <a:ln>
                <a:solidFill>
                  <a:srgbClr val="6E0136"/>
                </a:solidFill>
              </a:ln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终止符 9"/>
          <p:cNvSpPr/>
          <p:nvPr/>
        </p:nvSpPr>
        <p:spPr>
          <a:xfrm>
            <a:off x="893391" y="4291282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  <a:ea typeface="Microsoft YaHei Light" charset="-122"/>
                <a:cs typeface="Microsoft YaHei Light" charset="-122"/>
              </a:rPr>
              <a:t>File</a:t>
            </a:r>
            <a:r>
              <a:rPr kumimoji="1" lang="zh-CN" altLang="en-US" dirty="0" smtClean="0">
                <a:ln>
                  <a:solidFill>
                    <a:srgbClr val="6E0136"/>
                  </a:solidFill>
                </a:ln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dirty="0">
                <a:ln>
                  <a:solidFill>
                    <a:srgbClr val="6E0136"/>
                  </a:solidFill>
                </a:ln>
                <a:ea typeface="Microsoft YaHei Light" charset="-122"/>
                <a:cs typeface="Microsoft YaHei Light" charset="-122"/>
              </a:rPr>
              <a:t>B</a:t>
            </a:r>
            <a:endParaRPr kumimoji="1" lang="zh-CN" altLang="en-US" dirty="0">
              <a:ln>
                <a:solidFill>
                  <a:srgbClr val="6E0136"/>
                </a:solidFill>
              </a:ln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终止符 10"/>
          <p:cNvSpPr/>
          <p:nvPr/>
        </p:nvSpPr>
        <p:spPr>
          <a:xfrm>
            <a:off x="2922122" y="3387220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A1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12" name="终止符 11"/>
          <p:cNvSpPr/>
          <p:nvPr/>
        </p:nvSpPr>
        <p:spPr>
          <a:xfrm>
            <a:off x="7452663" y="3324042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A2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13" name="终止符 12"/>
          <p:cNvSpPr/>
          <p:nvPr/>
        </p:nvSpPr>
        <p:spPr>
          <a:xfrm>
            <a:off x="5108941" y="5175741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C2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14" name="终止符 13"/>
          <p:cNvSpPr/>
          <p:nvPr/>
        </p:nvSpPr>
        <p:spPr>
          <a:xfrm>
            <a:off x="2912088" y="5175741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C1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15" name="终止符 14"/>
          <p:cNvSpPr/>
          <p:nvPr/>
        </p:nvSpPr>
        <p:spPr>
          <a:xfrm>
            <a:off x="9696840" y="5171854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C3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16" name="终止符 15"/>
          <p:cNvSpPr/>
          <p:nvPr/>
        </p:nvSpPr>
        <p:spPr>
          <a:xfrm>
            <a:off x="9696840" y="4303201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B2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17" name="终止符 16"/>
          <p:cNvSpPr/>
          <p:nvPr/>
        </p:nvSpPr>
        <p:spPr>
          <a:xfrm>
            <a:off x="7436252" y="4272252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B1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993702" y="2206477"/>
            <a:ext cx="10154944" cy="0"/>
          </a:xfrm>
          <a:prstGeom prst="straightConnector1">
            <a:avLst/>
          </a:prstGeom>
          <a:ln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93703" y="1700808"/>
            <a:ext cx="5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endParaRPr kumimoji="1" lang="zh-CN" altLang="en-US" sz="2000" b="1" dirty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终止符 50"/>
          <p:cNvSpPr/>
          <p:nvPr/>
        </p:nvSpPr>
        <p:spPr>
          <a:xfrm>
            <a:off x="2912088" y="4291282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B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52" name="终止符 51"/>
          <p:cNvSpPr/>
          <p:nvPr/>
        </p:nvSpPr>
        <p:spPr>
          <a:xfrm>
            <a:off x="5118496" y="3357799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A1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53" name="终止符 52"/>
          <p:cNvSpPr/>
          <p:nvPr/>
        </p:nvSpPr>
        <p:spPr>
          <a:xfrm>
            <a:off x="5108941" y="4284831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B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54" name="终止符 53"/>
          <p:cNvSpPr/>
          <p:nvPr/>
        </p:nvSpPr>
        <p:spPr>
          <a:xfrm>
            <a:off x="7452663" y="5175741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C</a:t>
            </a:r>
            <a:r>
              <a:rPr kumimoji="1" lang="en-US" altLang="zh-CN" dirty="0">
                <a:ln>
                  <a:solidFill>
                    <a:srgbClr val="6E0136"/>
                  </a:solidFill>
                </a:ln>
              </a:rPr>
              <a:t>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sp>
        <p:nvSpPr>
          <p:cNvPr id="55" name="终止符 54"/>
          <p:cNvSpPr/>
          <p:nvPr/>
        </p:nvSpPr>
        <p:spPr>
          <a:xfrm>
            <a:off x="9667238" y="3346109"/>
            <a:ext cx="1368152" cy="504056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6E0136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>
                  <a:solidFill>
                    <a:srgbClr val="6E0136"/>
                  </a:solidFill>
                </a:ln>
              </a:rPr>
              <a:t>A2</a:t>
            </a:r>
            <a:endParaRPr kumimoji="1" lang="zh-CN" altLang="en-US" dirty="0">
              <a:ln>
                <a:solidFill>
                  <a:srgbClr val="6E0136"/>
                </a:solidFill>
              </a:ln>
            </a:endParaRPr>
          </a:p>
        </p:txBody>
      </p:sp>
      <p:cxnSp>
        <p:nvCxnSpPr>
          <p:cNvPr id="57" name="直线连接符 56"/>
          <p:cNvCxnSpPr>
            <a:stCxn id="3" idx="2"/>
            <a:endCxn id="8" idx="0"/>
          </p:cNvCxnSpPr>
          <p:nvPr/>
        </p:nvCxnSpPr>
        <p:spPr>
          <a:xfrm>
            <a:off x="1585413" y="2989934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1572450" y="3889856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>
            <a:off x="1554480" y="4790781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3601181" y="2998730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3585101" y="3915326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3590118" y="4790781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>
            <a:off x="5832167" y="2985457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8120328" y="2980623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>
            <a:off x="5819091" y="4807257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5811478" y="3876949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10366179" y="3875465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10366179" y="2979759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8136739" y="4786894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>
            <a:off x="8120328" y="3876949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10388314" y="4763156"/>
            <a:ext cx="5017" cy="384960"/>
          </a:xfrm>
          <a:prstGeom prst="line">
            <a:avLst/>
          </a:prstGeom>
          <a:ln w="25400">
            <a:solidFill>
              <a:srgbClr val="6E01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795451" y="1946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873829" y="177654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6E0136"/>
                </a:solidFill>
              </a:rPr>
              <a:t>存储项目随时间改变的快照</a:t>
            </a:r>
            <a:endParaRPr kumimoji="1" lang="zh-CN" altLang="en-US" b="1" dirty="0">
              <a:solidFill>
                <a:srgbClr val="6E0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flipH="1">
            <a:off x="551383" y="1484784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几乎所有的操作都是本地执行</a:t>
            </a:r>
            <a:endParaRPr kumimoji="1" lang="zh-CN" altLang="en-US" sz="2400" dirty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 flipH="1">
            <a:off x="551384" y="2204864"/>
            <a:ext cx="3856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3.Git</a:t>
            </a:r>
            <a:r>
              <a:rPr kumimoji="1" lang="zh-CN" altLang="en-US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保证完整性</a:t>
            </a:r>
            <a:endParaRPr kumimoji="1" lang="zh-CN" altLang="en-US" sz="2400" dirty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11423" y="2943138"/>
            <a:ext cx="4968553" cy="12961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err="1">
                <a:solidFill>
                  <a:srgbClr val="6E0136"/>
                </a:solidFill>
              </a:rPr>
              <a:t>Git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 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用以计算校验和的机制叫做 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SHA-1 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散列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(hash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，哈希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)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。 这是一个由 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40 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个十六进制字符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(0-9 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和 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a-f)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组 成字符串，基于 </a:t>
            </a:r>
            <a:r>
              <a:rPr kumimoji="1" lang="en-US" altLang="zh-CN" sz="2000" b="1" dirty="0" err="1">
                <a:solidFill>
                  <a:srgbClr val="6E0136"/>
                </a:solidFill>
              </a:rPr>
              <a:t>Git</a:t>
            </a:r>
            <a:r>
              <a:rPr kumimoji="1" lang="en-US" altLang="zh-CN" sz="2000" b="1" dirty="0">
                <a:solidFill>
                  <a:srgbClr val="6E0136"/>
                </a:solidFill>
              </a:rPr>
              <a:t> </a:t>
            </a:r>
            <a:r>
              <a:rPr kumimoji="1" lang="zh-CN" altLang="en-US" sz="2000" b="1" dirty="0">
                <a:solidFill>
                  <a:srgbClr val="6E0136"/>
                </a:solidFill>
              </a:rPr>
              <a:t>中文件的内容或目录结构计算出来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5951984" y="3591210"/>
            <a:ext cx="576064" cy="0"/>
          </a:xfrm>
          <a:prstGeom prst="straightConnector1">
            <a:avLst/>
          </a:prstGeom>
          <a:ln>
            <a:solidFill>
              <a:srgbClr val="6E01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672064" y="3392995"/>
            <a:ext cx="54006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b="1" dirty="0">
                <a:solidFill>
                  <a:srgbClr val="6E0136"/>
                </a:solidFill>
              </a:rPr>
              <a:t>24b9da6552252987aa493b52f8696cd6d3b00373</a:t>
            </a:r>
            <a:endParaRPr kumimoji="1" lang="zh-CN" altLang="en-US" b="1" dirty="0">
              <a:solidFill>
                <a:srgbClr val="6E013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813" y="4551511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4.Git</a:t>
            </a:r>
            <a:r>
              <a:rPr kumimoji="1" lang="zh-CN" altLang="en-US" sz="2400" dirty="0" smtClean="0">
                <a:solidFill>
                  <a:srgbClr val="6E013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三种状态</a:t>
            </a:r>
            <a:endParaRPr kumimoji="1" lang="zh-CN" altLang="en-US" sz="2400" dirty="0">
              <a:solidFill>
                <a:srgbClr val="6E013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085897475"/>
              </p:ext>
            </p:extLst>
          </p:nvPr>
        </p:nvGraphicFramePr>
        <p:xfrm>
          <a:off x="839414" y="5271590"/>
          <a:ext cx="11233249" cy="108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8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51384" y="764704"/>
            <a:ext cx="1800200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安装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75323118"/>
              </p:ext>
            </p:extLst>
          </p:nvPr>
        </p:nvGraphicFramePr>
        <p:xfrm>
          <a:off x="1451484" y="1700809"/>
          <a:ext cx="8128000" cy="465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D369-231E-6147-A531-46EB33AAB2E6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51384" y="764704"/>
            <a:ext cx="1800200" cy="613266"/>
          </a:xfrm>
          <a:prstGeom prst="roundRect">
            <a:avLst/>
          </a:prstGeom>
          <a:solidFill>
            <a:srgbClr val="6E0136"/>
          </a:solidFill>
          <a:ln>
            <a:solidFill>
              <a:srgbClr val="6E0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200" dirty="0" smtClean="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  <a:endParaRPr kumimoji="1" lang="zh-CN" altLang="en-US" sz="3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48197299"/>
              </p:ext>
            </p:extLst>
          </p:nvPr>
        </p:nvGraphicFramePr>
        <p:xfrm>
          <a:off x="2377061" y="13325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5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1824</Words>
  <Application>Microsoft Macintosh PowerPoint</Application>
  <PresentationFormat>宽屏</PresentationFormat>
  <Paragraphs>273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DengXian</vt:lpstr>
      <vt:lpstr>DengXian Light</vt:lpstr>
      <vt:lpstr>Mangal</vt:lpstr>
      <vt:lpstr>Microsoft YaHei</vt:lpstr>
      <vt:lpstr>Microsoft YaHei Light</vt:lpstr>
      <vt:lpstr>Arial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356</cp:revision>
  <dcterms:created xsi:type="dcterms:W3CDTF">2018-08-25T01:21:50Z</dcterms:created>
  <dcterms:modified xsi:type="dcterms:W3CDTF">2018-08-27T02:10:30Z</dcterms:modified>
</cp:coreProperties>
</file>